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diagrams/quickStyle3.xml" ContentType="application/vnd.openxmlformats-officedocument.drawingml.diagram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drawing2.xml" ContentType="application/vnd.ms-office.drawingml.diagramDrawing+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quickStyle4.xml" ContentType="application/vnd.openxmlformats-officedocument.drawingml.diagramStyle+xml"/>
  <Override PartName="/ppt/diagrams/quickStyle2.xml" ContentType="application/vnd.openxmlformats-officedocument.drawingml.diagramStyle+xml"/>
  <Override PartName="/ppt/diagrams/layout2.xml" ContentType="application/vnd.openxmlformats-officedocument.drawingml.diagramLayout+xml"/>
  <Override PartName="/ppt/diagrams/colors2.xml" ContentType="application/vnd.openxmlformats-officedocument.drawingml.diagramColors+xml"/>
  <Override PartName="/ppt/diagrams/drawing3.xml" ContentType="application/vnd.ms-office.drawingml.diagramDrawing+xml"/>
  <Override PartName="/ppt/diagrams/data3.xml" ContentType="application/vnd.openxmlformats-officedocument.drawingml.diagramData+xml"/>
  <Override PartName="/ppt/diagrams/quickStyle5.xml" ContentType="application/vnd.openxmlformats-officedocument.drawingml.diagramStyle+xml"/>
  <Override PartName="/ppt/diagrams/layout3.xml" ContentType="application/vnd.openxmlformats-officedocument.drawingml.diagramLayout+xml"/>
  <Override PartName="/ppt/diagrams/colors3.xml" ContentType="application/vnd.openxmlformats-officedocument.drawingml.diagramColors+xml"/>
  <Override PartName="/ppt/diagrams/drawing4.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colors4.xml" ContentType="application/vnd.openxmlformats-officedocument.drawingml.diagramColors+xml"/>
  <Override PartName="/ppt/diagrams/drawing5.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colors5.xml" ContentType="application/vnd.openxmlformats-officedocument.drawingml.diagramColors+xml"/>
  <Override PartName="/ppt/diagrams/_rels/drawing3.xml.rels" ContentType="application/vnd.openxmlformats-package.relationships+xml"/>
  <Override PartName="/ppt/diagrams/_rels/data4.xml.rels" ContentType="application/vnd.openxmlformats-package.relationships+xml"/>
  <Override PartName="/ppt/diagrams/_rels/data3.xml.rels" ContentType="application/vnd.openxmlformats-package.relationships+xml"/>
  <Override PartName="/ppt/diagrams/_rels/drawing4.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presProps.xml" ContentType="application/vnd.openxmlformats-officedocument.presentationml.presProps+xml"/>
  <Override PartName="/ppt/media/image1.jpeg" ContentType="image/jpeg"/>
  <Override PartName="/ppt/media/OOXDiagramDataRels3_2.png" ContentType="image/png"/>
  <Override PartName="/ppt/media/OOXDiagramDataRels3_0.png" ContentType="image/png"/>
  <Override PartName="/ppt/media/OOXDiagramDataRels3_5.svg" ContentType="image/svg"/>
  <Override PartName="/ppt/media/OOXDiagramDataRels3_1.svg" ContentType="image/svg"/>
  <Override PartName="/ppt/media/OOXDiagramDataRels3_4.png" ContentType="image/png"/>
  <Override PartName="/ppt/media/OOXDiagramDataRels3_3.svg" ContentType="image/svg"/>
  <Override PartName="/ppt/media/OOXDiagramDrawingRels3_0.png" ContentType="image/png"/>
  <Override PartName="/ppt/media/OOXDiagramDrawingRels3_1.svg" ContentType="image/svg"/>
  <Override PartName="/ppt/media/OOXDiagramDrawingRels3_2.png" ContentType="image/png"/>
  <Override PartName="/ppt/media/OOXDiagramDrawingRels3_3.svg" ContentType="image/svg"/>
  <Override PartName="/ppt/media/OOXDiagramDrawingRels3_4.png" ContentType="image/png"/>
  <Override PartName="/ppt/media/OOXDiagramDrawingRels3_5.svg" ContentType="image/svg"/>
  <Override PartName="/ppt/media/OOXDiagramDataRels4_0.png" ContentType="image/png"/>
  <Override PartName="/ppt/media/OOXDiagramDataRels4_1.svg" ContentType="image/svg"/>
  <Override PartName="/ppt/media/OOXDiagramDataRels4_2.png" ContentType="image/png"/>
  <Override PartName="/ppt/media/OOXDiagramDataRels4_3.svg" ContentType="image/svg"/>
  <Override PartName="/ppt/media/OOXDiagramDrawingRels4_0.png" ContentType="image/png"/>
  <Override PartName="/ppt/media/image3.png" ContentType="image/png"/>
  <Override PartName="/ppt/media/OOXDiagramDrawingRels4_1.svg" ContentType="image/svg"/>
  <Override PartName="/ppt/media/OOXDiagramDrawingRels4_2.png" ContentType="image/png"/>
  <Override PartName="/ppt/media/OOXDiagramDrawingRels4_3.svg" ContentType="image/svg"/>
  <Override PartName="/ppt/media/image2.png" ContentType="image/png"/>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presProps" Target="presProps.xml"/>
</Relationships>
</file>

<file path=ppt/diagrams/_rels/data3.xml.rels><?xml version="1.0" encoding="UTF-8"?>
<Relationships xmlns="http://schemas.openxmlformats.org/package/2006/relationships"><Relationship Id="rId1" Type="http://schemas.openxmlformats.org/officeDocument/2006/relationships/image" Target="../media/OOXDiagramDataRels3_0.png"/><Relationship Id="rId2" Type="http://schemas.openxmlformats.org/officeDocument/2006/relationships/image" Target="../media/OOXDiagramDataRels3_1.svg"/><Relationship Id="rId3" Type="http://schemas.openxmlformats.org/officeDocument/2006/relationships/image" Target="../media/OOXDiagramDataRels3_2.png"/><Relationship Id="rId4" Type="http://schemas.openxmlformats.org/officeDocument/2006/relationships/image" Target="../media/OOXDiagramDataRels3_3.svg"/><Relationship Id="rId5" Type="http://schemas.openxmlformats.org/officeDocument/2006/relationships/image" Target="../media/OOXDiagramDataRels3_4.png"/><Relationship Id="rId6" Type="http://schemas.openxmlformats.org/officeDocument/2006/relationships/image" Target="../media/OOXDiagramDataRels3_5.svg"/>
</Relationships>
</file>

<file path=ppt/diagrams/_rels/data4.xml.rels><?xml version="1.0" encoding="UTF-8"?>
<Relationships xmlns="http://schemas.openxmlformats.org/package/2006/relationships"><Relationship Id="rId1" Type="http://schemas.openxmlformats.org/officeDocument/2006/relationships/image" Target="../media/OOXDiagramDataRels4_0.png"/><Relationship Id="rId2" Type="http://schemas.openxmlformats.org/officeDocument/2006/relationships/image" Target="../media/OOXDiagramDataRels4_1.svg"/><Relationship Id="rId3" Type="http://schemas.openxmlformats.org/officeDocument/2006/relationships/image" Target="../media/OOXDiagramDataRels4_2.png"/><Relationship Id="rId4" Type="http://schemas.openxmlformats.org/officeDocument/2006/relationships/image" Target="../media/OOXDiagramDataRels4_3.svg"/>
</Relationships>
</file>

<file path=ppt/diagrams/_rels/drawing3.xml.rels><?xml version="1.0" encoding="UTF-8"?>
<Relationships xmlns="http://schemas.openxmlformats.org/package/2006/relationships"><Relationship Id="rId1" Type="http://schemas.openxmlformats.org/officeDocument/2006/relationships/image" Target="../media/OOXDiagramDrawingRels3_0.png"/><Relationship Id="rId2" Type="http://schemas.openxmlformats.org/officeDocument/2006/relationships/image" Target="../media/OOXDiagramDrawingRels3_1.svg"/><Relationship Id="rId3" Type="http://schemas.openxmlformats.org/officeDocument/2006/relationships/image" Target="../media/OOXDiagramDrawingRels3_2.png"/><Relationship Id="rId4" Type="http://schemas.openxmlformats.org/officeDocument/2006/relationships/image" Target="../media/OOXDiagramDrawingRels3_3.svg"/><Relationship Id="rId5" Type="http://schemas.openxmlformats.org/officeDocument/2006/relationships/image" Target="../media/OOXDiagramDrawingRels3_4.png"/><Relationship Id="rId6" Type="http://schemas.openxmlformats.org/officeDocument/2006/relationships/image" Target="../media/OOXDiagramDrawingRels3_5.svg"/>
</Relationships>
</file>

<file path=ppt/diagrams/_rels/drawing4.xml.rels><?xml version="1.0" encoding="UTF-8"?>
<Relationships xmlns="http://schemas.openxmlformats.org/package/2006/relationships"><Relationship Id="rId1" Type="http://schemas.openxmlformats.org/officeDocument/2006/relationships/image" Target="../media/OOXDiagramDrawingRels4_0.png"/><Relationship Id="rId2" Type="http://schemas.openxmlformats.org/officeDocument/2006/relationships/image" Target="../media/OOXDiagramDrawingRels4_1.svg"/><Relationship Id="rId3" Type="http://schemas.openxmlformats.org/officeDocument/2006/relationships/image" Target="../media/OOXDiagramDrawingRels4_2.png"/><Relationship Id="rId4" Type="http://schemas.openxmlformats.org/officeDocument/2006/relationships/image" Target="../media/OOXDiagramDrawingRels4_3.svg"/>
</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78B1DE-CECA-4F00-AFD9-2396F1E4803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A9D867F-721B-4E01-9AE0-B7288868A1F1}">
      <dgm:prSet/>
      <dgm:spPr/>
      <dgm:t>
        <a:bodyPr/>
        <a:lstStyle/>
        <a:p>
          <a:r>
            <a:rPr lang="en-GB"/>
            <a:t>ChatGPT for prompt generation and AI-assisted code</a:t>
          </a:r>
          <a:endParaRPr lang="en-US"/>
        </a:p>
      </dgm:t>
    </dgm:pt>
    <dgm:pt modelId="{851CE4A6-C64A-45E3-9150-317CF11FD103}" type="parTrans" cxnId="{3DC132C2-7804-4BFE-87C8-FB7BC4CF6C22}">
      <dgm:prSet/>
      <dgm:spPr/>
      <dgm:t>
        <a:bodyPr/>
        <a:lstStyle/>
        <a:p>
          <a:endParaRPr lang="en-US"/>
        </a:p>
      </dgm:t>
    </dgm:pt>
    <dgm:pt modelId="{661A425E-526F-4605-AB9F-D023F8A74840}" type="sibTrans" cxnId="{3DC132C2-7804-4BFE-87C8-FB7BC4CF6C22}">
      <dgm:prSet/>
      <dgm:spPr/>
      <dgm:t>
        <a:bodyPr/>
        <a:lstStyle/>
        <a:p>
          <a:endParaRPr lang="en-US"/>
        </a:p>
      </dgm:t>
    </dgm:pt>
    <dgm:pt modelId="{AC53323A-729F-4D8A-9233-9BFB72912664}">
      <dgm:prSet/>
      <dgm:spPr/>
      <dgm:t>
        <a:bodyPr/>
        <a:lstStyle/>
        <a:p>
          <a:r>
            <a:rPr lang="en-GB"/>
            <a:t>Binance’s exchange API and websocket to retrieve information from the orderbook</a:t>
          </a:r>
          <a:endParaRPr lang="en-US"/>
        </a:p>
      </dgm:t>
    </dgm:pt>
    <dgm:pt modelId="{EB3362DE-14A7-4E09-A9DA-20E1A8293925}" type="parTrans" cxnId="{439912F0-A2A6-4CC1-80C7-BD8F08BA77F7}">
      <dgm:prSet/>
      <dgm:spPr/>
      <dgm:t>
        <a:bodyPr/>
        <a:lstStyle/>
        <a:p>
          <a:endParaRPr lang="en-US"/>
        </a:p>
      </dgm:t>
    </dgm:pt>
    <dgm:pt modelId="{212FD2A8-5A88-47D3-850B-B1397EA96C23}" type="sibTrans" cxnId="{439912F0-A2A6-4CC1-80C7-BD8F08BA77F7}">
      <dgm:prSet/>
      <dgm:spPr/>
      <dgm:t>
        <a:bodyPr/>
        <a:lstStyle/>
        <a:p>
          <a:endParaRPr lang="en-US"/>
        </a:p>
      </dgm:t>
    </dgm:pt>
    <dgm:pt modelId="{74CBA476-BF0A-4F1F-B17C-59D8794A57F4}">
      <dgm:prSet/>
      <dgm:spPr/>
      <dgm:t>
        <a:bodyPr/>
        <a:lstStyle/>
        <a:p>
          <a:r>
            <a:rPr lang="en-GB"/>
            <a:t>Aiohttp and websockets to connect to the exchange</a:t>
          </a:r>
          <a:endParaRPr lang="en-US"/>
        </a:p>
      </dgm:t>
    </dgm:pt>
    <dgm:pt modelId="{4F08F2DF-D7A1-47F8-84A2-C6A1F159F9F3}" type="parTrans" cxnId="{5E9057D9-1BFD-449C-89E6-D51BDE9E18FA}">
      <dgm:prSet/>
      <dgm:spPr/>
      <dgm:t>
        <a:bodyPr/>
        <a:lstStyle/>
        <a:p>
          <a:endParaRPr lang="en-US"/>
        </a:p>
      </dgm:t>
    </dgm:pt>
    <dgm:pt modelId="{A5DB72C1-BD83-4AA8-A785-D5D01F5F72CA}" type="sibTrans" cxnId="{5E9057D9-1BFD-449C-89E6-D51BDE9E18FA}">
      <dgm:prSet/>
      <dgm:spPr/>
      <dgm:t>
        <a:bodyPr/>
        <a:lstStyle/>
        <a:p>
          <a:endParaRPr lang="en-US"/>
        </a:p>
      </dgm:t>
    </dgm:pt>
    <dgm:pt modelId="{B90C3860-08A9-4CE4-8C89-D3270DE4E65E}">
      <dgm:prSet/>
      <dgm:spPr/>
      <dgm:t>
        <a:bodyPr/>
        <a:lstStyle/>
        <a:p>
          <a:r>
            <a:rPr lang="en-GB"/>
            <a:t>Streamlit to create an interface to display the arbitrage</a:t>
          </a:r>
          <a:endParaRPr lang="en-US"/>
        </a:p>
      </dgm:t>
    </dgm:pt>
    <dgm:pt modelId="{4768636B-B3F7-455C-A6C2-5B2C81754803}" type="parTrans" cxnId="{30957F94-431D-42B8-B5A0-567614DDBE33}">
      <dgm:prSet/>
      <dgm:spPr/>
      <dgm:t>
        <a:bodyPr/>
        <a:lstStyle/>
        <a:p>
          <a:endParaRPr lang="en-US"/>
        </a:p>
      </dgm:t>
    </dgm:pt>
    <dgm:pt modelId="{348B2B63-408D-4BB4-ACAE-DE2B4CFB71AA}" type="sibTrans" cxnId="{30957F94-431D-42B8-B5A0-567614DDBE33}">
      <dgm:prSet/>
      <dgm:spPr/>
      <dgm:t>
        <a:bodyPr/>
        <a:lstStyle/>
        <a:p>
          <a:endParaRPr lang="en-US"/>
        </a:p>
      </dgm:t>
    </dgm:pt>
    <dgm:pt modelId="{07FC8F2C-1635-4EB5-939F-21226AAB46D1}">
      <dgm:prSet/>
      <dgm:spPr/>
      <dgm:t>
        <a:bodyPr/>
        <a:lstStyle/>
        <a:p>
          <a:r>
            <a:rPr lang="en-GB"/>
            <a:t>UnitTest to test the functions of the code</a:t>
          </a:r>
          <a:endParaRPr lang="en-US"/>
        </a:p>
      </dgm:t>
    </dgm:pt>
    <dgm:pt modelId="{20923A0F-F98C-41EB-9F94-A1375CE83E2F}" type="parTrans" cxnId="{18580EF9-E0CC-447C-9C8C-A91D97285A34}">
      <dgm:prSet/>
      <dgm:spPr/>
      <dgm:t>
        <a:bodyPr/>
        <a:lstStyle/>
        <a:p>
          <a:endParaRPr lang="en-US"/>
        </a:p>
      </dgm:t>
    </dgm:pt>
    <dgm:pt modelId="{8F1B5137-A5A8-4FB0-921A-BB7C1E541FEA}" type="sibTrans" cxnId="{18580EF9-E0CC-447C-9C8C-A91D97285A34}">
      <dgm:prSet/>
      <dgm:spPr/>
      <dgm:t>
        <a:bodyPr/>
        <a:lstStyle/>
        <a:p>
          <a:endParaRPr lang="en-US"/>
        </a:p>
      </dgm:t>
    </dgm:pt>
    <dgm:pt modelId="{A9D87E30-A7D2-49E4-9F03-862282E119E7}" type="pres">
      <dgm:prSet presAssocID="{DD78B1DE-CECA-4F00-AFD9-2396F1E4803A}" presName="linear" presStyleCnt="0">
        <dgm:presLayoutVars>
          <dgm:animLvl val="lvl"/>
          <dgm:resizeHandles val="exact"/>
        </dgm:presLayoutVars>
      </dgm:prSet>
      <dgm:spPr/>
    </dgm:pt>
    <dgm:pt modelId="{B7F7FE5D-312A-4023-B941-31DB59D7C37A}" type="pres">
      <dgm:prSet presAssocID="{CA9D867F-721B-4E01-9AE0-B7288868A1F1}" presName="parentText" presStyleLbl="node1" presStyleIdx="0" presStyleCnt="5">
        <dgm:presLayoutVars>
          <dgm:chMax val="0"/>
          <dgm:bulletEnabled val="1"/>
        </dgm:presLayoutVars>
      </dgm:prSet>
      <dgm:spPr/>
    </dgm:pt>
    <dgm:pt modelId="{4F404881-24FD-458A-A452-0E4A66DB5592}" type="pres">
      <dgm:prSet presAssocID="{661A425E-526F-4605-AB9F-D023F8A74840}" presName="spacer" presStyleCnt="0"/>
      <dgm:spPr/>
    </dgm:pt>
    <dgm:pt modelId="{A9DAD47B-E42F-4757-94CE-E999C1B838FB}" type="pres">
      <dgm:prSet presAssocID="{AC53323A-729F-4D8A-9233-9BFB72912664}" presName="parentText" presStyleLbl="node1" presStyleIdx="1" presStyleCnt="5">
        <dgm:presLayoutVars>
          <dgm:chMax val="0"/>
          <dgm:bulletEnabled val="1"/>
        </dgm:presLayoutVars>
      </dgm:prSet>
      <dgm:spPr/>
    </dgm:pt>
    <dgm:pt modelId="{1C3AC475-D537-48DF-A2C9-8E112C2C1E4F}" type="pres">
      <dgm:prSet presAssocID="{212FD2A8-5A88-47D3-850B-B1397EA96C23}" presName="spacer" presStyleCnt="0"/>
      <dgm:spPr/>
    </dgm:pt>
    <dgm:pt modelId="{4DE0F56A-5CE2-4C06-A825-BF7255FFB36F}" type="pres">
      <dgm:prSet presAssocID="{74CBA476-BF0A-4F1F-B17C-59D8794A57F4}" presName="parentText" presStyleLbl="node1" presStyleIdx="2" presStyleCnt="5">
        <dgm:presLayoutVars>
          <dgm:chMax val="0"/>
          <dgm:bulletEnabled val="1"/>
        </dgm:presLayoutVars>
      </dgm:prSet>
      <dgm:spPr/>
    </dgm:pt>
    <dgm:pt modelId="{6A0F88BD-018E-4727-9763-C8249F0455F2}" type="pres">
      <dgm:prSet presAssocID="{A5DB72C1-BD83-4AA8-A785-D5D01F5F72CA}" presName="spacer" presStyleCnt="0"/>
      <dgm:spPr/>
    </dgm:pt>
    <dgm:pt modelId="{3D667CDA-B763-40CB-A4A0-3D0B5D60344F}" type="pres">
      <dgm:prSet presAssocID="{B90C3860-08A9-4CE4-8C89-D3270DE4E65E}" presName="parentText" presStyleLbl="node1" presStyleIdx="3" presStyleCnt="5">
        <dgm:presLayoutVars>
          <dgm:chMax val="0"/>
          <dgm:bulletEnabled val="1"/>
        </dgm:presLayoutVars>
      </dgm:prSet>
      <dgm:spPr/>
    </dgm:pt>
    <dgm:pt modelId="{3B11DD05-3612-405B-B6F8-FBD630A3AF3C}" type="pres">
      <dgm:prSet presAssocID="{348B2B63-408D-4BB4-ACAE-DE2B4CFB71AA}" presName="spacer" presStyleCnt="0"/>
      <dgm:spPr/>
    </dgm:pt>
    <dgm:pt modelId="{E6381972-B713-4E60-9B34-FD5B53D9E02E}" type="pres">
      <dgm:prSet presAssocID="{07FC8F2C-1635-4EB5-939F-21226AAB46D1}" presName="parentText" presStyleLbl="node1" presStyleIdx="4" presStyleCnt="5">
        <dgm:presLayoutVars>
          <dgm:chMax val="0"/>
          <dgm:bulletEnabled val="1"/>
        </dgm:presLayoutVars>
      </dgm:prSet>
      <dgm:spPr/>
    </dgm:pt>
  </dgm:ptLst>
  <dgm:cxnLst>
    <dgm:cxn modelId="{83FF023D-DB29-4D69-9CA7-6F0A48C49900}" type="presOf" srcId="{CA9D867F-721B-4E01-9AE0-B7288868A1F1}" destId="{B7F7FE5D-312A-4023-B941-31DB59D7C37A}" srcOrd="0" destOrd="0" presId="urn:microsoft.com/office/officeart/2005/8/layout/vList2"/>
    <dgm:cxn modelId="{B3CC963D-3FE3-4287-99CA-E7514FA07954}" type="presOf" srcId="{07FC8F2C-1635-4EB5-939F-21226AAB46D1}" destId="{E6381972-B713-4E60-9B34-FD5B53D9E02E}" srcOrd="0" destOrd="0" presId="urn:microsoft.com/office/officeart/2005/8/layout/vList2"/>
    <dgm:cxn modelId="{04867582-A4B6-44FA-9626-A5B895F91C64}" type="presOf" srcId="{B90C3860-08A9-4CE4-8C89-D3270DE4E65E}" destId="{3D667CDA-B763-40CB-A4A0-3D0B5D60344F}" srcOrd="0" destOrd="0" presId="urn:microsoft.com/office/officeart/2005/8/layout/vList2"/>
    <dgm:cxn modelId="{2EF36A83-8CA4-46F4-8A50-17803E85C44E}" type="presOf" srcId="{AC53323A-729F-4D8A-9233-9BFB72912664}" destId="{A9DAD47B-E42F-4757-94CE-E999C1B838FB}" srcOrd="0" destOrd="0" presId="urn:microsoft.com/office/officeart/2005/8/layout/vList2"/>
    <dgm:cxn modelId="{30957F94-431D-42B8-B5A0-567614DDBE33}" srcId="{DD78B1DE-CECA-4F00-AFD9-2396F1E4803A}" destId="{B90C3860-08A9-4CE4-8C89-D3270DE4E65E}" srcOrd="3" destOrd="0" parTransId="{4768636B-B3F7-455C-A6C2-5B2C81754803}" sibTransId="{348B2B63-408D-4BB4-ACAE-DE2B4CFB71AA}"/>
    <dgm:cxn modelId="{3DC132C2-7804-4BFE-87C8-FB7BC4CF6C22}" srcId="{DD78B1DE-CECA-4F00-AFD9-2396F1E4803A}" destId="{CA9D867F-721B-4E01-9AE0-B7288868A1F1}" srcOrd="0" destOrd="0" parTransId="{851CE4A6-C64A-45E3-9150-317CF11FD103}" sibTransId="{661A425E-526F-4605-AB9F-D023F8A74840}"/>
    <dgm:cxn modelId="{A770F7D1-760E-4A70-9075-1FDF743257EF}" type="presOf" srcId="{74CBA476-BF0A-4F1F-B17C-59D8794A57F4}" destId="{4DE0F56A-5CE2-4C06-A825-BF7255FFB36F}" srcOrd="0" destOrd="0" presId="urn:microsoft.com/office/officeart/2005/8/layout/vList2"/>
    <dgm:cxn modelId="{5E9057D9-1BFD-449C-89E6-D51BDE9E18FA}" srcId="{DD78B1DE-CECA-4F00-AFD9-2396F1E4803A}" destId="{74CBA476-BF0A-4F1F-B17C-59D8794A57F4}" srcOrd="2" destOrd="0" parTransId="{4F08F2DF-D7A1-47F8-84A2-C6A1F159F9F3}" sibTransId="{A5DB72C1-BD83-4AA8-A785-D5D01F5F72CA}"/>
    <dgm:cxn modelId="{24C1C2E0-213E-42AC-97C3-F1CEF0164F9F}" type="presOf" srcId="{DD78B1DE-CECA-4F00-AFD9-2396F1E4803A}" destId="{A9D87E30-A7D2-49E4-9F03-862282E119E7}" srcOrd="0" destOrd="0" presId="urn:microsoft.com/office/officeart/2005/8/layout/vList2"/>
    <dgm:cxn modelId="{439912F0-A2A6-4CC1-80C7-BD8F08BA77F7}" srcId="{DD78B1DE-CECA-4F00-AFD9-2396F1E4803A}" destId="{AC53323A-729F-4D8A-9233-9BFB72912664}" srcOrd="1" destOrd="0" parTransId="{EB3362DE-14A7-4E09-A9DA-20E1A8293925}" sibTransId="{212FD2A8-5A88-47D3-850B-B1397EA96C23}"/>
    <dgm:cxn modelId="{18580EF9-E0CC-447C-9C8C-A91D97285A34}" srcId="{DD78B1DE-CECA-4F00-AFD9-2396F1E4803A}" destId="{07FC8F2C-1635-4EB5-939F-21226AAB46D1}" srcOrd="4" destOrd="0" parTransId="{20923A0F-F98C-41EB-9F94-A1375CE83E2F}" sibTransId="{8F1B5137-A5A8-4FB0-921A-BB7C1E541FEA}"/>
    <dgm:cxn modelId="{1EA6932B-4A31-4E73-8A8F-635E1564BD0F}" type="presParOf" srcId="{A9D87E30-A7D2-49E4-9F03-862282E119E7}" destId="{B7F7FE5D-312A-4023-B941-31DB59D7C37A}" srcOrd="0" destOrd="0" presId="urn:microsoft.com/office/officeart/2005/8/layout/vList2"/>
    <dgm:cxn modelId="{85EBE47F-94A1-48E9-9E99-84319BE2AC50}" type="presParOf" srcId="{A9D87E30-A7D2-49E4-9F03-862282E119E7}" destId="{4F404881-24FD-458A-A452-0E4A66DB5592}" srcOrd="1" destOrd="0" presId="urn:microsoft.com/office/officeart/2005/8/layout/vList2"/>
    <dgm:cxn modelId="{32F49A93-482F-4D95-AE99-719A97096210}" type="presParOf" srcId="{A9D87E30-A7D2-49E4-9F03-862282E119E7}" destId="{A9DAD47B-E42F-4757-94CE-E999C1B838FB}" srcOrd="2" destOrd="0" presId="urn:microsoft.com/office/officeart/2005/8/layout/vList2"/>
    <dgm:cxn modelId="{20A9C157-BC9B-443E-890B-79713A22079E}" type="presParOf" srcId="{A9D87E30-A7D2-49E4-9F03-862282E119E7}" destId="{1C3AC475-D537-48DF-A2C9-8E112C2C1E4F}" srcOrd="3" destOrd="0" presId="urn:microsoft.com/office/officeart/2005/8/layout/vList2"/>
    <dgm:cxn modelId="{B1B224C2-B59F-4169-B70F-E6829D2AB73F}" type="presParOf" srcId="{A9D87E30-A7D2-49E4-9F03-862282E119E7}" destId="{4DE0F56A-5CE2-4C06-A825-BF7255FFB36F}" srcOrd="4" destOrd="0" presId="urn:microsoft.com/office/officeart/2005/8/layout/vList2"/>
    <dgm:cxn modelId="{E8A3D015-90CC-4028-9F0D-B77114B37AAF}" type="presParOf" srcId="{A9D87E30-A7D2-49E4-9F03-862282E119E7}" destId="{6A0F88BD-018E-4727-9763-C8249F0455F2}" srcOrd="5" destOrd="0" presId="urn:microsoft.com/office/officeart/2005/8/layout/vList2"/>
    <dgm:cxn modelId="{FA38ABD4-CD94-4B96-B2A3-07D728D6CC27}" type="presParOf" srcId="{A9D87E30-A7D2-49E4-9F03-862282E119E7}" destId="{3D667CDA-B763-40CB-A4A0-3D0B5D60344F}" srcOrd="6" destOrd="0" presId="urn:microsoft.com/office/officeart/2005/8/layout/vList2"/>
    <dgm:cxn modelId="{41FB36D8-4E75-45BB-9E82-6AB7B6F963BE}" type="presParOf" srcId="{A9D87E30-A7D2-49E4-9F03-862282E119E7}" destId="{3B11DD05-3612-405B-B6F8-FBD630A3AF3C}" srcOrd="7" destOrd="0" presId="urn:microsoft.com/office/officeart/2005/8/layout/vList2"/>
    <dgm:cxn modelId="{163709A2-1485-42EC-B0F5-242D3DC7A2FB}" type="presParOf" srcId="{A9D87E30-A7D2-49E4-9F03-862282E119E7}" destId="{E6381972-B713-4E60-9B34-FD5B53D9E02E}" srcOrd="8"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634FBE-6F25-4818-AA4B-A17444C2C07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A97D20F-FE5B-4890-9B88-0BB9C9C33FF9}">
      <dgm:prSet/>
      <dgm:spPr/>
      <dgm:t>
        <a:bodyPr/>
        <a:lstStyle/>
        <a:p>
          <a:r>
            <a:rPr lang="en-GB"/>
            <a:t>We used Python to enable to quickly test different features, as it’s very easy to integrate websockets and API calls into Python code</a:t>
          </a:r>
          <a:endParaRPr lang="en-US"/>
        </a:p>
      </dgm:t>
    </dgm:pt>
    <dgm:pt modelId="{04C6F18D-F4D7-42BD-82DB-CB5E3DDC8D74}" type="parTrans" cxnId="{55AB1B98-8FB2-4EED-AB8B-880FEB88AFFC}">
      <dgm:prSet/>
      <dgm:spPr/>
      <dgm:t>
        <a:bodyPr/>
        <a:lstStyle/>
        <a:p>
          <a:endParaRPr lang="en-US"/>
        </a:p>
      </dgm:t>
    </dgm:pt>
    <dgm:pt modelId="{53D5D9C3-7034-448D-93D2-587DFDB0A143}" type="sibTrans" cxnId="{55AB1B98-8FB2-4EED-AB8B-880FEB88AFFC}">
      <dgm:prSet/>
      <dgm:spPr/>
      <dgm:t>
        <a:bodyPr/>
        <a:lstStyle/>
        <a:p>
          <a:endParaRPr lang="en-US"/>
        </a:p>
      </dgm:t>
    </dgm:pt>
    <dgm:pt modelId="{D7125A22-E6A4-4FA2-A1EE-763B48CC3066}">
      <dgm:prSet/>
      <dgm:spPr/>
      <dgm:t>
        <a:bodyPr/>
        <a:lstStyle/>
        <a:p>
          <a:r>
            <a:rPr lang="en-GB"/>
            <a:t>For a live trading model, we would convert the code into C++ so it could execute as fast as possible</a:t>
          </a:r>
          <a:endParaRPr lang="en-US"/>
        </a:p>
      </dgm:t>
    </dgm:pt>
    <dgm:pt modelId="{E8A9969F-A6C6-4EA8-9529-06460CD47DCB}" type="parTrans" cxnId="{ECEF3187-B5A6-4D49-9F56-11BAE7106DE9}">
      <dgm:prSet/>
      <dgm:spPr/>
      <dgm:t>
        <a:bodyPr/>
        <a:lstStyle/>
        <a:p>
          <a:endParaRPr lang="en-US"/>
        </a:p>
      </dgm:t>
    </dgm:pt>
    <dgm:pt modelId="{09C302CE-80E6-4E35-B8B2-37E5D0CCE489}" type="sibTrans" cxnId="{ECEF3187-B5A6-4D49-9F56-11BAE7106DE9}">
      <dgm:prSet/>
      <dgm:spPr/>
      <dgm:t>
        <a:bodyPr/>
        <a:lstStyle/>
        <a:p>
          <a:endParaRPr lang="en-US"/>
        </a:p>
      </dgm:t>
    </dgm:pt>
    <dgm:pt modelId="{0870E690-DD68-4194-AF73-605C8CA27A7A}" type="pres">
      <dgm:prSet presAssocID="{20634FBE-6F25-4818-AA4B-A17444C2C07A}" presName="linear" presStyleCnt="0">
        <dgm:presLayoutVars>
          <dgm:animLvl val="lvl"/>
          <dgm:resizeHandles val="exact"/>
        </dgm:presLayoutVars>
      </dgm:prSet>
      <dgm:spPr/>
    </dgm:pt>
    <dgm:pt modelId="{C7DB1812-7D79-44EB-832C-489CF2E8D0D0}" type="pres">
      <dgm:prSet presAssocID="{FA97D20F-FE5B-4890-9B88-0BB9C9C33FF9}" presName="parentText" presStyleLbl="node1" presStyleIdx="0" presStyleCnt="2">
        <dgm:presLayoutVars>
          <dgm:chMax val="0"/>
          <dgm:bulletEnabled val="1"/>
        </dgm:presLayoutVars>
      </dgm:prSet>
      <dgm:spPr/>
    </dgm:pt>
    <dgm:pt modelId="{D9520DFF-E036-49DE-8F49-0C209CF2E227}" type="pres">
      <dgm:prSet presAssocID="{53D5D9C3-7034-448D-93D2-587DFDB0A143}" presName="spacer" presStyleCnt="0"/>
      <dgm:spPr/>
    </dgm:pt>
    <dgm:pt modelId="{F9A3973F-F48C-4211-890C-B011D837B86A}" type="pres">
      <dgm:prSet presAssocID="{D7125A22-E6A4-4FA2-A1EE-763B48CC3066}" presName="parentText" presStyleLbl="node1" presStyleIdx="1" presStyleCnt="2">
        <dgm:presLayoutVars>
          <dgm:chMax val="0"/>
          <dgm:bulletEnabled val="1"/>
        </dgm:presLayoutVars>
      </dgm:prSet>
      <dgm:spPr/>
    </dgm:pt>
  </dgm:ptLst>
  <dgm:cxnLst>
    <dgm:cxn modelId="{ECEF3187-B5A6-4D49-9F56-11BAE7106DE9}" srcId="{20634FBE-6F25-4818-AA4B-A17444C2C07A}" destId="{D7125A22-E6A4-4FA2-A1EE-763B48CC3066}" srcOrd="1" destOrd="0" parTransId="{E8A9969F-A6C6-4EA8-9529-06460CD47DCB}" sibTransId="{09C302CE-80E6-4E35-B8B2-37E5D0CCE489}"/>
    <dgm:cxn modelId="{55AB1B98-8FB2-4EED-AB8B-880FEB88AFFC}" srcId="{20634FBE-6F25-4818-AA4B-A17444C2C07A}" destId="{FA97D20F-FE5B-4890-9B88-0BB9C9C33FF9}" srcOrd="0" destOrd="0" parTransId="{04C6F18D-F4D7-42BD-82DB-CB5E3DDC8D74}" sibTransId="{53D5D9C3-7034-448D-93D2-587DFDB0A143}"/>
    <dgm:cxn modelId="{80C4DDB8-A0B2-4DEC-90EA-94F83F1CAED4}" type="presOf" srcId="{20634FBE-6F25-4818-AA4B-A17444C2C07A}" destId="{0870E690-DD68-4194-AF73-605C8CA27A7A}" srcOrd="0" destOrd="0" presId="urn:microsoft.com/office/officeart/2005/8/layout/vList2"/>
    <dgm:cxn modelId="{A7EA0DD2-3001-4947-99B6-A0FC7B09723E}" type="presOf" srcId="{D7125A22-E6A4-4FA2-A1EE-763B48CC3066}" destId="{F9A3973F-F48C-4211-890C-B011D837B86A}" srcOrd="0" destOrd="0" presId="urn:microsoft.com/office/officeart/2005/8/layout/vList2"/>
    <dgm:cxn modelId="{5D0095E0-8D38-4C4E-9C92-A3CA5725253E}" type="presOf" srcId="{FA97D20F-FE5B-4890-9B88-0BB9C9C33FF9}" destId="{C7DB1812-7D79-44EB-832C-489CF2E8D0D0}" srcOrd="0" destOrd="0" presId="urn:microsoft.com/office/officeart/2005/8/layout/vList2"/>
    <dgm:cxn modelId="{59E8494B-96A4-4FB4-BB3B-9A75206FBB0B}" type="presParOf" srcId="{0870E690-DD68-4194-AF73-605C8CA27A7A}" destId="{C7DB1812-7D79-44EB-832C-489CF2E8D0D0}" srcOrd="0" destOrd="0" presId="urn:microsoft.com/office/officeart/2005/8/layout/vList2"/>
    <dgm:cxn modelId="{938B3C4F-81A0-405E-9811-EBA0D59D5832}" type="presParOf" srcId="{0870E690-DD68-4194-AF73-605C8CA27A7A}" destId="{D9520DFF-E036-49DE-8F49-0C209CF2E227}" srcOrd="1" destOrd="0" presId="urn:microsoft.com/office/officeart/2005/8/layout/vList2"/>
    <dgm:cxn modelId="{D03BD31C-A6E3-499A-9483-EC2190234CEB}" type="presParOf" srcId="{0870E690-DD68-4194-AF73-605C8CA27A7A}" destId="{F9A3973F-F48C-4211-890C-B011D837B86A}" srcOrd="2"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EA9772-2A49-49C8-82CF-552DCD5C3B6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6B8F1F1C-0195-42F7-9810-9B3ECA31020D}">
      <dgm:prSet/>
      <dgm:spPr/>
      <dgm:t>
        <a:bodyPr/>
        <a:lstStyle/>
        <a:p>
          <a:pPr>
            <a:lnSpc>
              <a:spcPct val="100000"/>
            </a:lnSpc>
          </a:pPr>
          <a:r>
            <a:rPr lang="en-GB"/>
            <a:t>This code is meant to act as a proof concept that live trading model which conducted triangular arbitrage using Binance websocket and API calls could generate a profit</a:t>
          </a:r>
          <a:endParaRPr lang="en-US"/>
        </a:p>
      </dgm:t>
    </dgm:pt>
    <dgm:pt modelId="{EA84C092-5689-4B06-BBF7-940C21BC9AAD}" type="parTrans" cxnId="{2CAE9CA3-B08D-4208-BE90-7B7CB44ED6E0}">
      <dgm:prSet/>
      <dgm:spPr/>
      <dgm:t>
        <a:bodyPr/>
        <a:lstStyle/>
        <a:p>
          <a:endParaRPr lang="en-US"/>
        </a:p>
      </dgm:t>
    </dgm:pt>
    <dgm:pt modelId="{A0623055-22DC-431A-B7FD-184204C7F5D9}" type="sibTrans" cxnId="{2CAE9CA3-B08D-4208-BE90-7B7CB44ED6E0}">
      <dgm:prSet/>
      <dgm:spPr/>
      <dgm:t>
        <a:bodyPr/>
        <a:lstStyle/>
        <a:p>
          <a:endParaRPr lang="en-US"/>
        </a:p>
      </dgm:t>
    </dgm:pt>
    <dgm:pt modelId="{E1B8DFDD-0182-47E0-95A9-FA832CFE7F8B}">
      <dgm:prSet/>
      <dgm:spPr/>
      <dgm:t>
        <a:bodyPr/>
        <a:lstStyle/>
        <a:p>
          <a:pPr>
            <a:lnSpc>
              <a:spcPct val="100000"/>
            </a:lnSpc>
          </a:pPr>
          <a:r>
            <a:rPr lang="en-GB"/>
            <a:t>It’s also meant to explore the capabilities of the binance API, and evaluate an optimized approach to discovering “triangles” of cryptocurrencies that can generate potentially riskless profit</a:t>
          </a:r>
          <a:endParaRPr lang="en-US"/>
        </a:p>
      </dgm:t>
    </dgm:pt>
    <dgm:pt modelId="{0218A3AA-E484-4F37-82B1-025A0AA41E87}" type="parTrans" cxnId="{3A816101-1B3C-4A8F-B0D9-4E36EC7CE688}">
      <dgm:prSet/>
      <dgm:spPr/>
      <dgm:t>
        <a:bodyPr/>
        <a:lstStyle/>
        <a:p>
          <a:endParaRPr lang="en-US"/>
        </a:p>
      </dgm:t>
    </dgm:pt>
    <dgm:pt modelId="{2998BBFF-5A4B-4B3E-B647-99ED1E5D0248}" type="sibTrans" cxnId="{3A816101-1B3C-4A8F-B0D9-4E36EC7CE688}">
      <dgm:prSet/>
      <dgm:spPr/>
      <dgm:t>
        <a:bodyPr/>
        <a:lstStyle/>
        <a:p>
          <a:endParaRPr lang="en-US"/>
        </a:p>
      </dgm:t>
    </dgm:pt>
    <dgm:pt modelId="{2259DD4A-CF0F-4C48-840A-BC123F8CEE00}">
      <dgm:prSet/>
      <dgm:spPr/>
      <dgm:t>
        <a:bodyPr/>
        <a:lstStyle/>
        <a:p>
          <a:pPr>
            <a:lnSpc>
              <a:spcPct val="100000"/>
            </a:lnSpc>
          </a:pPr>
          <a:r>
            <a:rPr lang="en-GB"/>
            <a:t>It is not meant to act a live trading model on it’s own feet, but rather to explore whether it would be a potentially profitable area</a:t>
          </a:r>
          <a:endParaRPr lang="en-US"/>
        </a:p>
      </dgm:t>
    </dgm:pt>
    <dgm:pt modelId="{B668B086-AC8B-4B6E-B0BE-1C3EEF9AD819}" type="parTrans" cxnId="{1F2F1474-F112-44DD-B046-ABA4158F81B0}">
      <dgm:prSet/>
      <dgm:spPr/>
      <dgm:t>
        <a:bodyPr/>
        <a:lstStyle/>
        <a:p>
          <a:endParaRPr lang="en-US"/>
        </a:p>
      </dgm:t>
    </dgm:pt>
    <dgm:pt modelId="{0EEEB1A3-65F8-49AF-8E98-030D81FC01A8}" type="sibTrans" cxnId="{1F2F1474-F112-44DD-B046-ABA4158F81B0}">
      <dgm:prSet/>
      <dgm:spPr/>
      <dgm:t>
        <a:bodyPr/>
        <a:lstStyle/>
        <a:p>
          <a:endParaRPr lang="en-US"/>
        </a:p>
      </dgm:t>
    </dgm:pt>
    <dgm:pt modelId="{AA0BED7B-E4F6-438E-992F-D36069FEE51F}" type="pres">
      <dgm:prSet presAssocID="{27EA9772-2A49-49C8-82CF-552DCD5C3B6B}" presName="root" presStyleCnt="0">
        <dgm:presLayoutVars>
          <dgm:dir/>
          <dgm:resizeHandles val="exact"/>
        </dgm:presLayoutVars>
      </dgm:prSet>
      <dgm:spPr/>
    </dgm:pt>
    <dgm:pt modelId="{3153C849-9DFA-47F5-A7CB-907409859855}" type="pres">
      <dgm:prSet presAssocID="{6B8F1F1C-0195-42F7-9810-9B3ECA31020D}" presName="compNode" presStyleCnt="0"/>
      <dgm:spPr/>
    </dgm:pt>
    <dgm:pt modelId="{C34B0091-0CFA-427F-A4A9-AAAD2D9552E2}" type="pres">
      <dgm:prSet presAssocID="{6B8F1F1C-0195-42F7-9810-9B3ECA31020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DF6547E3-D301-486A-930A-A167727C2D4D}" type="pres">
      <dgm:prSet presAssocID="{6B8F1F1C-0195-42F7-9810-9B3ECA31020D}" presName="spaceRect" presStyleCnt="0"/>
      <dgm:spPr/>
    </dgm:pt>
    <dgm:pt modelId="{9207F5DF-0F82-43D4-946E-31EAC275015E}" type="pres">
      <dgm:prSet presAssocID="{6B8F1F1C-0195-42F7-9810-9B3ECA31020D}" presName="textRect" presStyleLbl="revTx" presStyleIdx="0" presStyleCnt="3">
        <dgm:presLayoutVars>
          <dgm:chMax val="1"/>
          <dgm:chPref val="1"/>
        </dgm:presLayoutVars>
      </dgm:prSet>
      <dgm:spPr/>
    </dgm:pt>
    <dgm:pt modelId="{C93BBB49-6BA4-4194-B0CD-BC0D5FC67FE2}" type="pres">
      <dgm:prSet presAssocID="{A0623055-22DC-431A-B7FD-184204C7F5D9}" presName="sibTrans" presStyleCnt="0"/>
      <dgm:spPr/>
    </dgm:pt>
    <dgm:pt modelId="{FC1BF616-7481-439D-B95A-0E9532278CE8}" type="pres">
      <dgm:prSet presAssocID="{E1B8DFDD-0182-47E0-95A9-FA832CFE7F8B}" presName="compNode" presStyleCnt="0"/>
      <dgm:spPr/>
    </dgm:pt>
    <dgm:pt modelId="{58DEE0F8-A72E-41C0-BFAD-352F1D38F3C3}" type="pres">
      <dgm:prSet presAssocID="{E1B8DFDD-0182-47E0-95A9-FA832CFE7F8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uzzle"/>
        </a:ext>
      </dgm:extLst>
    </dgm:pt>
    <dgm:pt modelId="{8AC98D4D-18A5-4B3B-AC64-5FB92E30173B}" type="pres">
      <dgm:prSet presAssocID="{E1B8DFDD-0182-47E0-95A9-FA832CFE7F8B}" presName="spaceRect" presStyleCnt="0"/>
      <dgm:spPr/>
    </dgm:pt>
    <dgm:pt modelId="{C8D861C8-C238-405C-8934-28234D7D867B}" type="pres">
      <dgm:prSet presAssocID="{E1B8DFDD-0182-47E0-95A9-FA832CFE7F8B}" presName="textRect" presStyleLbl="revTx" presStyleIdx="1" presStyleCnt="3">
        <dgm:presLayoutVars>
          <dgm:chMax val="1"/>
          <dgm:chPref val="1"/>
        </dgm:presLayoutVars>
      </dgm:prSet>
      <dgm:spPr/>
    </dgm:pt>
    <dgm:pt modelId="{9C9F974D-79F7-4814-9455-5A60D3347752}" type="pres">
      <dgm:prSet presAssocID="{2998BBFF-5A4B-4B3E-B647-99ED1E5D0248}" presName="sibTrans" presStyleCnt="0"/>
      <dgm:spPr/>
    </dgm:pt>
    <dgm:pt modelId="{97ECE6A9-24FC-4D40-9606-18AAF5DD3E7D}" type="pres">
      <dgm:prSet presAssocID="{2259DD4A-CF0F-4C48-840A-BC123F8CEE00}" presName="compNode" presStyleCnt="0"/>
      <dgm:spPr/>
    </dgm:pt>
    <dgm:pt modelId="{BA3D69FE-DCC6-41CE-A19D-137366CEE5B3}" type="pres">
      <dgm:prSet presAssocID="{2259DD4A-CF0F-4C48-840A-BC123F8CEE0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llar"/>
        </a:ext>
      </dgm:extLst>
    </dgm:pt>
    <dgm:pt modelId="{22314D43-FC92-48B9-8315-C0C8DD196CD1}" type="pres">
      <dgm:prSet presAssocID="{2259DD4A-CF0F-4C48-840A-BC123F8CEE00}" presName="spaceRect" presStyleCnt="0"/>
      <dgm:spPr/>
    </dgm:pt>
    <dgm:pt modelId="{7D481139-6C93-46E9-84B0-671CA388AA31}" type="pres">
      <dgm:prSet presAssocID="{2259DD4A-CF0F-4C48-840A-BC123F8CEE00}" presName="textRect" presStyleLbl="revTx" presStyleIdx="2" presStyleCnt="3">
        <dgm:presLayoutVars>
          <dgm:chMax val="1"/>
          <dgm:chPref val="1"/>
        </dgm:presLayoutVars>
      </dgm:prSet>
      <dgm:spPr/>
    </dgm:pt>
  </dgm:ptLst>
  <dgm:cxnLst>
    <dgm:cxn modelId="{3A816101-1B3C-4A8F-B0D9-4E36EC7CE688}" srcId="{27EA9772-2A49-49C8-82CF-552DCD5C3B6B}" destId="{E1B8DFDD-0182-47E0-95A9-FA832CFE7F8B}" srcOrd="1" destOrd="0" parTransId="{0218A3AA-E484-4F37-82B1-025A0AA41E87}" sibTransId="{2998BBFF-5A4B-4B3E-B647-99ED1E5D0248}"/>
    <dgm:cxn modelId="{847ED809-3C17-4806-970A-B1EF82EC3426}" type="presOf" srcId="{27EA9772-2A49-49C8-82CF-552DCD5C3B6B}" destId="{AA0BED7B-E4F6-438E-992F-D36069FEE51F}" srcOrd="0" destOrd="0" presId="urn:microsoft.com/office/officeart/2018/2/layout/IconLabelList"/>
    <dgm:cxn modelId="{FEC43528-E2D4-4EBD-BB87-6FF24938503F}" type="presOf" srcId="{6B8F1F1C-0195-42F7-9810-9B3ECA31020D}" destId="{9207F5DF-0F82-43D4-946E-31EAC275015E}" srcOrd="0" destOrd="0" presId="urn:microsoft.com/office/officeart/2018/2/layout/IconLabelList"/>
    <dgm:cxn modelId="{76974860-6DD0-4C4E-8F9B-DF7F71EEC581}" type="presOf" srcId="{2259DD4A-CF0F-4C48-840A-BC123F8CEE00}" destId="{7D481139-6C93-46E9-84B0-671CA388AA31}" srcOrd="0" destOrd="0" presId="urn:microsoft.com/office/officeart/2018/2/layout/IconLabelList"/>
    <dgm:cxn modelId="{1F2F1474-F112-44DD-B046-ABA4158F81B0}" srcId="{27EA9772-2A49-49C8-82CF-552DCD5C3B6B}" destId="{2259DD4A-CF0F-4C48-840A-BC123F8CEE00}" srcOrd="2" destOrd="0" parTransId="{B668B086-AC8B-4B6E-B0BE-1C3EEF9AD819}" sibTransId="{0EEEB1A3-65F8-49AF-8E98-030D81FC01A8}"/>
    <dgm:cxn modelId="{2CAE9CA3-B08D-4208-BE90-7B7CB44ED6E0}" srcId="{27EA9772-2A49-49C8-82CF-552DCD5C3B6B}" destId="{6B8F1F1C-0195-42F7-9810-9B3ECA31020D}" srcOrd="0" destOrd="0" parTransId="{EA84C092-5689-4B06-BBF7-940C21BC9AAD}" sibTransId="{A0623055-22DC-431A-B7FD-184204C7F5D9}"/>
    <dgm:cxn modelId="{37097CE3-68ED-44A8-8C48-A0C47CADBDB7}" type="presOf" srcId="{E1B8DFDD-0182-47E0-95A9-FA832CFE7F8B}" destId="{C8D861C8-C238-405C-8934-28234D7D867B}" srcOrd="0" destOrd="0" presId="urn:microsoft.com/office/officeart/2018/2/layout/IconLabelList"/>
    <dgm:cxn modelId="{36BED072-E78C-4047-9C60-EB664835BE63}" type="presParOf" srcId="{AA0BED7B-E4F6-438E-992F-D36069FEE51F}" destId="{3153C849-9DFA-47F5-A7CB-907409859855}" srcOrd="0" destOrd="0" presId="urn:microsoft.com/office/officeart/2018/2/layout/IconLabelList"/>
    <dgm:cxn modelId="{A749B494-C359-4D3D-84DC-31A9CACBC4AB}" type="presParOf" srcId="{3153C849-9DFA-47F5-A7CB-907409859855}" destId="{C34B0091-0CFA-427F-A4A9-AAAD2D9552E2}" srcOrd="0" destOrd="0" presId="urn:microsoft.com/office/officeart/2018/2/layout/IconLabelList"/>
    <dgm:cxn modelId="{2C984C19-0F0C-4D86-AD79-C3693547A4C5}" type="presParOf" srcId="{3153C849-9DFA-47F5-A7CB-907409859855}" destId="{DF6547E3-D301-486A-930A-A167727C2D4D}" srcOrd="1" destOrd="0" presId="urn:microsoft.com/office/officeart/2018/2/layout/IconLabelList"/>
    <dgm:cxn modelId="{0AC0694A-E05F-4471-8E5E-6F4C820B7B7C}" type="presParOf" srcId="{3153C849-9DFA-47F5-A7CB-907409859855}" destId="{9207F5DF-0F82-43D4-946E-31EAC275015E}" srcOrd="2" destOrd="0" presId="urn:microsoft.com/office/officeart/2018/2/layout/IconLabelList"/>
    <dgm:cxn modelId="{7EDE1A89-93A4-4D67-901A-9F4C0CC73586}" type="presParOf" srcId="{AA0BED7B-E4F6-438E-992F-D36069FEE51F}" destId="{C93BBB49-6BA4-4194-B0CD-BC0D5FC67FE2}" srcOrd="1" destOrd="0" presId="urn:microsoft.com/office/officeart/2018/2/layout/IconLabelList"/>
    <dgm:cxn modelId="{5F8F9406-F0E5-47CC-B869-5CEEFC67CCEC}" type="presParOf" srcId="{AA0BED7B-E4F6-438E-992F-D36069FEE51F}" destId="{FC1BF616-7481-439D-B95A-0E9532278CE8}" srcOrd="2" destOrd="0" presId="urn:microsoft.com/office/officeart/2018/2/layout/IconLabelList"/>
    <dgm:cxn modelId="{B7C80C59-1AE7-491D-8EDF-D5D22FBB1361}" type="presParOf" srcId="{FC1BF616-7481-439D-B95A-0E9532278CE8}" destId="{58DEE0F8-A72E-41C0-BFAD-352F1D38F3C3}" srcOrd="0" destOrd="0" presId="urn:microsoft.com/office/officeart/2018/2/layout/IconLabelList"/>
    <dgm:cxn modelId="{2552FD6B-EC08-4E60-8227-101BE9B42F1F}" type="presParOf" srcId="{FC1BF616-7481-439D-B95A-0E9532278CE8}" destId="{8AC98D4D-18A5-4B3B-AC64-5FB92E30173B}" srcOrd="1" destOrd="0" presId="urn:microsoft.com/office/officeart/2018/2/layout/IconLabelList"/>
    <dgm:cxn modelId="{826D63DE-8D87-4482-8E71-911B28055883}" type="presParOf" srcId="{FC1BF616-7481-439D-B95A-0E9532278CE8}" destId="{C8D861C8-C238-405C-8934-28234D7D867B}" srcOrd="2" destOrd="0" presId="urn:microsoft.com/office/officeart/2018/2/layout/IconLabelList"/>
    <dgm:cxn modelId="{3226A541-2305-4BBD-BFA0-5FF5DC96A455}" type="presParOf" srcId="{AA0BED7B-E4F6-438E-992F-D36069FEE51F}" destId="{9C9F974D-79F7-4814-9455-5A60D3347752}" srcOrd="3" destOrd="0" presId="urn:microsoft.com/office/officeart/2018/2/layout/IconLabelList"/>
    <dgm:cxn modelId="{E11F0E37-741B-4279-AB4F-1FFA9E4F14D0}" type="presParOf" srcId="{AA0BED7B-E4F6-438E-992F-D36069FEE51F}" destId="{97ECE6A9-24FC-4D40-9606-18AAF5DD3E7D}" srcOrd="4" destOrd="0" presId="urn:microsoft.com/office/officeart/2018/2/layout/IconLabelList"/>
    <dgm:cxn modelId="{395BC74C-3275-4BC0-BDCE-9E98D433E880}" type="presParOf" srcId="{97ECE6A9-24FC-4D40-9606-18AAF5DD3E7D}" destId="{BA3D69FE-DCC6-41CE-A19D-137366CEE5B3}" srcOrd="0" destOrd="0" presId="urn:microsoft.com/office/officeart/2018/2/layout/IconLabelList"/>
    <dgm:cxn modelId="{70A4B810-9D1D-4E49-A167-0C8B287E267E}" type="presParOf" srcId="{97ECE6A9-24FC-4D40-9606-18AAF5DD3E7D}" destId="{22314D43-FC92-48B9-8315-C0C8DD196CD1}" srcOrd="1" destOrd="0" presId="urn:microsoft.com/office/officeart/2018/2/layout/IconLabelList"/>
    <dgm:cxn modelId="{CF800EDF-AB31-4F9C-89E8-372F2CAE3B08}" type="presParOf" srcId="{97ECE6A9-24FC-4D40-9606-18AAF5DD3E7D}" destId="{7D481139-6C93-46E9-84B0-671CA388AA31}" srcOrd="2" destOrd="0" presId="urn:microsoft.com/office/officeart/2018/2/layout/IconLabel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000992-9E0D-4825-9F98-1899D69FDFCB}"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FCC26CD-F48E-4A86-AFC2-DB52E4D6BB9D}">
      <dgm:prSet/>
      <dgm:spPr/>
      <dgm:t>
        <a:bodyPr/>
        <a:lstStyle/>
        <a:p>
          <a:r>
            <a:rPr lang="en-GB"/>
            <a:t>This model explores a potential avenue for consistent, low-risk profits that could prove useful to Citi</a:t>
          </a:r>
          <a:endParaRPr lang="en-US"/>
        </a:p>
      </dgm:t>
    </dgm:pt>
    <dgm:pt modelId="{9F0AAA6C-69B4-4FAB-B842-6AD66F26A60C}" type="parTrans" cxnId="{53DF8F3C-F34D-4591-AA8B-085ABCBFC4A4}">
      <dgm:prSet/>
      <dgm:spPr/>
      <dgm:t>
        <a:bodyPr/>
        <a:lstStyle/>
        <a:p>
          <a:endParaRPr lang="en-US"/>
        </a:p>
      </dgm:t>
    </dgm:pt>
    <dgm:pt modelId="{1681A7F3-831B-4C57-A384-E04043B69F85}" type="sibTrans" cxnId="{53DF8F3C-F34D-4591-AA8B-085ABCBFC4A4}">
      <dgm:prSet/>
      <dgm:spPr/>
      <dgm:t>
        <a:bodyPr/>
        <a:lstStyle/>
        <a:p>
          <a:endParaRPr lang="en-US"/>
        </a:p>
      </dgm:t>
    </dgm:pt>
    <dgm:pt modelId="{9CED9022-2C9C-4B4D-A564-8197ACCB8AFD}">
      <dgm:prSet/>
      <dgm:spPr/>
      <dgm:t>
        <a:bodyPr/>
        <a:lstStyle/>
        <a:p>
          <a:r>
            <a:rPr lang="en-GB"/>
            <a:t>While much high-frequency trading focuses on FX, we believe cryptocurrency could be potentially fertile ground without a high barrier of entry</a:t>
          </a:r>
          <a:endParaRPr lang="en-US"/>
        </a:p>
      </dgm:t>
    </dgm:pt>
    <dgm:pt modelId="{B048894E-4DB3-44F0-9DEF-2DE28AA3E144}" type="parTrans" cxnId="{AA40CD2F-5D4D-4F9A-B928-346726702073}">
      <dgm:prSet/>
      <dgm:spPr/>
      <dgm:t>
        <a:bodyPr/>
        <a:lstStyle/>
        <a:p>
          <a:endParaRPr lang="en-US"/>
        </a:p>
      </dgm:t>
    </dgm:pt>
    <dgm:pt modelId="{9183F717-0589-41B6-B0F8-BC57608FD0DB}" type="sibTrans" cxnId="{AA40CD2F-5D4D-4F9A-B928-346726702073}">
      <dgm:prSet/>
      <dgm:spPr/>
      <dgm:t>
        <a:bodyPr/>
        <a:lstStyle/>
        <a:p>
          <a:endParaRPr lang="en-US"/>
        </a:p>
      </dgm:t>
    </dgm:pt>
    <dgm:pt modelId="{561556A9-6B4F-469D-A6B7-A81723A2BA9D}" type="pres">
      <dgm:prSet presAssocID="{88000992-9E0D-4825-9F98-1899D69FDFCB}" presName="root" presStyleCnt="0">
        <dgm:presLayoutVars>
          <dgm:dir/>
          <dgm:resizeHandles val="exact"/>
        </dgm:presLayoutVars>
      </dgm:prSet>
      <dgm:spPr/>
    </dgm:pt>
    <dgm:pt modelId="{57376ADF-DB06-41F7-ACFB-DFF462D93EC3}" type="pres">
      <dgm:prSet presAssocID="{FFCC26CD-F48E-4A86-AFC2-DB52E4D6BB9D}" presName="compNode" presStyleCnt="0"/>
      <dgm:spPr/>
    </dgm:pt>
    <dgm:pt modelId="{53826084-70F5-45D4-AB3A-119D806733AB}" type="pres">
      <dgm:prSet presAssocID="{FFCC26CD-F48E-4A86-AFC2-DB52E4D6BB9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Bulb and Gear"/>
        </a:ext>
      </dgm:extLst>
    </dgm:pt>
    <dgm:pt modelId="{CF46EC7D-3810-4817-BEC2-C4C67EE34DA6}" type="pres">
      <dgm:prSet presAssocID="{FFCC26CD-F48E-4A86-AFC2-DB52E4D6BB9D}" presName="spaceRect" presStyleCnt="0"/>
      <dgm:spPr/>
    </dgm:pt>
    <dgm:pt modelId="{69DB16D7-C5BC-448D-92FF-AF802D7F36FE}" type="pres">
      <dgm:prSet presAssocID="{FFCC26CD-F48E-4A86-AFC2-DB52E4D6BB9D}" presName="textRect" presStyleLbl="revTx" presStyleIdx="0" presStyleCnt="2">
        <dgm:presLayoutVars>
          <dgm:chMax val="1"/>
          <dgm:chPref val="1"/>
        </dgm:presLayoutVars>
      </dgm:prSet>
      <dgm:spPr/>
    </dgm:pt>
    <dgm:pt modelId="{E3729285-28E1-45EB-B724-C8D0C4574835}" type="pres">
      <dgm:prSet presAssocID="{1681A7F3-831B-4C57-A384-E04043B69F85}" presName="sibTrans" presStyleCnt="0"/>
      <dgm:spPr/>
    </dgm:pt>
    <dgm:pt modelId="{4C25FC4B-A7B4-449E-A88B-4CE75E33FEFB}" type="pres">
      <dgm:prSet presAssocID="{9CED9022-2C9C-4B4D-A564-8197ACCB8AFD}" presName="compNode" presStyleCnt="0"/>
      <dgm:spPr/>
    </dgm:pt>
    <dgm:pt modelId="{1B88CD1E-6AC8-4659-B876-A23E4E93FB3D}" type="pres">
      <dgm:prSet presAssocID="{9CED9022-2C9C-4B4D-A564-8197ACCB8AF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E5E0C4C4-9F34-4918-8279-4A9C0B5726FF}" type="pres">
      <dgm:prSet presAssocID="{9CED9022-2C9C-4B4D-A564-8197ACCB8AFD}" presName="spaceRect" presStyleCnt="0"/>
      <dgm:spPr/>
    </dgm:pt>
    <dgm:pt modelId="{6A646E7F-102F-422E-BF5A-A188CE1620BB}" type="pres">
      <dgm:prSet presAssocID="{9CED9022-2C9C-4B4D-A564-8197ACCB8AFD}" presName="textRect" presStyleLbl="revTx" presStyleIdx="1" presStyleCnt="2">
        <dgm:presLayoutVars>
          <dgm:chMax val="1"/>
          <dgm:chPref val="1"/>
        </dgm:presLayoutVars>
      </dgm:prSet>
      <dgm:spPr/>
    </dgm:pt>
  </dgm:ptLst>
  <dgm:cxnLst>
    <dgm:cxn modelId="{D21F780B-0AB2-4EC6-A7DF-515A4243A2B3}" type="presOf" srcId="{FFCC26CD-F48E-4A86-AFC2-DB52E4D6BB9D}" destId="{69DB16D7-C5BC-448D-92FF-AF802D7F36FE}" srcOrd="0" destOrd="0" presId="urn:microsoft.com/office/officeart/2018/2/layout/IconLabelList"/>
    <dgm:cxn modelId="{AA40CD2F-5D4D-4F9A-B928-346726702073}" srcId="{88000992-9E0D-4825-9F98-1899D69FDFCB}" destId="{9CED9022-2C9C-4B4D-A564-8197ACCB8AFD}" srcOrd="1" destOrd="0" parTransId="{B048894E-4DB3-44F0-9DEF-2DE28AA3E144}" sibTransId="{9183F717-0589-41B6-B0F8-BC57608FD0DB}"/>
    <dgm:cxn modelId="{53DF8F3C-F34D-4591-AA8B-085ABCBFC4A4}" srcId="{88000992-9E0D-4825-9F98-1899D69FDFCB}" destId="{FFCC26CD-F48E-4A86-AFC2-DB52E4D6BB9D}" srcOrd="0" destOrd="0" parTransId="{9F0AAA6C-69B4-4FAB-B842-6AD66F26A60C}" sibTransId="{1681A7F3-831B-4C57-A384-E04043B69F85}"/>
    <dgm:cxn modelId="{850F1A66-BA57-4EE1-AC82-F3DA99DF6509}" type="presOf" srcId="{88000992-9E0D-4825-9F98-1899D69FDFCB}" destId="{561556A9-6B4F-469D-A6B7-A81723A2BA9D}" srcOrd="0" destOrd="0" presId="urn:microsoft.com/office/officeart/2018/2/layout/IconLabelList"/>
    <dgm:cxn modelId="{88B4BFD6-29BE-4B45-98A9-7A5D4456223C}" type="presOf" srcId="{9CED9022-2C9C-4B4D-A564-8197ACCB8AFD}" destId="{6A646E7F-102F-422E-BF5A-A188CE1620BB}" srcOrd="0" destOrd="0" presId="urn:microsoft.com/office/officeart/2018/2/layout/IconLabelList"/>
    <dgm:cxn modelId="{7412F172-02D6-4396-8694-4EADA24321AC}" type="presParOf" srcId="{561556A9-6B4F-469D-A6B7-A81723A2BA9D}" destId="{57376ADF-DB06-41F7-ACFB-DFF462D93EC3}" srcOrd="0" destOrd="0" presId="urn:microsoft.com/office/officeart/2018/2/layout/IconLabelList"/>
    <dgm:cxn modelId="{0FC6E0B4-45FD-432E-B79E-759A502268D1}" type="presParOf" srcId="{57376ADF-DB06-41F7-ACFB-DFF462D93EC3}" destId="{53826084-70F5-45D4-AB3A-119D806733AB}" srcOrd="0" destOrd="0" presId="urn:microsoft.com/office/officeart/2018/2/layout/IconLabelList"/>
    <dgm:cxn modelId="{BDAA3249-0B2C-4147-97D3-DE39D09E7671}" type="presParOf" srcId="{57376ADF-DB06-41F7-ACFB-DFF462D93EC3}" destId="{CF46EC7D-3810-4817-BEC2-C4C67EE34DA6}" srcOrd="1" destOrd="0" presId="urn:microsoft.com/office/officeart/2018/2/layout/IconLabelList"/>
    <dgm:cxn modelId="{5DBFDA15-8014-4FCC-9F70-393F171718F1}" type="presParOf" srcId="{57376ADF-DB06-41F7-ACFB-DFF462D93EC3}" destId="{69DB16D7-C5BC-448D-92FF-AF802D7F36FE}" srcOrd="2" destOrd="0" presId="urn:microsoft.com/office/officeart/2018/2/layout/IconLabelList"/>
    <dgm:cxn modelId="{04F88F17-6B33-4C42-8C97-F4C92E8855F1}" type="presParOf" srcId="{561556A9-6B4F-469D-A6B7-A81723A2BA9D}" destId="{E3729285-28E1-45EB-B724-C8D0C4574835}" srcOrd="1" destOrd="0" presId="urn:microsoft.com/office/officeart/2018/2/layout/IconLabelList"/>
    <dgm:cxn modelId="{A10AC709-1EF4-4045-BE73-3106BA91E15B}" type="presParOf" srcId="{561556A9-6B4F-469D-A6B7-A81723A2BA9D}" destId="{4C25FC4B-A7B4-449E-A88B-4CE75E33FEFB}" srcOrd="2" destOrd="0" presId="urn:microsoft.com/office/officeart/2018/2/layout/IconLabelList"/>
    <dgm:cxn modelId="{207917FA-A212-4973-88B1-E97341E393D6}" type="presParOf" srcId="{4C25FC4B-A7B4-449E-A88B-4CE75E33FEFB}" destId="{1B88CD1E-6AC8-4659-B876-A23E4E93FB3D}" srcOrd="0" destOrd="0" presId="urn:microsoft.com/office/officeart/2018/2/layout/IconLabelList"/>
    <dgm:cxn modelId="{B3F7BF68-22CA-4C73-84A0-1A053F733114}" type="presParOf" srcId="{4C25FC4B-A7B4-449E-A88B-4CE75E33FEFB}" destId="{E5E0C4C4-9F34-4918-8279-4A9C0B5726FF}" srcOrd="1" destOrd="0" presId="urn:microsoft.com/office/officeart/2018/2/layout/IconLabelList"/>
    <dgm:cxn modelId="{1B172510-22F3-4BDD-AD81-9E7DC103D4C5}" type="presParOf" srcId="{4C25FC4B-A7B4-449E-A88B-4CE75E33FEFB}" destId="{6A646E7F-102F-422E-BF5A-A188CE1620BB}" srcOrd="2" destOrd="0" presId="urn:microsoft.com/office/officeart/2018/2/layout/IconLabel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845068C-82E3-4359-96D6-3BE2C25A225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19202D3-D674-4BFB-B3BA-5BB292DCDE82}">
      <dgm:prSet/>
      <dgm:spPr/>
      <dgm:t>
        <a:bodyPr/>
        <a:lstStyle/>
        <a:p>
          <a:r>
            <a:rPr lang="en-GB"/>
            <a:t>First, the code would need to be ported from Python to C++, which would help latency (and risk of slippage) significantly</a:t>
          </a:r>
          <a:endParaRPr lang="en-US"/>
        </a:p>
      </dgm:t>
    </dgm:pt>
    <dgm:pt modelId="{7E19B176-7697-4DBC-8E3F-A2CD6BA7AD3F}" type="parTrans" cxnId="{2D234E71-7E47-4834-B8B9-823AD76BB045}">
      <dgm:prSet/>
      <dgm:spPr/>
      <dgm:t>
        <a:bodyPr/>
        <a:lstStyle/>
        <a:p>
          <a:endParaRPr lang="en-US"/>
        </a:p>
      </dgm:t>
    </dgm:pt>
    <dgm:pt modelId="{E4B07E70-0F29-4EB1-9264-0134A47CC216}" type="sibTrans" cxnId="{2D234E71-7E47-4834-B8B9-823AD76BB045}">
      <dgm:prSet/>
      <dgm:spPr/>
      <dgm:t>
        <a:bodyPr/>
        <a:lstStyle/>
        <a:p>
          <a:endParaRPr lang="en-US"/>
        </a:p>
      </dgm:t>
    </dgm:pt>
    <dgm:pt modelId="{122C65C2-A8A0-4674-AECF-A3E06E1423D2}">
      <dgm:prSet/>
      <dgm:spPr/>
      <dgm:t>
        <a:bodyPr/>
        <a:lstStyle/>
        <a:p>
          <a:r>
            <a:rPr lang="en-GB"/>
            <a:t>Second, the model would need only execute trades that made a profit after commissions (we disabled this feature on our model for demonstration purposes)</a:t>
          </a:r>
          <a:endParaRPr lang="en-US"/>
        </a:p>
      </dgm:t>
    </dgm:pt>
    <dgm:pt modelId="{AD931113-8D3D-4827-A8FF-18214C546040}" type="parTrans" cxnId="{C06D7994-1BAF-4E1A-9E2A-B9C7EF664545}">
      <dgm:prSet/>
      <dgm:spPr/>
      <dgm:t>
        <a:bodyPr/>
        <a:lstStyle/>
        <a:p>
          <a:endParaRPr lang="en-US"/>
        </a:p>
      </dgm:t>
    </dgm:pt>
    <dgm:pt modelId="{66A06E5F-627D-4180-BAC0-0B6D879928E4}" type="sibTrans" cxnId="{C06D7994-1BAF-4E1A-9E2A-B9C7EF664545}">
      <dgm:prSet/>
      <dgm:spPr/>
      <dgm:t>
        <a:bodyPr/>
        <a:lstStyle/>
        <a:p>
          <a:endParaRPr lang="en-US"/>
        </a:p>
      </dgm:t>
    </dgm:pt>
    <dgm:pt modelId="{88DF477C-3808-4B11-912B-B705E231322B}">
      <dgm:prSet/>
      <dgm:spPr/>
      <dgm:t>
        <a:bodyPr/>
        <a:lstStyle/>
        <a:p>
          <a:r>
            <a:rPr lang="en-GB"/>
            <a:t>-Third, the model would likely need to be ran remotely out of servers in Japan, to help reduce the latency (as Binance’s servers are believed to be located in Japan)</a:t>
          </a:r>
          <a:endParaRPr lang="en-US"/>
        </a:p>
      </dgm:t>
    </dgm:pt>
    <dgm:pt modelId="{D5716D95-A57C-4E19-B1CB-069AE74D007F}" type="parTrans" cxnId="{9DD9E99E-EA0D-424B-846E-D3770D068B07}">
      <dgm:prSet/>
      <dgm:spPr/>
      <dgm:t>
        <a:bodyPr/>
        <a:lstStyle/>
        <a:p>
          <a:endParaRPr lang="en-US"/>
        </a:p>
      </dgm:t>
    </dgm:pt>
    <dgm:pt modelId="{F89A2F81-AD24-4FC7-9FC9-FA8019DFD3DE}" type="sibTrans" cxnId="{9DD9E99E-EA0D-424B-846E-D3770D068B07}">
      <dgm:prSet/>
      <dgm:spPr/>
      <dgm:t>
        <a:bodyPr/>
        <a:lstStyle/>
        <a:p>
          <a:endParaRPr lang="en-US"/>
        </a:p>
      </dgm:t>
    </dgm:pt>
    <dgm:pt modelId="{6C24F867-2D59-40AF-B74C-313167FFF40B}" type="pres">
      <dgm:prSet presAssocID="{7845068C-82E3-4359-96D6-3BE2C25A225B}" presName="linear" presStyleCnt="0">
        <dgm:presLayoutVars>
          <dgm:animLvl val="lvl"/>
          <dgm:resizeHandles val="exact"/>
        </dgm:presLayoutVars>
      </dgm:prSet>
      <dgm:spPr/>
    </dgm:pt>
    <dgm:pt modelId="{989159E1-EF01-42E8-B544-3470A5D5BDA6}" type="pres">
      <dgm:prSet presAssocID="{119202D3-D674-4BFB-B3BA-5BB292DCDE82}" presName="parentText" presStyleLbl="node1" presStyleIdx="0" presStyleCnt="3">
        <dgm:presLayoutVars>
          <dgm:chMax val="0"/>
          <dgm:bulletEnabled val="1"/>
        </dgm:presLayoutVars>
      </dgm:prSet>
      <dgm:spPr/>
    </dgm:pt>
    <dgm:pt modelId="{F16DC8AC-CA94-4E0E-A33D-9B4666E7D7BC}" type="pres">
      <dgm:prSet presAssocID="{E4B07E70-0F29-4EB1-9264-0134A47CC216}" presName="spacer" presStyleCnt="0"/>
      <dgm:spPr/>
    </dgm:pt>
    <dgm:pt modelId="{7D22128A-B549-47F8-90A5-197A06AE1C11}" type="pres">
      <dgm:prSet presAssocID="{122C65C2-A8A0-4674-AECF-A3E06E1423D2}" presName="parentText" presStyleLbl="node1" presStyleIdx="1" presStyleCnt="3">
        <dgm:presLayoutVars>
          <dgm:chMax val="0"/>
          <dgm:bulletEnabled val="1"/>
        </dgm:presLayoutVars>
      </dgm:prSet>
      <dgm:spPr/>
    </dgm:pt>
    <dgm:pt modelId="{6419CD0C-41C5-4DDB-9B40-F4330C279AE6}" type="pres">
      <dgm:prSet presAssocID="{66A06E5F-627D-4180-BAC0-0B6D879928E4}" presName="spacer" presStyleCnt="0"/>
      <dgm:spPr/>
    </dgm:pt>
    <dgm:pt modelId="{3D6F0B94-3A2D-46ED-9316-B7B7BA20B36F}" type="pres">
      <dgm:prSet presAssocID="{88DF477C-3808-4B11-912B-B705E231322B}" presName="parentText" presStyleLbl="node1" presStyleIdx="2" presStyleCnt="3">
        <dgm:presLayoutVars>
          <dgm:chMax val="0"/>
          <dgm:bulletEnabled val="1"/>
        </dgm:presLayoutVars>
      </dgm:prSet>
      <dgm:spPr/>
    </dgm:pt>
  </dgm:ptLst>
  <dgm:cxnLst>
    <dgm:cxn modelId="{81837941-4E0A-418D-B1D7-A83E8D7B16E7}" type="presOf" srcId="{88DF477C-3808-4B11-912B-B705E231322B}" destId="{3D6F0B94-3A2D-46ED-9316-B7B7BA20B36F}" srcOrd="0" destOrd="0" presId="urn:microsoft.com/office/officeart/2005/8/layout/vList2"/>
    <dgm:cxn modelId="{2D234E71-7E47-4834-B8B9-823AD76BB045}" srcId="{7845068C-82E3-4359-96D6-3BE2C25A225B}" destId="{119202D3-D674-4BFB-B3BA-5BB292DCDE82}" srcOrd="0" destOrd="0" parTransId="{7E19B176-7697-4DBC-8E3F-A2CD6BA7AD3F}" sibTransId="{E4B07E70-0F29-4EB1-9264-0134A47CC216}"/>
    <dgm:cxn modelId="{E6F43B74-7447-4F7B-8CBD-4A73220815CC}" type="presOf" srcId="{119202D3-D674-4BFB-B3BA-5BB292DCDE82}" destId="{989159E1-EF01-42E8-B544-3470A5D5BDA6}" srcOrd="0" destOrd="0" presId="urn:microsoft.com/office/officeart/2005/8/layout/vList2"/>
    <dgm:cxn modelId="{CD0E1E91-6E82-4355-88AC-CCE1AA531955}" type="presOf" srcId="{7845068C-82E3-4359-96D6-3BE2C25A225B}" destId="{6C24F867-2D59-40AF-B74C-313167FFF40B}" srcOrd="0" destOrd="0" presId="urn:microsoft.com/office/officeart/2005/8/layout/vList2"/>
    <dgm:cxn modelId="{C06D7994-1BAF-4E1A-9E2A-B9C7EF664545}" srcId="{7845068C-82E3-4359-96D6-3BE2C25A225B}" destId="{122C65C2-A8A0-4674-AECF-A3E06E1423D2}" srcOrd="1" destOrd="0" parTransId="{AD931113-8D3D-4827-A8FF-18214C546040}" sibTransId="{66A06E5F-627D-4180-BAC0-0B6D879928E4}"/>
    <dgm:cxn modelId="{9DD9E99E-EA0D-424B-846E-D3770D068B07}" srcId="{7845068C-82E3-4359-96D6-3BE2C25A225B}" destId="{88DF477C-3808-4B11-912B-B705E231322B}" srcOrd="2" destOrd="0" parTransId="{D5716D95-A57C-4E19-B1CB-069AE74D007F}" sibTransId="{F89A2F81-AD24-4FC7-9FC9-FA8019DFD3DE}"/>
    <dgm:cxn modelId="{784F9DFB-121B-47B4-8D6C-779BC21E20BA}" type="presOf" srcId="{122C65C2-A8A0-4674-AECF-A3E06E1423D2}" destId="{7D22128A-B549-47F8-90A5-197A06AE1C11}" srcOrd="0" destOrd="0" presId="urn:microsoft.com/office/officeart/2005/8/layout/vList2"/>
    <dgm:cxn modelId="{C35E46E9-4909-459E-B5CD-3FA13103775C}" type="presParOf" srcId="{6C24F867-2D59-40AF-B74C-313167FFF40B}" destId="{989159E1-EF01-42E8-B544-3470A5D5BDA6}" srcOrd="0" destOrd="0" presId="urn:microsoft.com/office/officeart/2005/8/layout/vList2"/>
    <dgm:cxn modelId="{CF42AD27-BF57-43E6-8A6E-3D6ADF55F655}" type="presParOf" srcId="{6C24F867-2D59-40AF-B74C-313167FFF40B}" destId="{F16DC8AC-CA94-4E0E-A33D-9B4666E7D7BC}" srcOrd="1" destOrd="0" presId="urn:microsoft.com/office/officeart/2005/8/layout/vList2"/>
    <dgm:cxn modelId="{A66F952C-A397-4516-A9E4-6A6E9650527D}" type="presParOf" srcId="{6C24F867-2D59-40AF-B74C-313167FFF40B}" destId="{7D22128A-B549-47F8-90A5-197A06AE1C11}" srcOrd="2" destOrd="0" presId="urn:microsoft.com/office/officeart/2005/8/layout/vList2"/>
    <dgm:cxn modelId="{F0EFCDCC-993C-4B16-9C75-5C03EDD976AD}" type="presParOf" srcId="{6C24F867-2D59-40AF-B74C-313167FFF40B}" destId="{6419CD0C-41C5-4DDB-9B40-F4330C279AE6}" srcOrd="3" destOrd="0" presId="urn:microsoft.com/office/officeart/2005/8/layout/vList2"/>
    <dgm:cxn modelId="{C47062D6-4915-4946-9268-9A45AF93C77C}" type="presParOf" srcId="{6C24F867-2D59-40AF-B74C-313167FFF40B}" destId="{3D6F0B94-3A2D-46ED-9316-B7B7BA20B36F}" srcOrd="4"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F7FE5D-312A-4023-B941-31DB59D7C37A}">
      <dsp:nvSpPr>
        <dsp:cNvPr id="0" name=""/>
        <dsp:cNvSpPr/>
      </dsp:nvSpPr>
      <dsp:spPr>
        <a:xfrm>
          <a:off x="0" y="307568"/>
          <a:ext cx="6245265" cy="9418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ChatGPT for prompt generation and AI-assisted code</a:t>
          </a:r>
          <a:endParaRPr lang="en-US" sz="2300" kern="1200"/>
        </a:p>
      </dsp:txBody>
      <dsp:txXfrm>
        <a:off x="45977" y="353545"/>
        <a:ext cx="6153311" cy="849896"/>
      </dsp:txXfrm>
    </dsp:sp>
    <dsp:sp modelId="{A9DAD47B-E42F-4757-94CE-E999C1B838FB}">
      <dsp:nvSpPr>
        <dsp:cNvPr id="0" name=""/>
        <dsp:cNvSpPr/>
      </dsp:nvSpPr>
      <dsp:spPr>
        <a:xfrm>
          <a:off x="0" y="1315658"/>
          <a:ext cx="6245265" cy="941850"/>
        </a:xfrm>
        <a:prstGeom prst="roundRect">
          <a:avLst/>
        </a:prstGeom>
        <a:solidFill>
          <a:schemeClr val="accent2">
            <a:hueOff val="1540825"/>
            <a:satOff val="0"/>
            <a:lumOff val="46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Binance’s exchange API and websocket to retrieve information from the orderbook</a:t>
          </a:r>
          <a:endParaRPr lang="en-US" sz="2300" kern="1200"/>
        </a:p>
      </dsp:txBody>
      <dsp:txXfrm>
        <a:off x="45977" y="1361635"/>
        <a:ext cx="6153311" cy="849896"/>
      </dsp:txXfrm>
    </dsp:sp>
    <dsp:sp modelId="{4DE0F56A-5CE2-4C06-A825-BF7255FFB36F}">
      <dsp:nvSpPr>
        <dsp:cNvPr id="0" name=""/>
        <dsp:cNvSpPr/>
      </dsp:nvSpPr>
      <dsp:spPr>
        <a:xfrm>
          <a:off x="0" y="2323748"/>
          <a:ext cx="6245265" cy="941850"/>
        </a:xfrm>
        <a:prstGeom prst="roundRect">
          <a:avLst/>
        </a:prstGeom>
        <a:solidFill>
          <a:schemeClr val="accent2">
            <a:hueOff val="3081649"/>
            <a:satOff val="0"/>
            <a:lumOff val="9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Aiohttp and websockets to connect to the exchange</a:t>
          </a:r>
          <a:endParaRPr lang="en-US" sz="2300" kern="1200"/>
        </a:p>
      </dsp:txBody>
      <dsp:txXfrm>
        <a:off x="45977" y="2369725"/>
        <a:ext cx="6153311" cy="849896"/>
      </dsp:txXfrm>
    </dsp:sp>
    <dsp:sp modelId="{3D667CDA-B763-40CB-A4A0-3D0B5D60344F}">
      <dsp:nvSpPr>
        <dsp:cNvPr id="0" name=""/>
        <dsp:cNvSpPr/>
      </dsp:nvSpPr>
      <dsp:spPr>
        <a:xfrm>
          <a:off x="0" y="3331838"/>
          <a:ext cx="6245265" cy="941850"/>
        </a:xfrm>
        <a:prstGeom prst="roundRect">
          <a:avLst/>
        </a:prstGeom>
        <a:solidFill>
          <a:schemeClr val="accent2">
            <a:hueOff val="4622474"/>
            <a:satOff val="0"/>
            <a:lumOff val="139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Streamlit to create an interface to display the arbitrage</a:t>
          </a:r>
          <a:endParaRPr lang="en-US" sz="2300" kern="1200"/>
        </a:p>
      </dsp:txBody>
      <dsp:txXfrm>
        <a:off x="45977" y="3377815"/>
        <a:ext cx="6153311" cy="849896"/>
      </dsp:txXfrm>
    </dsp:sp>
    <dsp:sp modelId="{E6381972-B713-4E60-9B34-FD5B53D9E02E}">
      <dsp:nvSpPr>
        <dsp:cNvPr id="0" name=""/>
        <dsp:cNvSpPr/>
      </dsp:nvSpPr>
      <dsp:spPr>
        <a:xfrm>
          <a:off x="0" y="4339928"/>
          <a:ext cx="6245265" cy="941850"/>
        </a:xfrm>
        <a:prstGeom prst="roundRect">
          <a:avLst/>
        </a:prstGeom>
        <a:solidFill>
          <a:schemeClr val="accent2">
            <a:hueOff val="6163298"/>
            <a:satOff val="0"/>
            <a:lumOff val="1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UnitTest to test the functions of the code</a:t>
          </a:r>
          <a:endParaRPr lang="en-US" sz="2300" kern="1200"/>
        </a:p>
      </dsp:txBody>
      <dsp:txXfrm>
        <a:off x="45977" y="4385905"/>
        <a:ext cx="6153311" cy="8498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B1812-7D79-44EB-832C-489CF2E8D0D0}">
      <dsp:nvSpPr>
        <dsp:cNvPr id="0" name=""/>
        <dsp:cNvSpPr/>
      </dsp:nvSpPr>
      <dsp:spPr>
        <a:xfrm>
          <a:off x="0" y="83873"/>
          <a:ext cx="6245265" cy="2667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a:t>We used Python to enable to quickly test different features, as it’s very easy to integrate websockets and API calls into Python code</a:t>
          </a:r>
          <a:endParaRPr lang="en-US" sz="3000" kern="1200"/>
        </a:p>
      </dsp:txBody>
      <dsp:txXfrm>
        <a:off x="130221" y="214094"/>
        <a:ext cx="5984823" cy="2407158"/>
      </dsp:txXfrm>
    </dsp:sp>
    <dsp:sp modelId="{F9A3973F-F48C-4211-890C-B011D837B86A}">
      <dsp:nvSpPr>
        <dsp:cNvPr id="0" name=""/>
        <dsp:cNvSpPr/>
      </dsp:nvSpPr>
      <dsp:spPr>
        <a:xfrm>
          <a:off x="0" y="2837873"/>
          <a:ext cx="6245265" cy="2667600"/>
        </a:xfrm>
        <a:prstGeom prst="roundRect">
          <a:avLst/>
        </a:prstGeom>
        <a:solidFill>
          <a:schemeClr val="accent2">
            <a:hueOff val="6163298"/>
            <a:satOff val="0"/>
            <a:lumOff val="1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a:t>For a live trading model, we would convert the code into C++ so it could execute as fast as possible</a:t>
          </a:r>
          <a:endParaRPr lang="en-US" sz="3000" kern="1200"/>
        </a:p>
      </dsp:txBody>
      <dsp:txXfrm>
        <a:off x="130221" y="2968094"/>
        <a:ext cx="5984823" cy="24071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4B0091-0CFA-427F-A4A9-AAAD2D9552E2}">
      <dsp:nvSpPr>
        <dsp:cNvPr id="0" name=""/>
        <dsp:cNvSpPr/>
      </dsp:nvSpPr>
      <dsp:spPr>
        <a:xfrm>
          <a:off x="1212569" y="894551"/>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07F5DF-0F82-43D4-946E-31EAC275015E}">
      <dsp:nvSpPr>
        <dsp:cNvPr id="0" name=""/>
        <dsp:cNvSpPr/>
      </dsp:nvSpPr>
      <dsp:spPr>
        <a:xfrm>
          <a:off x="417971" y="2579286"/>
          <a:ext cx="288945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a:t>This code is meant to act as a proof concept that live trading model which conducted triangular arbitrage using Binance websocket and API calls could generate a profit</a:t>
          </a:r>
          <a:endParaRPr lang="en-US" sz="1100" kern="1200"/>
        </a:p>
      </dsp:txBody>
      <dsp:txXfrm>
        <a:off x="417971" y="2579286"/>
        <a:ext cx="2889450" cy="877500"/>
      </dsp:txXfrm>
    </dsp:sp>
    <dsp:sp modelId="{58DEE0F8-A72E-41C0-BFAD-352F1D38F3C3}">
      <dsp:nvSpPr>
        <dsp:cNvPr id="0" name=""/>
        <dsp:cNvSpPr/>
      </dsp:nvSpPr>
      <dsp:spPr>
        <a:xfrm>
          <a:off x="4607673" y="894551"/>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D861C8-C238-405C-8934-28234D7D867B}">
      <dsp:nvSpPr>
        <dsp:cNvPr id="0" name=""/>
        <dsp:cNvSpPr/>
      </dsp:nvSpPr>
      <dsp:spPr>
        <a:xfrm>
          <a:off x="3813075" y="2579286"/>
          <a:ext cx="288945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a:t>It’s also meant to explore the capabilities of the binance API, and evaluate an optimized approach to discovering “triangles” of cryptocurrencies that can generate potentially riskless profit</a:t>
          </a:r>
          <a:endParaRPr lang="en-US" sz="1100" kern="1200"/>
        </a:p>
      </dsp:txBody>
      <dsp:txXfrm>
        <a:off x="3813075" y="2579286"/>
        <a:ext cx="2889450" cy="877500"/>
      </dsp:txXfrm>
    </dsp:sp>
    <dsp:sp modelId="{BA3D69FE-DCC6-41CE-A19D-137366CEE5B3}">
      <dsp:nvSpPr>
        <dsp:cNvPr id="0" name=""/>
        <dsp:cNvSpPr/>
      </dsp:nvSpPr>
      <dsp:spPr>
        <a:xfrm>
          <a:off x="8002777" y="894551"/>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481139-6C93-46E9-84B0-671CA388AA31}">
      <dsp:nvSpPr>
        <dsp:cNvPr id="0" name=""/>
        <dsp:cNvSpPr/>
      </dsp:nvSpPr>
      <dsp:spPr>
        <a:xfrm>
          <a:off x="7208178" y="2579286"/>
          <a:ext cx="288945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a:t>It is not meant to act a live trading model on it’s own feet, but rather to explore whether it would be a potentially profitable area</a:t>
          </a:r>
          <a:endParaRPr lang="en-US" sz="1100" kern="1200"/>
        </a:p>
      </dsp:txBody>
      <dsp:txXfrm>
        <a:off x="7208178" y="2579286"/>
        <a:ext cx="2889450" cy="877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826084-70F5-45D4-AB3A-119D806733AB}">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DB16D7-C5BC-448D-92FF-AF802D7F36FE}">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GB" sz="1400" kern="1200"/>
            <a:t>This model explores a potential avenue for consistent, low-risk profits that could prove useful to Citi</a:t>
          </a:r>
          <a:endParaRPr lang="en-US" sz="1400" kern="1200"/>
        </a:p>
      </dsp:txBody>
      <dsp:txXfrm>
        <a:off x="559800" y="3022743"/>
        <a:ext cx="4320000" cy="720000"/>
      </dsp:txXfrm>
    </dsp:sp>
    <dsp:sp modelId="{1B88CD1E-6AC8-4659-B876-A23E4E93FB3D}">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646E7F-102F-422E-BF5A-A188CE1620BB}">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GB" sz="1400" kern="1200"/>
            <a:t>While much high-frequency trading focuses on FX, we believe cryptocurrency could be potentially fertile ground without a high barrier of entry</a:t>
          </a:r>
          <a:endParaRPr lang="en-US" sz="1400" kern="1200"/>
        </a:p>
      </dsp:txBody>
      <dsp:txXfrm>
        <a:off x="5635800" y="3022743"/>
        <a:ext cx="432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9159E1-EF01-42E8-B544-3470A5D5BDA6}">
      <dsp:nvSpPr>
        <dsp:cNvPr id="0" name=""/>
        <dsp:cNvSpPr/>
      </dsp:nvSpPr>
      <dsp:spPr>
        <a:xfrm>
          <a:off x="0" y="79523"/>
          <a:ext cx="10515600" cy="1351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First, the code would need to be ported from Python to C++, which would help latency (and risk of slippage) significantly</a:t>
          </a:r>
          <a:endParaRPr lang="en-US" sz="2400" kern="1200"/>
        </a:p>
      </dsp:txBody>
      <dsp:txXfrm>
        <a:off x="65967" y="145490"/>
        <a:ext cx="10383666" cy="1219416"/>
      </dsp:txXfrm>
    </dsp:sp>
    <dsp:sp modelId="{7D22128A-B549-47F8-90A5-197A06AE1C11}">
      <dsp:nvSpPr>
        <dsp:cNvPr id="0" name=""/>
        <dsp:cNvSpPr/>
      </dsp:nvSpPr>
      <dsp:spPr>
        <a:xfrm>
          <a:off x="0" y="1499994"/>
          <a:ext cx="10515600" cy="1351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Second, the model would need only execute trades that made a profit after commissions (we disabled this feature on our model for demonstration purposes)</a:t>
          </a:r>
          <a:endParaRPr lang="en-US" sz="2400" kern="1200"/>
        </a:p>
      </dsp:txBody>
      <dsp:txXfrm>
        <a:off x="65967" y="1565961"/>
        <a:ext cx="10383666" cy="1219416"/>
      </dsp:txXfrm>
    </dsp:sp>
    <dsp:sp modelId="{3D6F0B94-3A2D-46ED-9316-B7B7BA20B36F}">
      <dsp:nvSpPr>
        <dsp:cNvPr id="0" name=""/>
        <dsp:cNvSpPr/>
      </dsp:nvSpPr>
      <dsp:spPr>
        <a:xfrm>
          <a:off x="0" y="2920464"/>
          <a:ext cx="10515600" cy="1351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-Third, the model would likely need to be ran remotely out of servers in Japan, to help reduce the latency (as Binance’s servers are believed to be located in Japan)</a:t>
          </a:r>
          <a:endParaRPr lang="en-US" sz="2400" kern="1200"/>
        </a:p>
      </dsp:txBody>
      <dsp:txXfrm>
        <a:off x="65967" y="2986431"/>
        <a:ext cx="10383666" cy="12194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defTabSz="914400">
              <a:lnSpc>
                <a:spcPct val="90000"/>
              </a:lnSpc>
              <a:buNone/>
            </a:pPr>
            <a:r>
              <a:rPr b="1" lang="en-US" sz="6000" strike="noStrike" u="none" cap="all">
                <a:solidFill>
                  <a:schemeClr val="dk1"/>
                </a:solidFill>
                <a:effectLst/>
                <a:uFillTx/>
                <a:latin typeface="Univers"/>
              </a:rPr>
              <a:t>Click to edit Master title style</a:t>
            </a:r>
            <a:endParaRPr b="0" lang="en-US" sz="6000" strike="noStrike" u="none">
              <a:solidFill>
                <a:schemeClr val="dk1"/>
              </a:solidFill>
              <a:effectLst/>
              <a:uFillTx/>
              <a:latin typeface="Univers"/>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1" lang="en-US" sz="1200" spc="99" strike="noStrike" u="none" cap="all">
                <a:solidFill>
                  <a:schemeClr val="dk1">
                    <a:tint val="75000"/>
                  </a:schemeClr>
                </a:solidFill>
                <a:effectLst/>
                <a:uFillTx/>
                <a:latin typeface="Univers"/>
              </a:defRPr>
            </a:lvl1pPr>
          </a:lstStyle>
          <a:p>
            <a:pPr indent="0" defTabSz="914400">
              <a:lnSpc>
                <a:spcPct val="100000"/>
              </a:lnSpc>
              <a:buNone/>
            </a:pPr>
            <a:r>
              <a:rPr b="1" lang="en-US" sz="1200" spc="99" strike="noStrike" u="none" cap="all">
                <a:solidFill>
                  <a:schemeClr val="dk1">
                    <a:tint val="75000"/>
                  </a:schemeClr>
                </a:solidFill>
                <a:effectLst/>
                <a:uFillTx/>
                <a:latin typeface="Univers"/>
              </a:rPr>
              <a:t>&lt;date/time&gt;</a:t>
            </a:r>
            <a:endParaRPr b="0" lang="en-US" sz="1200" strike="noStrike" u="none">
              <a:solidFill>
                <a:srgbClr val="000000"/>
              </a:solidFill>
              <a:effectLst/>
              <a:uFillTx/>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1" lang="en-US" sz="1200" spc="99" strike="noStrike" u="none" cap="all">
                <a:solidFill>
                  <a:schemeClr val="dk1">
                    <a:tint val="75000"/>
                  </a:schemeClr>
                </a:solidFill>
                <a:effectLst/>
                <a:uFillTx/>
                <a:latin typeface="Univers"/>
              </a:defRPr>
            </a:lvl1pPr>
          </a:lstStyle>
          <a:p>
            <a:pPr indent="0" algn="r" defTabSz="914400">
              <a:lnSpc>
                <a:spcPct val="100000"/>
              </a:lnSpc>
              <a:buNone/>
            </a:pPr>
            <a:fld id="{E0E2F4DB-1774-49AD-89D3-1100E8FC7844}" type="slidenum">
              <a:rPr b="1" lang="en-US" sz="1200" spc="99" strike="noStrike" u="none" cap="all">
                <a:solidFill>
                  <a:schemeClr val="dk1">
                    <a:tint val="75000"/>
                  </a:schemeClr>
                </a:solidFill>
                <a:effectLst/>
                <a:uFillTx/>
                <a:latin typeface="Univers"/>
              </a:rPr>
              <a:t>&lt;number&gt;</a:t>
            </a:fld>
            <a:endParaRPr b="0" lang="en-US" sz="1200" strike="noStrike" u="none">
              <a:solidFill>
                <a:srgbClr val="000000"/>
              </a:solidFill>
              <a:effectLst/>
              <a:uFillTx/>
              <a:latin typeface="Times New Roman"/>
            </a:endParaRPr>
          </a:p>
        </p:txBody>
      </p:sp>
      <p:cxnSp>
        <p:nvCxnSpPr>
          <p:cNvPr id="4" name="Straight Connector 10"/>
          <p:cNvCxnSpPr/>
          <p:nvPr/>
        </p:nvCxnSpPr>
        <p:spPr>
          <a:xfrm>
            <a:off x="715680" y="1113840"/>
            <a:ext cx="360" cy="5735880"/>
          </a:xfrm>
          <a:prstGeom prst="straightConnector1">
            <a:avLst/>
          </a:prstGeom>
          <a:ln cap="sq" w="25400">
            <a:solidFill>
              <a:srgbClr val="243fff"/>
            </a:solidFill>
            <a:bevel/>
          </a:ln>
        </p:spPr>
      </p:cxnSp>
      <p:sp>
        <p:nvSpPr>
          <p:cNvPr id="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trike="noStrike" u="none">
                <a:solidFill>
                  <a:schemeClr val="dk1"/>
                </a:solidFill>
                <a:effectLst/>
                <a:uFillTx/>
                <a:latin typeface="Univers"/>
              </a:rPr>
              <a:t>Click to edit the outline text format</a:t>
            </a:r>
            <a:endParaRPr b="0" lang="en-US" sz="2800" strike="noStrike" u="none">
              <a:solidFill>
                <a:schemeClr val="dk1"/>
              </a:solidFill>
              <a:effectLst/>
              <a:uFillTx/>
              <a:latin typeface="Univers"/>
            </a:endParaRPr>
          </a:p>
          <a:p>
            <a:pPr lvl="1" marL="864000" indent="-324000">
              <a:lnSpc>
                <a:spcPct val="90000"/>
              </a:lnSpc>
              <a:spcBef>
                <a:spcPts val="1134"/>
              </a:spcBef>
              <a:buClr>
                <a:srgbClr val="000000"/>
              </a:buClr>
              <a:buSzPct val="75000"/>
              <a:buFont typeface="Symbol" charset="2"/>
              <a:buChar char=""/>
            </a:pPr>
            <a:r>
              <a:rPr b="0" lang="en-US" sz="2000" strike="noStrike" u="none">
                <a:solidFill>
                  <a:schemeClr val="dk1"/>
                </a:solidFill>
                <a:effectLst/>
                <a:uFillTx/>
                <a:latin typeface="Univers"/>
              </a:rPr>
              <a:t>Second Outline Level</a:t>
            </a:r>
            <a:endParaRPr b="0" lang="en-US" sz="2000" strike="noStrike" u="none">
              <a:solidFill>
                <a:schemeClr val="dk1"/>
              </a:solidFill>
              <a:effectLst/>
              <a:uFillTx/>
              <a:latin typeface="Univers"/>
            </a:endParaRPr>
          </a:p>
          <a:p>
            <a:pPr lvl="2" marL="1296000" indent="-288000">
              <a:lnSpc>
                <a:spcPct val="90000"/>
              </a:lnSpc>
              <a:spcBef>
                <a:spcPts val="850"/>
              </a:spcBef>
              <a:buClr>
                <a:srgbClr val="000000"/>
              </a:buClr>
              <a:buSzPct val="45000"/>
              <a:buFont typeface="Wingdings" charset="2"/>
              <a:buChar char=""/>
            </a:pPr>
            <a:r>
              <a:rPr b="0" lang="en-US" sz="1800" strike="noStrike" u="none">
                <a:solidFill>
                  <a:schemeClr val="dk1"/>
                </a:solidFill>
                <a:effectLst/>
                <a:uFillTx/>
                <a:latin typeface="Univers"/>
              </a:rPr>
              <a:t>Third Outline Level</a:t>
            </a:r>
            <a:endParaRPr b="0" lang="en-US" sz="1800" strike="noStrike" u="none">
              <a:solidFill>
                <a:schemeClr val="dk1"/>
              </a:solidFill>
              <a:effectLst/>
              <a:uFillTx/>
              <a:latin typeface="Univers"/>
            </a:endParaRPr>
          </a:p>
          <a:p>
            <a:pPr lvl="3" marL="1728000" indent="-216000">
              <a:lnSpc>
                <a:spcPct val="90000"/>
              </a:lnSpc>
              <a:spcBef>
                <a:spcPts val="567"/>
              </a:spcBef>
              <a:buClr>
                <a:srgbClr val="000000"/>
              </a:buClr>
              <a:buSzPct val="75000"/>
              <a:buFont typeface="Symbol" charset="2"/>
              <a:buChar char=""/>
            </a:pPr>
            <a:r>
              <a:rPr b="0" lang="en-US" sz="1800" strike="noStrike" u="none">
                <a:solidFill>
                  <a:schemeClr val="dk1"/>
                </a:solidFill>
                <a:effectLst/>
                <a:uFillTx/>
                <a:latin typeface="Univers"/>
              </a:rPr>
              <a:t>Fourth Outline Level</a:t>
            </a:r>
            <a:endParaRPr b="0" lang="en-US" sz="1800" strike="noStrike" u="none">
              <a:solidFill>
                <a:schemeClr val="dk1"/>
              </a:solidFill>
              <a:effectLst/>
              <a:uFillTx/>
              <a:latin typeface="Univers"/>
            </a:endParaRPr>
          </a:p>
          <a:p>
            <a:pPr lvl="4" marL="2160000" indent="-216000">
              <a:lnSpc>
                <a:spcPct val="90000"/>
              </a:lnSpc>
              <a:spcBef>
                <a:spcPts val="283"/>
              </a:spcBef>
              <a:buClr>
                <a:srgbClr val="000000"/>
              </a:buClr>
              <a:buSzPct val="45000"/>
              <a:buFont typeface="Wingdings" charset="2"/>
              <a:buChar char=""/>
            </a:pPr>
            <a:r>
              <a:rPr b="0" lang="en-US" sz="2000" strike="noStrike" u="none">
                <a:solidFill>
                  <a:schemeClr val="dk1"/>
                </a:solidFill>
                <a:effectLst/>
                <a:uFillTx/>
                <a:latin typeface="Univers"/>
              </a:rPr>
              <a:t>Fifth Outline Level</a:t>
            </a:r>
            <a:endParaRPr b="0" lang="en-US" sz="2000" strike="noStrike" u="none">
              <a:solidFill>
                <a:schemeClr val="dk1"/>
              </a:solidFill>
              <a:effectLst/>
              <a:uFillTx/>
              <a:latin typeface="Univers"/>
            </a:endParaRPr>
          </a:p>
          <a:p>
            <a:pPr lvl="5" marL="2592000" indent="-216000">
              <a:lnSpc>
                <a:spcPct val="90000"/>
              </a:lnSpc>
              <a:spcBef>
                <a:spcPts val="283"/>
              </a:spcBef>
              <a:buClr>
                <a:srgbClr val="000000"/>
              </a:buClr>
              <a:buSzPct val="45000"/>
              <a:buFont typeface="Wingdings" charset="2"/>
              <a:buChar char=""/>
            </a:pPr>
            <a:r>
              <a:rPr b="0" lang="en-US" sz="2000" strike="noStrike" u="none">
                <a:solidFill>
                  <a:schemeClr val="dk1"/>
                </a:solidFill>
                <a:effectLst/>
                <a:uFillTx/>
                <a:latin typeface="Univers"/>
              </a:rPr>
              <a:t>Sixth Outline Level</a:t>
            </a:r>
            <a:endParaRPr b="0" lang="en-US" sz="2000" strike="noStrike" u="none">
              <a:solidFill>
                <a:schemeClr val="dk1"/>
              </a:solidFill>
              <a:effectLst/>
              <a:uFillTx/>
              <a:latin typeface="Univers"/>
            </a:endParaRPr>
          </a:p>
          <a:p>
            <a:pPr lvl="6" marL="3024000" indent="-216000">
              <a:lnSpc>
                <a:spcPct val="90000"/>
              </a:lnSpc>
              <a:spcBef>
                <a:spcPts val="283"/>
              </a:spcBef>
              <a:buClr>
                <a:srgbClr val="000000"/>
              </a:buClr>
              <a:buSzPct val="45000"/>
              <a:buFont typeface="Wingdings" charset="2"/>
              <a:buChar char=""/>
            </a:pPr>
            <a:r>
              <a:rPr b="0" lang="en-US" sz="2000" strike="noStrike" u="none">
                <a:solidFill>
                  <a:schemeClr val="dk1"/>
                </a:solidFill>
                <a:effectLst/>
                <a:uFillTx/>
                <a:latin typeface="Univers"/>
              </a:rPr>
              <a:t>Seventh Outline Level</a:t>
            </a:r>
            <a:endParaRPr b="0" lang="en-US" sz="2000" strike="noStrike" u="none">
              <a:solidFill>
                <a:schemeClr val="dk1"/>
              </a:solidFill>
              <a:effectLst/>
              <a:uFillTx/>
              <a:latin typeface="Univers"/>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bg>
      <p:bgPr>
        <a:solidFill>
          <a:srgbClr val="ffffff"/>
        </a:solidFill>
      </p:bgPr>
    </p:bg>
    <p:spTree>
      <p:nvGrpSpPr>
        <p:cNvPr id="1" name=""/>
        <p:cNvGrpSpPr/>
        <p:nvPr/>
      </p:nvGrpSpPr>
      <p:grpSpPr>
        <a:xfrm>
          <a:off x="0" y="0"/>
          <a:ext cx="0" cy="0"/>
          <a:chOff x="0" y="0"/>
          <a:chExt cx="0" cy="0"/>
        </a:xfrm>
      </p:grpSpPr>
      <p:sp>
        <p:nvSpPr>
          <p:cNvPr id="55"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trike="noStrike" u="none">
                <a:solidFill>
                  <a:schemeClr val="dk1"/>
                </a:solidFill>
                <a:effectLst/>
                <a:uFillTx/>
                <a:latin typeface="Univers"/>
              </a:rPr>
              <a:t>Click to edit Master title style</a:t>
            </a:r>
            <a:endParaRPr b="0" lang="en-US" sz="3200" strike="noStrike" u="none">
              <a:solidFill>
                <a:schemeClr val="dk1"/>
              </a:solidFill>
              <a:effectLst/>
              <a:uFillTx/>
              <a:latin typeface="Univers"/>
            </a:endParaRPr>
          </a:p>
        </p:txBody>
      </p:sp>
      <p:sp>
        <p:nvSpPr>
          <p:cNvPr id="56"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3200" strike="noStrike" u="none">
                <a:solidFill>
                  <a:schemeClr val="dk1"/>
                </a:solidFill>
                <a:effectLst/>
                <a:uFillTx/>
                <a:latin typeface="Univers"/>
              </a:rPr>
              <a:t>Click to edit Master text styles</a:t>
            </a:r>
            <a:endParaRPr b="0" lang="en-US" sz="3200" strike="noStrike" u="none">
              <a:solidFill>
                <a:schemeClr val="dk1"/>
              </a:solidFill>
              <a:effectLst/>
              <a:uFillTx/>
              <a:latin typeface="Univers"/>
            </a:endParaRPr>
          </a:p>
          <a:p>
            <a:pPr lvl="1" marL="685800" indent="-228600" defTabSz="914400">
              <a:lnSpc>
                <a:spcPct val="90000"/>
              </a:lnSpc>
              <a:spcBef>
                <a:spcPts val="499"/>
              </a:spcBef>
              <a:buClr>
                <a:srgbClr val="000000"/>
              </a:buClr>
              <a:buFont typeface="Arial"/>
              <a:buChar char="•"/>
            </a:pPr>
            <a:r>
              <a:rPr b="0" lang="en-US" sz="2800" strike="noStrike" u="none">
                <a:solidFill>
                  <a:schemeClr val="dk1"/>
                </a:solidFill>
                <a:effectLst/>
                <a:uFillTx/>
                <a:latin typeface="Univers"/>
              </a:rPr>
              <a:t>Second level</a:t>
            </a:r>
            <a:endParaRPr b="0" lang="en-US" sz="2800" strike="noStrike" u="none">
              <a:solidFill>
                <a:schemeClr val="dk1"/>
              </a:solidFill>
              <a:effectLst/>
              <a:uFillTx/>
              <a:latin typeface="Univers"/>
            </a:endParaRPr>
          </a:p>
          <a:p>
            <a:pPr lvl="2" marL="11430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Univers"/>
              </a:rPr>
              <a:t>Third level</a:t>
            </a:r>
            <a:endParaRPr b="0" lang="en-US" sz="2400" strike="noStrike" u="none">
              <a:solidFill>
                <a:schemeClr val="dk1"/>
              </a:solidFill>
              <a:effectLst/>
              <a:uFillTx/>
              <a:latin typeface="Univers"/>
            </a:endParaRPr>
          </a:p>
          <a:p>
            <a:pPr lvl="3" marL="16002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Univers"/>
              </a:rPr>
              <a:t>Fourth level</a:t>
            </a:r>
            <a:endParaRPr b="0" lang="en-US" sz="2000" strike="noStrike" u="none">
              <a:solidFill>
                <a:schemeClr val="dk1"/>
              </a:solidFill>
              <a:effectLst/>
              <a:uFillTx/>
              <a:latin typeface="Univers"/>
            </a:endParaRPr>
          </a:p>
          <a:p>
            <a:pPr lvl="4" marL="20574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Univers"/>
              </a:rPr>
              <a:t>Fifth level</a:t>
            </a:r>
            <a:endParaRPr b="0" lang="en-US" sz="2000" strike="noStrike" u="none">
              <a:solidFill>
                <a:schemeClr val="dk1"/>
              </a:solidFill>
              <a:effectLst/>
              <a:uFillTx/>
              <a:latin typeface="Univers"/>
            </a:endParaRPr>
          </a:p>
        </p:txBody>
      </p:sp>
      <p:sp>
        <p:nvSpPr>
          <p:cNvPr id="57"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trike="noStrike" u="none">
                <a:solidFill>
                  <a:schemeClr val="dk1"/>
                </a:solidFill>
                <a:effectLst/>
                <a:uFillTx/>
                <a:latin typeface="Univers"/>
              </a:rPr>
              <a:t>Click to edit Master text styles</a:t>
            </a:r>
            <a:endParaRPr b="0" lang="en-US" sz="1600" strike="noStrike" u="none">
              <a:solidFill>
                <a:schemeClr val="dk1"/>
              </a:solidFill>
              <a:effectLst/>
              <a:uFillTx/>
              <a:latin typeface="Univers"/>
            </a:endParaRPr>
          </a:p>
        </p:txBody>
      </p:sp>
      <p:sp>
        <p:nvSpPr>
          <p:cNvPr id="58" name="PlaceHolder 4"/>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1" lang="en-US" sz="1200" spc="99" strike="noStrike" u="none" cap="all">
                <a:solidFill>
                  <a:schemeClr val="dk1">
                    <a:tint val="75000"/>
                  </a:schemeClr>
                </a:solidFill>
                <a:effectLst/>
                <a:uFillTx/>
                <a:latin typeface="Univers"/>
              </a:defRPr>
            </a:lvl1pPr>
          </a:lstStyle>
          <a:p>
            <a:pPr indent="0" defTabSz="914400">
              <a:lnSpc>
                <a:spcPct val="100000"/>
              </a:lnSpc>
              <a:buNone/>
            </a:pPr>
            <a:r>
              <a:rPr b="1" lang="en-US" sz="1200" spc="99" strike="noStrike" u="none" cap="all">
                <a:solidFill>
                  <a:schemeClr val="dk1">
                    <a:tint val="75000"/>
                  </a:schemeClr>
                </a:solidFill>
                <a:effectLst/>
                <a:uFillTx/>
                <a:latin typeface="Univers"/>
              </a:rPr>
              <a:t>&lt;date/time&gt;</a:t>
            </a:r>
            <a:endParaRPr b="0" lang="en-US" sz="1200" strike="noStrike" u="none">
              <a:solidFill>
                <a:srgbClr val="000000"/>
              </a:solidFill>
              <a:effectLst/>
              <a:uFillTx/>
              <a:latin typeface="Times New Roman"/>
            </a:endParaRPr>
          </a:p>
        </p:txBody>
      </p:sp>
      <p:sp>
        <p:nvSpPr>
          <p:cNvPr id="59" name="PlaceHolder 5"/>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60" name="PlaceHolder 6"/>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1" lang="en-US" sz="1200" spc="99" strike="noStrike" u="none" cap="all">
                <a:solidFill>
                  <a:schemeClr val="dk1">
                    <a:tint val="75000"/>
                  </a:schemeClr>
                </a:solidFill>
                <a:effectLst/>
                <a:uFillTx/>
                <a:latin typeface="Univers"/>
              </a:defRPr>
            </a:lvl1pPr>
          </a:lstStyle>
          <a:p>
            <a:pPr indent="0" algn="r" defTabSz="914400">
              <a:lnSpc>
                <a:spcPct val="100000"/>
              </a:lnSpc>
              <a:buNone/>
            </a:pPr>
            <a:fld id="{B7624B3D-50D4-4AB6-A167-D694D8D7070A}" type="slidenum">
              <a:rPr b="1" lang="en-US" sz="1200" spc="99" strike="noStrike" u="none" cap="all">
                <a:solidFill>
                  <a:schemeClr val="dk1">
                    <a:tint val="75000"/>
                  </a:schemeClr>
                </a:solidFill>
                <a:effectLst/>
                <a:uFillTx/>
                <a:latin typeface="Univers"/>
              </a:rPr>
              <a:t>&lt;number&gt;</a:t>
            </a:fld>
            <a:endParaRPr b="0" lang="en-US" sz="1200" strike="noStrike" u="none">
              <a:solidFill>
                <a:srgbClr val="000000"/>
              </a:solidFill>
              <a:effectLst/>
              <a:uFillTx/>
              <a:latin typeface="Times New Roman"/>
            </a:endParaRPr>
          </a:p>
        </p:txBody>
      </p:sp>
      <p:cxnSp>
        <p:nvCxnSpPr>
          <p:cNvPr id="61" name="Straight Connector 7"/>
          <p:cNvCxnSpPr/>
          <p:nvPr/>
        </p:nvCxnSpPr>
        <p:spPr>
          <a:xfrm>
            <a:off x="715680" y="356760"/>
            <a:ext cx="360" cy="6492960"/>
          </a:xfrm>
          <a:prstGeom prst="straightConnector1">
            <a:avLst/>
          </a:prstGeom>
          <a:ln cap="sq" w="25400">
            <a:solidFill>
              <a:srgbClr val="243fff"/>
            </a:solidFill>
            <a:bevel/>
          </a:ln>
        </p:spPr>
      </p:cxn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bg>
      <p:bgPr>
        <a:solidFill>
          <a:srgbClr val="ffffff"/>
        </a:solidFill>
      </p:bgPr>
    </p:bg>
    <p:spTree>
      <p:nvGrpSpPr>
        <p:cNvPr id="1" name=""/>
        <p:cNvGrpSpPr/>
        <p:nvPr/>
      </p:nvGrpSpPr>
      <p:grpSpPr>
        <a:xfrm>
          <a:off x="0" y="0"/>
          <a:ext cx="0" cy="0"/>
          <a:chOff x="0" y="0"/>
          <a:chExt cx="0" cy="0"/>
        </a:xfrm>
      </p:grpSpPr>
      <p:sp>
        <p:nvSpPr>
          <p:cNvPr id="62"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trike="noStrike" u="none">
                <a:solidFill>
                  <a:schemeClr val="dk1"/>
                </a:solidFill>
                <a:effectLst/>
                <a:uFillTx/>
                <a:latin typeface="Univers"/>
              </a:rPr>
              <a:t>Click to edit Master title style</a:t>
            </a:r>
            <a:endParaRPr b="0" lang="en-US" sz="3200" strike="noStrike" u="none">
              <a:solidFill>
                <a:schemeClr val="dk1"/>
              </a:solidFill>
              <a:effectLst/>
              <a:uFillTx/>
              <a:latin typeface="Univers"/>
            </a:endParaRPr>
          </a:p>
        </p:txBody>
      </p:sp>
      <p:sp>
        <p:nvSpPr>
          <p:cNvPr id="63" name="PlaceHolder 2"/>
          <p:cNvSpPr>
            <a:spLocks noGrp="1"/>
          </p:cNvSpPr>
          <p:nvPr>
            <p:ph type="body"/>
          </p:nvPr>
        </p:nvSpPr>
        <p:spPr>
          <a:xfrm>
            <a:off x="5183280" y="987480"/>
            <a:ext cx="6171840" cy="4873320"/>
          </a:xfrm>
          <a:prstGeom prst="rect">
            <a:avLst/>
          </a:prstGeom>
          <a:noFill/>
          <a:ln w="0">
            <a:noFill/>
          </a:ln>
        </p:spPr>
        <p:txBody>
          <a:bodyPr lIns="90000" rIns="90000" tIns="45000" bIns="45000" anchor="t">
            <a:noAutofit/>
          </a:bodyPr>
          <a:p>
            <a:pPr indent="0" defTabSz="914400">
              <a:lnSpc>
                <a:spcPct val="100000"/>
              </a:lnSpc>
              <a:buNone/>
              <a:tabLst>
                <a:tab algn="l" pos="0"/>
              </a:tabLst>
            </a:pPr>
            <a:r>
              <a:rPr b="0" lang="en-US" sz="3200" strike="noStrike" u="none">
                <a:solidFill>
                  <a:schemeClr val="dk1"/>
                </a:solidFill>
                <a:effectLst/>
                <a:uFillTx/>
                <a:latin typeface="Univers"/>
              </a:rPr>
              <a:t>Click icon to add picture</a:t>
            </a:r>
            <a:endParaRPr b="0" lang="en-US" sz="3200" strike="noStrike" u="none">
              <a:solidFill>
                <a:schemeClr val="dk1"/>
              </a:solidFill>
              <a:effectLst/>
              <a:uFillTx/>
              <a:latin typeface="Univers"/>
            </a:endParaRPr>
          </a:p>
        </p:txBody>
      </p:sp>
      <p:sp>
        <p:nvSpPr>
          <p:cNvPr id="64"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trike="noStrike" u="none">
                <a:solidFill>
                  <a:schemeClr val="dk1"/>
                </a:solidFill>
                <a:effectLst/>
                <a:uFillTx/>
                <a:latin typeface="Univers"/>
              </a:rPr>
              <a:t>Click to edit Master text styles</a:t>
            </a:r>
            <a:endParaRPr b="0" lang="en-US" sz="1600" strike="noStrike" u="none">
              <a:solidFill>
                <a:schemeClr val="dk1"/>
              </a:solidFill>
              <a:effectLst/>
              <a:uFillTx/>
              <a:latin typeface="Univers"/>
            </a:endParaRPr>
          </a:p>
        </p:txBody>
      </p:sp>
      <p:sp>
        <p:nvSpPr>
          <p:cNvPr id="65" name="PlaceHolder 4"/>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1" lang="en-US" sz="1200" spc="99" strike="noStrike" u="none" cap="all">
                <a:solidFill>
                  <a:schemeClr val="dk1">
                    <a:tint val="75000"/>
                  </a:schemeClr>
                </a:solidFill>
                <a:effectLst/>
                <a:uFillTx/>
                <a:latin typeface="Univers"/>
              </a:defRPr>
            </a:lvl1pPr>
          </a:lstStyle>
          <a:p>
            <a:pPr indent="0" defTabSz="914400">
              <a:lnSpc>
                <a:spcPct val="100000"/>
              </a:lnSpc>
              <a:buNone/>
            </a:pPr>
            <a:r>
              <a:rPr b="1" lang="en-US" sz="1200" spc="99" strike="noStrike" u="none" cap="all">
                <a:solidFill>
                  <a:schemeClr val="dk1">
                    <a:tint val="75000"/>
                  </a:schemeClr>
                </a:solidFill>
                <a:effectLst/>
                <a:uFillTx/>
                <a:latin typeface="Univers"/>
              </a:rPr>
              <a:t>&lt;date/time&gt;</a:t>
            </a:r>
            <a:endParaRPr b="0" lang="en-US" sz="1200" strike="noStrike" u="none">
              <a:solidFill>
                <a:srgbClr val="000000"/>
              </a:solidFill>
              <a:effectLst/>
              <a:uFillTx/>
              <a:latin typeface="Times New Roman"/>
            </a:endParaRPr>
          </a:p>
        </p:txBody>
      </p:sp>
      <p:sp>
        <p:nvSpPr>
          <p:cNvPr id="66" name="PlaceHolder 5"/>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67" name="PlaceHolder 6"/>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1" lang="en-US" sz="1200" spc="99" strike="noStrike" u="none" cap="all">
                <a:solidFill>
                  <a:schemeClr val="dk1">
                    <a:tint val="75000"/>
                  </a:schemeClr>
                </a:solidFill>
                <a:effectLst/>
                <a:uFillTx/>
                <a:latin typeface="Univers"/>
              </a:defRPr>
            </a:lvl1pPr>
          </a:lstStyle>
          <a:p>
            <a:pPr indent="0" algn="r" defTabSz="914400">
              <a:lnSpc>
                <a:spcPct val="100000"/>
              </a:lnSpc>
              <a:buNone/>
            </a:pPr>
            <a:fld id="{CCDDB62F-B2D5-423D-9B9B-675FDCADFD4C}" type="slidenum">
              <a:rPr b="1" lang="en-US" sz="1200" spc="99" strike="noStrike" u="none" cap="all">
                <a:solidFill>
                  <a:schemeClr val="dk1">
                    <a:tint val="75000"/>
                  </a:schemeClr>
                </a:solidFill>
                <a:effectLst/>
                <a:uFillTx/>
                <a:latin typeface="Univers"/>
              </a:rPr>
              <a:t>&lt;number&gt;</a:t>
            </a:fld>
            <a:endParaRPr b="0" lang="en-US" sz="1200" strike="noStrike" u="none">
              <a:solidFill>
                <a:srgbClr val="000000"/>
              </a:solidFill>
              <a:effectLst/>
              <a:uFillTx/>
              <a:latin typeface="Times New Roman"/>
            </a:endParaRPr>
          </a:p>
        </p:txBody>
      </p:sp>
      <p:cxnSp>
        <p:nvCxnSpPr>
          <p:cNvPr id="68" name="Straight Connector 7"/>
          <p:cNvCxnSpPr/>
          <p:nvPr/>
        </p:nvCxnSpPr>
        <p:spPr>
          <a:xfrm>
            <a:off x="715680" y="356760"/>
            <a:ext cx="360" cy="6492960"/>
          </a:xfrm>
          <a:prstGeom prst="straightConnector1">
            <a:avLst/>
          </a:prstGeom>
          <a:ln cap="sq" w="25400">
            <a:solidFill>
              <a:srgbClr val="243fff"/>
            </a:solidFill>
            <a:bevel/>
          </a:ln>
        </p:spPr>
      </p:cxn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bg>
      <p:bgPr>
        <a:solidFill>
          <a:srgbClr val="ffffff"/>
        </a:solid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Univers"/>
              </a:rPr>
              <a:t>Click to edit Master title style</a:t>
            </a:r>
            <a:endParaRPr b="0" lang="en-US" sz="4400" strike="noStrike" u="none">
              <a:solidFill>
                <a:schemeClr val="dk1"/>
              </a:solidFill>
              <a:effectLst/>
              <a:uFillTx/>
              <a:latin typeface="Univers"/>
            </a:endParaRPr>
          </a:p>
        </p:txBody>
      </p:sp>
      <p:sp>
        <p:nvSpPr>
          <p:cNvPr id="7"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Univers"/>
              </a:rPr>
              <a:t>Click to edit Master text styles</a:t>
            </a:r>
            <a:endParaRPr b="0" lang="en-US" sz="2800" strike="noStrike" u="none">
              <a:solidFill>
                <a:schemeClr val="dk1"/>
              </a:solidFill>
              <a:effectLst/>
              <a:uFillTx/>
              <a:latin typeface="Univers"/>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Univers"/>
              </a:rPr>
              <a:t>Second level</a:t>
            </a:r>
            <a:endParaRPr b="0" lang="en-US" sz="2400" strike="noStrike" u="none">
              <a:solidFill>
                <a:schemeClr val="dk1"/>
              </a:solidFill>
              <a:effectLst/>
              <a:uFillTx/>
              <a:latin typeface="Univers"/>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Univers"/>
              </a:rPr>
              <a:t>Third level</a:t>
            </a:r>
            <a:endParaRPr b="0" lang="en-US" sz="2000" strike="noStrike" u="none">
              <a:solidFill>
                <a:schemeClr val="dk1"/>
              </a:solidFill>
              <a:effectLst/>
              <a:uFillTx/>
              <a:latin typeface="Univers"/>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Univers"/>
              </a:rPr>
              <a:t>Fourth level</a:t>
            </a:r>
            <a:endParaRPr b="0" lang="en-US" sz="1800" strike="noStrike" u="none">
              <a:solidFill>
                <a:schemeClr val="dk1"/>
              </a:solidFill>
              <a:effectLst/>
              <a:uFillTx/>
              <a:latin typeface="Univers"/>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Univers"/>
              </a:rPr>
              <a:t>Fifth level</a:t>
            </a:r>
            <a:endParaRPr b="0" lang="en-US" sz="1800" strike="noStrike" u="none">
              <a:solidFill>
                <a:schemeClr val="dk1"/>
              </a:solidFill>
              <a:effectLst/>
              <a:uFillTx/>
              <a:latin typeface="Univers"/>
            </a:endParaRPr>
          </a:p>
        </p:txBody>
      </p:sp>
      <p:sp>
        <p:nvSpPr>
          <p:cNvPr id="8"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1" lang="en-US" sz="1200" spc="99" strike="noStrike" u="none" cap="all">
                <a:solidFill>
                  <a:schemeClr val="dk1">
                    <a:tint val="75000"/>
                  </a:schemeClr>
                </a:solidFill>
                <a:effectLst/>
                <a:uFillTx/>
                <a:latin typeface="Univers"/>
              </a:defRPr>
            </a:lvl1pPr>
          </a:lstStyle>
          <a:p>
            <a:pPr indent="0" defTabSz="914400">
              <a:lnSpc>
                <a:spcPct val="100000"/>
              </a:lnSpc>
              <a:buNone/>
            </a:pPr>
            <a:r>
              <a:rPr b="1" lang="en-US" sz="1200" spc="99" strike="noStrike" u="none" cap="all">
                <a:solidFill>
                  <a:schemeClr val="dk1">
                    <a:tint val="75000"/>
                  </a:schemeClr>
                </a:solidFill>
                <a:effectLst/>
                <a:uFillTx/>
                <a:latin typeface="Univers"/>
              </a:rPr>
              <a:t>&lt;date/time&gt;</a:t>
            </a:r>
            <a:endParaRPr b="0" lang="en-US" sz="1200" strike="noStrike" u="none">
              <a:solidFill>
                <a:srgbClr val="000000"/>
              </a:solidFill>
              <a:effectLst/>
              <a:uFillTx/>
              <a:latin typeface="Times New Roman"/>
            </a:endParaRPr>
          </a:p>
        </p:txBody>
      </p:sp>
      <p:sp>
        <p:nvSpPr>
          <p:cNvPr id="9"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10"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1" lang="en-US" sz="1200" spc="99" strike="noStrike" u="none" cap="all">
                <a:solidFill>
                  <a:schemeClr val="dk1">
                    <a:tint val="75000"/>
                  </a:schemeClr>
                </a:solidFill>
                <a:effectLst/>
                <a:uFillTx/>
                <a:latin typeface="Univers"/>
              </a:defRPr>
            </a:lvl1pPr>
          </a:lstStyle>
          <a:p>
            <a:pPr indent="0" algn="r" defTabSz="914400">
              <a:lnSpc>
                <a:spcPct val="100000"/>
              </a:lnSpc>
              <a:buNone/>
            </a:pPr>
            <a:fld id="{C3642DB3-62D1-4C50-B149-BC41B24C4F5E}" type="slidenum">
              <a:rPr b="1" lang="en-US" sz="1200" spc="99" strike="noStrike" u="none" cap="all">
                <a:solidFill>
                  <a:schemeClr val="dk1">
                    <a:tint val="75000"/>
                  </a:schemeClr>
                </a:solidFill>
                <a:effectLst/>
                <a:uFillTx/>
                <a:latin typeface="Univers"/>
              </a:rPr>
              <a:t>&lt;number&gt;</a:t>
            </a:fld>
            <a:endParaRPr b="0" lang="en-US" sz="1200" strike="noStrike" u="none">
              <a:solidFill>
                <a:srgbClr val="000000"/>
              </a:solidFill>
              <a:effectLst/>
              <a:uFillTx/>
              <a:latin typeface="Times New Roman"/>
            </a:endParaRPr>
          </a:p>
        </p:txBody>
      </p:sp>
      <p:cxnSp>
        <p:nvCxnSpPr>
          <p:cNvPr id="11" name="Straight Connector 6"/>
          <p:cNvCxnSpPr/>
          <p:nvPr/>
        </p:nvCxnSpPr>
        <p:spPr>
          <a:xfrm>
            <a:off x="715680" y="356760"/>
            <a:ext cx="360" cy="6492960"/>
          </a:xfrm>
          <a:prstGeom prst="straightConnector1">
            <a:avLst/>
          </a:prstGeom>
          <a:ln cap="sq" w="25400">
            <a:solidFill>
              <a:srgbClr val="243fff"/>
            </a:solidFill>
            <a:bevel/>
          </a:ln>
        </p:spPr>
      </p:cxn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bg>
      <p:bgPr>
        <a:solidFill>
          <a:srgbClr val="ffffff"/>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ctr" vert="eaVert">
            <a:noAutofit/>
          </a:bodyPr>
          <a:p>
            <a:pPr indent="0" defTabSz="914400">
              <a:lnSpc>
                <a:spcPct val="90000"/>
              </a:lnSpc>
              <a:buNone/>
            </a:pPr>
            <a:r>
              <a:rPr b="0" lang="en-US" sz="4400" strike="noStrike" u="none">
                <a:solidFill>
                  <a:schemeClr val="dk1"/>
                </a:solidFill>
                <a:effectLst/>
                <a:uFillTx/>
                <a:latin typeface="Univers"/>
              </a:rPr>
              <a:t>Click to edit Master title style</a:t>
            </a:r>
            <a:endParaRPr b="0" lang="en-US" sz="4400" strike="noStrike" u="none">
              <a:solidFill>
                <a:schemeClr val="dk1"/>
              </a:solidFill>
              <a:effectLst/>
              <a:uFillTx/>
              <a:latin typeface="Univers"/>
            </a:endParaRPr>
          </a:p>
        </p:txBody>
      </p:sp>
      <p:sp>
        <p:nvSpPr>
          <p:cNvPr id="13"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Univers"/>
              </a:rPr>
              <a:t>Click to edit Master text styles</a:t>
            </a:r>
            <a:endParaRPr b="0" lang="en-US" sz="2800" strike="noStrike" u="none">
              <a:solidFill>
                <a:schemeClr val="dk1"/>
              </a:solidFill>
              <a:effectLst/>
              <a:uFillTx/>
              <a:latin typeface="Univers"/>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Univers"/>
              </a:rPr>
              <a:t>Second level</a:t>
            </a:r>
            <a:endParaRPr b="0" lang="en-US" sz="2400" strike="noStrike" u="none">
              <a:solidFill>
                <a:schemeClr val="dk1"/>
              </a:solidFill>
              <a:effectLst/>
              <a:uFillTx/>
              <a:latin typeface="Univers"/>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Univers"/>
              </a:rPr>
              <a:t>Third level</a:t>
            </a:r>
            <a:endParaRPr b="0" lang="en-US" sz="2000" strike="noStrike" u="none">
              <a:solidFill>
                <a:schemeClr val="dk1"/>
              </a:solidFill>
              <a:effectLst/>
              <a:uFillTx/>
              <a:latin typeface="Univers"/>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Univers"/>
              </a:rPr>
              <a:t>Fourth level</a:t>
            </a:r>
            <a:endParaRPr b="0" lang="en-US" sz="1800" strike="noStrike" u="none">
              <a:solidFill>
                <a:schemeClr val="dk1"/>
              </a:solidFill>
              <a:effectLst/>
              <a:uFillTx/>
              <a:latin typeface="Univers"/>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Univers"/>
              </a:rPr>
              <a:t>Fifth level</a:t>
            </a:r>
            <a:endParaRPr b="0" lang="en-US" sz="1800" strike="noStrike" u="none">
              <a:solidFill>
                <a:schemeClr val="dk1"/>
              </a:solidFill>
              <a:effectLst/>
              <a:uFillTx/>
              <a:latin typeface="Univers"/>
            </a:endParaRPr>
          </a:p>
        </p:txBody>
      </p:sp>
      <p:sp>
        <p:nvSpPr>
          <p:cNvPr id="14" name="PlaceHolder 3"/>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1" lang="en-US" sz="1200" spc="99" strike="noStrike" u="none" cap="all">
                <a:solidFill>
                  <a:schemeClr val="dk1">
                    <a:tint val="75000"/>
                  </a:schemeClr>
                </a:solidFill>
                <a:effectLst/>
                <a:uFillTx/>
                <a:latin typeface="Univers"/>
              </a:defRPr>
            </a:lvl1pPr>
          </a:lstStyle>
          <a:p>
            <a:pPr indent="0" defTabSz="914400">
              <a:lnSpc>
                <a:spcPct val="100000"/>
              </a:lnSpc>
              <a:buNone/>
            </a:pPr>
            <a:r>
              <a:rPr b="1" lang="en-US" sz="1200" spc="99" strike="noStrike" u="none" cap="all">
                <a:solidFill>
                  <a:schemeClr val="dk1">
                    <a:tint val="75000"/>
                  </a:schemeClr>
                </a:solidFill>
                <a:effectLst/>
                <a:uFillTx/>
                <a:latin typeface="Univers"/>
              </a:rPr>
              <a:t>&lt;date/time&gt;</a:t>
            </a:r>
            <a:endParaRPr b="0" lang="en-US" sz="1200" strike="noStrike" u="none">
              <a:solidFill>
                <a:srgbClr val="000000"/>
              </a:solidFill>
              <a:effectLst/>
              <a:uFillTx/>
              <a:latin typeface="Times New Roman"/>
            </a:endParaRPr>
          </a:p>
        </p:txBody>
      </p:sp>
      <p:sp>
        <p:nvSpPr>
          <p:cNvPr id="15"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16" name="PlaceHolder 5"/>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1" lang="en-US" sz="1200" spc="99" strike="noStrike" u="none" cap="all">
                <a:solidFill>
                  <a:schemeClr val="dk1">
                    <a:tint val="75000"/>
                  </a:schemeClr>
                </a:solidFill>
                <a:effectLst/>
                <a:uFillTx/>
                <a:latin typeface="Univers"/>
              </a:defRPr>
            </a:lvl1pPr>
          </a:lstStyle>
          <a:p>
            <a:pPr indent="0" algn="r" defTabSz="914400">
              <a:lnSpc>
                <a:spcPct val="100000"/>
              </a:lnSpc>
              <a:buNone/>
            </a:pPr>
            <a:fld id="{EB9A5C88-A60A-4280-816D-B43F5A9B7FD9}" type="slidenum">
              <a:rPr b="1" lang="en-US" sz="1200" spc="99" strike="noStrike" u="none" cap="all">
                <a:solidFill>
                  <a:schemeClr val="dk1">
                    <a:tint val="75000"/>
                  </a:schemeClr>
                </a:solidFill>
                <a:effectLst/>
                <a:uFillTx/>
                <a:latin typeface="Univers"/>
              </a:rPr>
              <a:t>&lt;number&gt;</a:t>
            </a:fld>
            <a:endParaRPr b="0" lang="en-US" sz="1200" strike="noStrike" u="none">
              <a:solidFill>
                <a:srgbClr val="000000"/>
              </a:solidFill>
              <a:effectLst/>
              <a:uFillTx/>
              <a:latin typeface="Times New Roman"/>
            </a:endParaRPr>
          </a:p>
        </p:txBody>
      </p:sp>
      <p:cxnSp>
        <p:nvCxnSpPr>
          <p:cNvPr id="17" name="Straight Connector 6"/>
          <p:cNvCxnSpPr/>
          <p:nvPr/>
        </p:nvCxnSpPr>
        <p:spPr>
          <a:xfrm>
            <a:off x="8280" y="261720"/>
            <a:ext cx="11354040" cy="360"/>
          </a:xfrm>
          <a:prstGeom prst="straightConnector1">
            <a:avLst/>
          </a:prstGeom>
          <a:ln cap="sq" w="25400">
            <a:solidFill>
              <a:srgbClr val="243fff"/>
            </a:solidFill>
            <a:bevel/>
          </a:ln>
        </p:spPr>
      </p:cxn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bg>
      <p:bgPr>
        <a:solidFill>
          <a:srgbClr val="ffffff"/>
        </a:solidFill>
      </p:bgPr>
    </p:bg>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Univers"/>
              </a:rPr>
              <a:t>Click to edit Master title style</a:t>
            </a:r>
            <a:endParaRPr b="0" lang="en-US" sz="4400" strike="noStrike" u="none">
              <a:solidFill>
                <a:schemeClr val="dk1"/>
              </a:solidFill>
              <a:effectLst/>
              <a:uFillTx/>
              <a:latin typeface="Univers"/>
            </a:endParaRPr>
          </a:p>
        </p:txBody>
      </p:sp>
      <p:sp>
        <p:nvSpPr>
          <p:cNvPr id="19"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Univers"/>
              </a:rPr>
              <a:t>Click to edit Master text styles</a:t>
            </a:r>
            <a:endParaRPr b="0" lang="en-US" sz="2800" strike="noStrike" u="none">
              <a:solidFill>
                <a:schemeClr val="dk1"/>
              </a:solidFill>
              <a:effectLst/>
              <a:uFillTx/>
              <a:latin typeface="Univers"/>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Univers"/>
              </a:rPr>
              <a:t>Second level</a:t>
            </a:r>
            <a:endParaRPr b="0" lang="en-US" sz="2400" strike="noStrike" u="none">
              <a:solidFill>
                <a:schemeClr val="dk1"/>
              </a:solidFill>
              <a:effectLst/>
              <a:uFillTx/>
              <a:latin typeface="Univers"/>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Univers"/>
              </a:rPr>
              <a:t>Third level</a:t>
            </a:r>
            <a:endParaRPr b="0" lang="en-US" sz="2000" strike="noStrike" u="none">
              <a:solidFill>
                <a:schemeClr val="dk1"/>
              </a:solidFill>
              <a:effectLst/>
              <a:uFillTx/>
              <a:latin typeface="Univers"/>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Univers"/>
              </a:rPr>
              <a:t>Fourth level</a:t>
            </a:r>
            <a:endParaRPr b="0" lang="en-US" sz="1800" strike="noStrike" u="none">
              <a:solidFill>
                <a:schemeClr val="dk1"/>
              </a:solidFill>
              <a:effectLst/>
              <a:uFillTx/>
              <a:latin typeface="Univers"/>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Univers"/>
              </a:rPr>
              <a:t>Fifth level</a:t>
            </a:r>
            <a:endParaRPr b="0" lang="en-US" sz="1800" strike="noStrike" u="none">
              <a:solidFill>
                <a:schemeClr val="dk1"/>
              </a:solidFill>
              <a:effectLst/>
              <a:uFillTx/>
              <a:latin typeface="Univers"/>
            </a:endParaRPr>
          </a:p>
        </p:txBody>
      </p:sp>
      <p:sp>
        <p:nvSpPr>
          <p:cNvPr id="20" name="PlaceHolder 3"/>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1" lang="en-US" sz="1200" spc="99" strike="noStrike" u="none" cap="all">
                <a:solidFill>
                  <a:schemeClr val="dk1">
                    <a:tint val="75000"/>
                  </a:schemeClr>
                </a:solidFill>
                <a:effectLst/>
                <a:uFillTx/>
                <a:latin typeface="Univers"/>
              </a:defRPr>
            </a:lvl1pPr>
          </a:lstStyle>
          <a:p>
            <a:pPr indent="0" defTabSz="914400">
              <a:lnSpc>
                <a:spcPct val="100000"/>
              </a:lnSpc>
              <a:buNone/>
            </a:pPr>
            <a:r>
              <a:rPr b="1" lang="en-US" sz="1200" spc="99" strike="noStrike" u="none" cap="all">
                <a:solidFill>
                  <a:schemeClr val="dk1">
                    <a:tint val="75000"/>
                  </a:schemeClr>
                </a:solidFill>
                <a:effectLst/>
                <a:uFillTx/>
                <a:latin typeface="Univers"/>
              </a:rPr>
              <a:t>&lt;date/time&gt;</a:t>
            </a:r>
            <a:endParaRPr b="0" lang="en-US" sz="1200" strike="noStrike" u="none">
              <a:solidFill>
                <a:srgbClr val="000000"/>
              </a:solidFill>
              <a:effectLst/>
              <a:uFillTx/>
              <a:latin typeface="Times New Roman"/>
            </a:endParaRPr>
          </a:p>
        </p:txBody>
      </p:sp>
      <p:sp>
        <p:nvSpPr>
          <p:cNvPr id="21" name="PlaceHolder 4"/>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22" name="PlaceHolder 5"/>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1" lang="en-US" sz="1200" spc="99" strike="noStrike" u="none" cap="all">
                <a:solidFill>
                  <a:schemeClr val="dk1">
                    <a:tint val="75000"/>
                  </a:schemeClr>
                </a:solidFill>
                <a:effectLst/>
                <a:uFillTx/>
                <a:latin typeface="Univers"/>
              </a:defRPr>
            </a:lvl1pPr>
          </a:lstStyle>
          <a:p>
            <a:pPr indent="0" algn="r" defTabSz="914400">
              <a:lnSpc>
                <a:spcPct val="100000"/>
              </a:lnSpc>
              <a:buNone/>
            </a:pPr>
            <a:fld id="{23BF141C-59B4-40F6-AC69-C6F3F2C7988E}" type="slidenum">
              <a:rPr b="1" lang="en-US" sz="1200" spc="99" strike="noStrike" u="none" cap="all">
                <a:solidFill>
                  <a:schemeClr val="dk1">
                    <a:tint val="75000"/>
                  </a:schemeClr>
                </a:solidFill>
                <a:effectLst/>
                <a:uFillTx/>
                <a:latin typeface="Univers"/>
              </a:rPr>
              <a:t>&lt;number&gt;</a:t>
            </a:fld>
            <a:endParaRPr b="0" lang="en-US" sz="1200" strike="noStrike" u="none">
              <a:solidFill>
                <a:srgbClr val="000000"/>
              </a:solidFill>
              <a:effectLst/>
              <a:uFillTx/>
              <a:latin typeface="Times New Roman"/>
            </a:endParaRPr>
          </a:p>
        </p:txBody>
      </p:sp>
      <p:cxnSp>
        <p:nvCxnSpPr>
          <p:cNvPr id="23" name="Straight Connector 6"/>
          <p:cNvCxnSpPr/>
          <p:nvPr/>
        </p:nvCxnSpPr>
        <p:spPr>
          <a:xfrm>
            <a:off x="715680" y="356760"/>
            <a:ext cx="360" cy="6492960"/>
          </a:xfrm>
          <a:prstGeom prst="straightConnector1">
            <a:avLst/>
          </a:prstGeom>
          <a:ln cap="sq" w="25400">
            <a:solidFill>
              <a:srgbClr val="243fff"/>
            </a:solidFill>
            <a:bevel/>
          </a:ln>
        </p:spPr>
      </p:cxn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bg>
      <p:bgPr>
        <a:solidFill>
          <a:srgbClr val="ffffff"/>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1" lang="en-US" sz="6000" strike="noStrike" u="none" cap="all">
                <a:solidFill>
                  <a:schemeClr val="dk1"/>
                </a:solidFill>
                <a:effectLst/>
                <a:uFillTx/>
                <a:latin typeface="Univers"/>
              </a:rPr>
              <a:t>Click to edit </a:t>
            </a:r>
            <a:r>
              <a:rPr b="1" lang="en-US" sz="6000" strike="noStrike" u="none" cap="all">
                <a:solidFill>
                  <a:schemeClr val="dk1"/>
                </a:solidFill>
                <a:effectLst/>
                <a:uFillTx/>
                <a:latin typeface="Univers"/>
              </a:rPr>
              <a:t>Master title </a:t>
            </a:r>
            <a:r>
              <a:rPr b="1" lang="en-US" sz="6000" strike="noStrike" u="none" cap="all">
                <a:solidFill>
                  <a:schemeClr val="dk1"/>
                </a:solidFill>
                <a:effectLst/>
                <a:uFillTx/>
                <a:latin typeface="Univers"/>
              </a:rPr>
              <a:t>style</a:t>
            </a:r>
            <a:endParaRPr b="0" lang="en-US" sz="6000" strike="noStrike" u="none">
              <a:solidFill>
                <a:schemeClr val="dk1"/>
              </a:solidFill>
              <a:effectLst/>
              <a:uFillTx/>
              <a:latin typeface="Univers"/>
            </a:endParaRPr>
          </a:p>
        </p:txBody>
      </p:sp>
      <p:sp>
        <p:nvSpPr>
          <p:cNvPr id="25"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400" strike="noStrike" u="none">
                <a:solidFill>
                  <a:schemeClr val="dk1">
                    <a:tint val="75000"/>
                  </a:schemeClr>
                </a:solidFill>
                <a:effectLst/>
                <a:uFillTx/>
                <a:latin typeface="Univers"/>
              </a:rPr>
              <a:t>Click to edit Master text styles</a:t>
            </a:r>
            <a:endParaRPr b="0" lang="en-US" sz="2400" strike="noStrike" u="none">
              <a:solidFill>
                <a:schemeClr val="dk1"/>
              </a:solidFill>
              <a:effectLst/>
              <a:uFillTx/>
              <a:latin typeface="Univers"/>
            </a:endParaRPr>
          </a:p>
        </p:txBody>
      </p:sp>
      <p:sp>
        <p:nvSpPr>
          <p:cNvPr id="26" name="PlaceHolder 3"/>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1" lang="en-US" sz="1200" spc="99" strike="noStrike" u="none" cap="all">
                <a:solidFill>
                  <a:schemeClr val="dk1">
                    <a:tint val="75000"/>
                  </a:schemeClr>
                </a:solidFill>
                <a:effectLst/>
                <a:uFillTx/>
                <a:latin typeface="Univers"/>
              </a:defRPr>
            </a:lvl1pPr>
          </a:lstStyle>
          <a:p>
            <a:pPr indent="0" defTabSz="914400">
              <a:lnSpc>
                <a:spcPct val="100000"/>
              </a:lnSpc>
              <a:buNone/>
            </a:pPr>
            <a:r>
              <a:rPr b="1" lang="en-US" sz="1200" spc="99" strike="noStrike" u="none" cap="all">
                <a:solidFill>
                  <a:schemeClr val="dk1">
                    <a:tint val="75000"/>
                  </a:schemeClr>
                </a:solidFill>
                <a:effectLst/>
                <a:uFillTx/>
                <a:latin typeface="Univers"/>
              </a:rPr>
              <a:t>&lt;date/time&gt;</a:t>
            </a:r>
            <a:endParaRPr b="0" lang="en-US" sz="1200" strike="noStrike" u="none">
              <a:solidFill>
                <a:srgbClr val="000000"/>
              </a:solidFill>
              <a:effectLst/>
              <a:uFillTx/>
              <a:latin typeface="Times New Roman"/>
            </a:endParaRPr>
          </a:p>
        </p:txBody>
      </p:sp>
      <p:sp>
        <p:nvSpPr>
          <p:cNvPr id="27" name="PlaceHolder 4"/>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28" name="PlaceHolder 5"/>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1" lang="en-US" sz="1200" spc="99" strike="noStrike" u="none" cap="all">
                <a:solidFill>
                  <a:schemeClr val="dk1">
                    <a:tint val="75000"/>
                  </a:schemeClr>
                </a:solidFill>
                <a:effectLst/>
                <a:uFillTx/>
                <a:latin typeface="Univers"/>
              </a:defRPr>
            </a:lvl1pPr>
          </a:lstStyle>
          <a:p>
            <a:pPr indent="0" algn="r" defTabSz="914400">
              <a:lnSpc>
                <a:spcPct val="100000"/>
              </a:lnSpc>
              <a:buNone/>
            </a:pPr>
            <a:fld id="{058C30BF-80DD-4210-A97E-5131C314DC4D}" type="slidenum">
              <a:rPr b="1" lang="en-US" sz="1200" spc="99" strike="noStrike" u="none" cap="all">
                <a:solidFill>
                  <a:schemeClr val="dk1">
                    <a:tint val="75000"/>
                  </a:schemeClr>
                </a:solidFill>
                <a:effectLst/>
                <a:uFillTx/>
                <a:latin typeface="Univers"/>
              </a:rPr>
              <a:t>&lt;number&gt;</a:t>
            </a:fld>
            <a:endParaRPr b="0" lang="en-US" sz="1200" strike="noStrike" u="none">
              <a:solidFill>
                <a:srgbClr val="000000"/>
              </a:solidFill>
              <a:effectLst/>
              <a:uFillTx/>
              <a:latin typeface="Times New Roman"/>
            </a:endParaRPr>
          </a:p>
        </p:txBody>
      </p:sp>
      <p:cxnSp>
        <p:nvCxnSpPr>
          <p:cNvPr id="29" name="Straight Connector 8"/>
          <p:cNvCxnSpPr/>
          <p:nvPr/>
        </p:nvCxnSpPr>
        <p:spPr>
          <a:xfrm>
            <a:off x="715680" y="1701360"/>
            <a:ext cx="360" cy="5148360"/>
          </a:xfrm>
          <a:prstGeom prst="straightConnector1">
            <a:avLst/>
          </a:prstGeom>
          <a:ln cap="sq" w="25400">
            <a:solidFill>
              <a:srgbClr val="243fff"/>
            </a:solidFill>
            <a:bevel/>
          </a:ln>
        </p:spPr>
      </p:cxn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bg>
      <p:bgPr>
        <a:solidFill>
          <a:srgbClr val="ffffff"/>
        </a:solidFill>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Univers"/>
              </a:rPr>
              <a:t>Click to edit Master title style</a:t>
            </a:r>
            <a:endParaRPr b="0" lang="en-US" sz="4400" strike="noStrike" u="none">
              <a:solidFill>
                <a:schemeClr val="dk1"/>
              </a:solidFill>
              <a:effectLst/>
              <a:uFillTx/>
              <a:latin typeface="Univers"/>
            </a:endParaRPr>
          </a:p>
        </p:txBody>
      </p:sp>
      <p:sp>
        <p:nvSpPr>
          <p:cNvPr id="31"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Univers"/>
              </a:rPr>
              <a:t>Click to edit Master text styles</a:t>
            </a:r>
            <a:endParaRPr b="0" lang="en-US" sz="2800" strike="noStrike" u="none">
              <a:solidFill>
                <a:schemeClr val="dk1"/>
              </a:solidFill>
              <a:effectLst/>
              <a:uFillTx/>
              <a:latin typeface="Univers"/>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Univers"/>
              </a:rPr>
              <a:t>Second level</a:t>
            </a:r>
            <a:endParaRPr b="0" lang="en-US" sz="2400" strike="noStrike" u="none">
              <a:solidFill>
                <a:schemeClr val="dk1"/>
              </a:solidFill>
              <a:effectLst/>
              <a:uFillTx/>
              <a:latin typeface="Univers"/>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Univers"/>
              </a:rPr>
              <a:t>Third level</a:t>
            </a:r>
            <a:endParaRPr b="0" lang="en-US" sz="2000" strike="noStrike" u="none">
              <a:solidFill>
                <a:schemeClr val="dk1"/>
              </a:solidFill>
              <a:effectLst/>
              <a:uFillTx/>
              <a:latin typeface="Univers"/>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Univers"/>
              </a:rPr>
              <a:t>Fourth level</a:t>
            </a:r>
            <a:endParaRPr b="0" lang="en-US" sz="1800" strike="noStrike" u="none">
              <a:solidFill>
                <a:schemeClr val="dk1"/>
              </a:solidFill>
              <a:effectLst/>
              <a:uFillTx/>
              <a:latin typeface="Univers"/>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Univers"/>
              </a:rPr>
              <a:t>Fifth level</a:t>
            </a:r>
            <a:endParaRPr b="0" lang="en-US" sz="1800" strike="noStrike" u="none">
              <a:solidFill>
                <a:schemeClr val="dk1"/>
              </a:solidFill>
              <a:effectLst/>
              <a:uFillTx/>
              <a:latin typeface="Univers"/>
            </a:endParaRPr>
          </a:p>
        </p:txBody>
      </p:sp>
      <p:sp>
        <p:nvSpPr>
          <p:cNvPr id="32"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Univers"/>
              </a:rPr>
              <a:t>Click to edit Master text styles</a:t>
            </a:r>
            <a:endParaRPr b="0" lang="en-US" sz="2800" strike="noStrike" u="none">
              <a:solidFill>
                <a:schemeClr val="dk1"/>
              </a:solidFill>
              <a:effectLst/>
              <a:uFillTx/>
              <a:latin typeface="Univers"/>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Univers"/>
              </a:rPr>
              <a:t>Second level</a:t>
            </a:r>
            <a:endParaRPr b="0" lang="en-US" sz="2400" strike="noStrike" u="none">
              <a:solidFill>
                <a:schemeClr val="dk1"/>
              </a:solidFill>
              <a:effectLst/>
              <a:uFillTx/>
              <a:latin typeface="Univers"/>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Univers"/>
              </a:rPr>
              <a:t>Third level</a:t>
            </a:r>
            <a:endParaRPr b="0" lang="en-US" sz="2000" strike="noStrike" u="none">
              <a:solidFill>
                <a:schemeClr val="dk1"/>
              </a:solidFill>
              <a:effectLst/>
              <a:uFillTx/>
              <a:latin typeface="Univers"/>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Univers"/>
              </a:rPr>
              <a:t>Fourth level</a:t>
            </a:r>
            <a:endParaRPr b="0" lang="en-US" sz="1800" strike="noStrike" u="none">
              <a:solidFill>
                <a:schemeClr val="dk1"/>
              </a:solidFill>
              <a:effectLst/>
              <a:uFillTx/>
              <a:latin typeface="Univers"/>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Univers"/>
              </a:rPr>
              <a:t>Fifth level</a:t>
            </a:r>
            <a:endParaRPr b="0" lang="en-US" sz="1800" strike="noStrike" u="none">
              <a:solidFill>
                <a:schemeClr val="dk1"/>
              </a:solidFill>
              <a:effectLst/>
              <a:uFillTx/>
              <a:latin typeface="Univers"/>
            </a:endParaRPr>
          </a:p>
        </p:txBody>
      </p:sp>
      <p:sp>
        <p:nvSpPr>
          <p:cNvPr id="33" name="PlaceHolder 4"/>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1" lang="en-US" sz="1200" spc="99" strike="noStrike" u="none" cap="all">
                <a:solidFill>
                  <a:schemeClr val="dk1">
                    <a:tint val="75000"/>
                  </a:schemeClr>
                </a:solidFill>
                <a:effectLst/>
                <a:uFillTx/>
                <a:latin typeface="Univers"/>
              </a:defRPr>
            </a:lvl1pPr>
          </a:lstStyle>
          <a:p>
            <a:pPr indent="0" defTabSz="914400">
              <a:lnSpc>
                <a:spcPct val="100000"/>
              </a:lnSpc>
              <a:buNone/>
            </a:pPr>
            <a:r>
              <a:rPr b="1" lang="en-US" sz="1200" spc="99" strike="noStrike" u="none" cap="all">
                <a:solidFill>
                  <a:schemeClr val="dk1">
                    <a:tint val="75000"/>
                  </a:schemeClr>
                </a:solidFill>
                <a:effectLst/>
                <a:uFillTx/>
                <a:latin typeface="Univers"/>
              </a:rPr>
              <a:t>&lt;date/time&gt;</a:t>
            </a:r>
            <a:endParaRPr b="0" lang="en-US" sz="1200" strike="noStrike" u="none">
              <a:solidFill>
                <a:srgbClr val="000000"/>
              </a:solidFill>
              <a:effectLst/>
              <a:uFillTx/>
              <a:latin typeface="Times New Roman"/>
            </a:endParaRPr>
          </a:p>
        </p:txBody>
      </p:sp>
      <p:sp>
        <p:nvSpPr>
          <p:cNvPr id="34" name="PlaceHolder 5"/>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35" name="PlaceHolder 6"/>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1" lang="en-US" sz="1200" spc="99" strike="noStrike" u="none" cap="all">
                <a:solidFill>
                  <a:schemeClr val="dk1">
                    <a:tint val="75000"/>
                  </a:schemeClr>
                </a:solidFill>
                <a:effectLst/>
                <a:uFillTx/>
                <a:latin typeface="Univers"/>
              </a:defRPr>
            </a:lvl1pPr>
          </a:lstStyle>
          <a:p>
            <a:pPr indent="0" algn="r" defTabSz="914400">
              <a:lnSpc>
                <a:spcPct val="100000"/>
              </a:lnSpc>
              <a:buNone/>
            </a:pPr>
            <a:fld id="{F664494D-C890-484E-AC1B-571B432F935E}" type="slidenum">
              <a:rPr b="1" lang="en-US" sz="1200" spc="99" strike="noStrike" u="none" cap="all">
                <a:solidFill>
                  <a:schemeClr val="dk1">
                    <a:tint val="75000"/>
                  </a:schemeClr>
                </a:solidFill>
                <a:effectLst/>
                <a:uFillTx/>
                <a:latin typeface="Univers"/>
              </a:rPr>
              <a:t>&lt;number&gt;</a:t>
            </a:fld>
            <a:endParaRPr b="0" lang="en-US" sz="1200" strike="noStrike" u="none">
              <a:solidFill>
                <a:srgbClr val="000000"/>
              </a:solidFill>
              <a:effectLst/>
              <a:uFillTx/>
              <a:latin typeface="Times New Roman"/>
            </a:endParaRPr>
          </a:p>
        </p:txBody>
      </p:sp>
      <p:cxnSp>
        <p:nvCxnSpPr>
          <p:cNvPr id="36" name="Straight Connector 7"/>
          <p:cNvCxnSpPr/>
          <p:nvPr/>
        </p:nvCxnSpPr>
        <p:spPr>
          <a:xfrm>
            <a:off x="715680" y="356760"/>
            <a:ext cx="360" cy="6492960"/>
          </a:xfrm>
          <a:prstGeom prst="straightConnector1">
            <a:avLst/>
          </a:prstGeom>
          <a:ln cap="sq" w="25400">
            <a:solidFill>
              <a:srgbClr val="243fff"/>
            </a:solidFill>
            <a:bevel/>
          </a:ln>
        </p:spPr>
      </p:cxn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bg>
      <p:bgPr>
        <a:solidFill>
          <a:srgbClr val="ffffff"/>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Univers"/>
              </a:rPr>
              <a:t>Click to edit Master title style</a:t>
            </a:r>
            <a:endParaRPr b="0" lang="en-US" sz="4400" strike="noStrike" u="none">
              <a:solidFill>
                <a:schemeClr val="dk1"/>
              </a:solidFill>
              <a:effectLst/>
              <a:uFillTx/>
              <a:latin typeface="Univers"/>
            </a:endParaRPr>
          </a:p>
        </p:txBody>
      </p:sp>
      <p:sp>
        <p:nvSpPr>
          <p:cNvPr id="38"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trike="noStrike" u="none">
                <a:solidFill>
                  <a:schemeClr val="dk1"/>
                </a:solidFill>
                <a:effectLst/>
                <a:uFillTx/>
                <a:latin typeface="Univers"/>
              </a:rPr>
              <a:t>Click to edit Master text styles</a:t>
            </a:r>
            <a:endParaRPr b="0" lang="en-US" sz="2400" strike="noStrike" u="none">
              <a:solidFill>
                <a:schemeClr val="dk1"/>
              </a:solidFill>
              <a:effectLst/>
              <a:uFillTx/>
              <a:latin typeface="Univers"/>
            </a:endParaRPr>
          </a:p>
        </p:txBody>
      </p:sp>
      <p:sp>
        <p:nvSpPr>
          <p:cNvPr id="39"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Univers"/>
              </a:rPr>
              <a:t>Click to edit Master text styles</a:t>
            </a:r>
            <a:endParaRPr b="0" lang="en-US" sz="2800" strike="noStrike" u="none">
              <a:solidFill>
                <a:schemeClr val="dk1"/>
              </a:solidFill>
              <a:effectLst/>
              <a:uFillTx/>
              <a:latin typeface="Univers"/>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Univers"/>
              </a:rPr>
              <a:t>Second level</a:t>
            </a:r>
            <a:endParaRPr b="0" lang="en-US" sz="2400" strike="noStrike" u="none">
              <a:solidFill>
                <a:schemeClr val="dk1"/>
              </a:solidFill>
              <a:effectLst/>
              <a:uFillTx/>
              <a:latin typeface="Univers"/>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Univers"/>
              </a:rPr>
              <a:t>Third level</a:t>
            </a:r>
            <a:endParaRPr b="0" lang="en-US" sz="2000" strike="noStrike" u="none">
              <a:solidFill>
                <a:schemeClr val="dk1"/>
              </a:solidFill>
              <a:effectLst/>
              <a:uFillTx/>
              <a:latin typeface="Univers"/>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Univers"/>
              </a:rPr>
              <a:t>Fourth level</a:t>
            </a:r>
            <a:endParaRPr b="0" lang="en-US" sz="1800" strike="noStrike" u="none">
              <a:solidFill>
                <a:schemeClr val="dk1"/>
              </a:solidFill>
              <a:effectLst/>
              <a:uFillTx/>
              <a:latin typeface="Univers"/>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Univers"/>
              </a:rPr>
              <a:t>Fifth level</a:t>
            </a:r>
            <a:endParaRPr b="0" lang="en-US" sz="1800" strike="noStrike" u="none">
              <a:solidFill>
                <a:schemeClr val="dk1"/>
              </a:solidFill>
              <a:effectLst/>
              <a:uFillTx/>
              <a:latin typeface="Univers"/>
            </a:endParaRPr>
          </a:p>
        </p:txBody>
      </p:sp>
      <p:sp>
        <p:nvSpPr>
          <p:cNvPr id="40"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trike="noStrike" u="none">
                <a:solidFill>
                  <a:schemeClr val="dk1"/>
                </a:solidFill>
                <a:effectLst/>
                <a:uFillTx/>
                <a:latin typeface="Univers"/>
              </a:rPr>
              <a:t>Click to edit Master text styles</a:t>
            </a:r>
            <a:endParaRPr b="0" lang="en-US" sz="2400" strike="noStrike" u="none">
              <a:solidFill>
                <a:schemeClr val="dk1"/>
              </a:solidFill>
              <a:effectLst/>
              <a:uFillTx/>
              <a:latin typeface="Univers"/>
            </a:endParaRPr>
          </a:p>
        </p:txBody>
      </p:sp>
      <p:sp>
        <p:nvSpPr>
          <p:cNvPr id="41"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Univers"/>
              </a:rPr>
              <a:t>Click to edit Master text styles</a:t>
            </a:r>
            <a:endParaRPr b="0" lang="en-US" sz="2800" strike="noStrike" u="none">
              <a:solidFill>
                <a:schemeClr val="dk1"/>
              </a:solidFill>
              <a:effectLst/>
              <a:uFillTx/>
              <a:latin typeface="Univers"/>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Univers"/>
              </a:rPr>
              <a:t>Second level</a:t>
            </a:r>
            <a:endParaRPr b="0" lang="en-US" sz="2400" strike="noStrike" u="none">
              <a:solidFill>
                <a:schemeClr val="dk1"/>
              </a:solidFill>
              <a:effectLst/>
              <a:uFillTx/>
              <a:latin typeface="Univers"/>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Univers"/>
              </a:rPr>
              <a:t>Third level</a:t>
            </a:r>
            <a:endParaRPr b="0" lang="en-US" sz="2000" strike="noStrike" u="none">
              <a:solidFill>
                <a:schemeClr val="dk1"/>
              </a:solidFill>
              <a:effectLst/>
              <a:uFillTx/>
              <a:latin typeface="Univers"/>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Univers"/>
              </a:rPr>
              <a:t>Fourth level</a:t>
            </a:r>
            <a:endParaRPr b="0" lang="en-US" sz="1800" strike="noStrike" u="none">
              <a:solidFill>
                <a:schemeClr val="dk1"/>
              </a:solidFill>
              <a:effectLst/>
              <a:uFillTx/>
              <a:latin typeface="Univers"/>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Univers"/>
              </a:rPr>
              <a:t>Fifth level</a:t>
            </a:r>
            <a:endParaRPr b="0" lang="en-US" sz="1800" strike="noStrike" u="none">
              <a:solidFill>
                <a:schemeClr val="dk1"/>
              </a:solidFill>
              <a:effectLst/>
              <a:uFillTx/>
              <a:latin typeface="Univers"/>
            </a:endParaRPr>
          </a:p>
        </p:txBody>
      </p:sp>
      <p:sp>
        <p:nvSpPr>
          <p:cNvPr id="42" name="PlaceHolder 6"/>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1" lang="en-US" sz="1200" spc="99" strike="noStrike" u="none" cap="all">
                <a:solidFill>
                  <a:schemeClr val="dk1">
                    <a:tint val="75000"/>
                  </a:schemeClr>
                </a:solidFill>
                <a:effectLst/>
                <a:uFillTx/>
                <a:latin typeface="Univers"/>
              </a:defRPr>
            </a:lvl1pPr>
          </a:lstStyle>
          <a:p>
            <a:pPr indent="0" defTabSz="914400">
              <a:lnSpc>
                <a:spcPct val="100000"/>
              </a:lnSpc>
              <a:buNone/>
            </a:pPr>
            <a:r>
              <a:rPr b="1" lang="en-US" sz="1200" spc="99" strike="noStrike" u="none" cap="all">
                <a:solidFill>
                  <a:schemeClr val="dk1">
                    <a:tint val="75000"/>
                  </a:schemeClr>
                </a:solidFill>
                <a:effectLst/>
                <a:uFillTx/>
                <a:latin typeface="Univers"/>
              </a:rPr>
              <a:t>&lt;date/time&gt;</a:t>
            </a:r>
            <a:endParaRPr b="0" lang="en-US" sz="1200" strike="noStrike" u="none">
              <a:solidFill>
                <a:srgbClr val="000000"/>
              </a:solidFill>
              <a:effectLst/>
              <a:uFillTx/>
              <a:latin typeface="Times New Roman"/>
            </a:endParaRPr>
          </a:p>
        </p:txBody>
      </p:sp>
      <p:sp>
        <p:nvSpPr>
          <p:cNvPr id="43" name="PlaceHolder 7"/>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44" name="PlaceHolder 8"/>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1" lang="en-US" sz="1200" spc="99" strike="noStrike" u="none" cap="all">
                <a:solidFill>
                  <a:schemeClr val="dk1">
                    <a:tint val="75000"/>
                  </a:schemeClr>
                </a:solidFill>
                <a:effectLst/>
                <a:uFillTx/>
                <a:latin typeface="Univers"/>
              </a:defRPr>
            </a:lvl1pPr>
          </a:lstStyle>
          <a:p>
            <a:pPr indent="0" algn="r" defTabSz="914400">
              <a:lnSpc>
                <a:spcPct val="100000"/>
              </a:lnSpc>
              <a:buNone/>
            </a:pPr>
            <a:fld id="{AE997E4B-7277-47A4-86A6-057967C711B8}" type="slidenum">
              <a:rPr b="1" lang="en-US" sz="1200" spc="99" strike="noStrike" u="none" cap="all">
                <a:solidFill>
                  <a:schemeClr val="dk1">
                    <a:tint val="75000"/>
                  </a:schemeClr>
                </a:solidFill>
                <a:effectLst/>
                <a:uFillTx/>
                <a:latin typeface="Univers"/>
              </a:rPr>
              <a:t>&lt;number&gt;</a:t>
            </a:fld>
            <a:endParaRPr b="0" lang="en-US" sz="1200" strike="noStrike" u="none">
              <a:solidFill>
                <a:srgbClr val="000000"/>
              </a:solidFill>
              <a:effectLst/>
              <a:uFillTx/>
              <a:latin typeface="Times New Roman"/>
            </a:endParaRPr>
          </a:p>
        </p:txBody>
      </p:sp>
      <p:cxnSp>
        <p:nvCxnSpPr>
          <p:cNvPr id="45" name="Straight Connector 9"/>
          <p:cNvCxnSpPr/>
          <p:nvPr/>
        </p:nvCxnSpPr>
        <p:spPr>
          <a:xfrm>
            <a:off x="715680" y="356760"/>
            <a:ext cx="360" cy="6492960"/>
          </a:xfrm>
          <a:prstGeom prst="straightConnector1">
            <a:avLst/>
          </a:prstGeom>
          <a:ln cap="sq" w="25400">
            <a:solidFill>
              <a:srgbClr val="243fff"/>
            </a:solidFill>
            <a:bevel/>
          </a:ln>
        </p:spPr>
      </p:cxn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Univers"/>
              </a:rPr>
              <a:t>Click to edit Master title style</a:t>
            </a:r>
            <a:endParaRPr b="0" lang="en-US" sz="4400" strike="noStrike" u="none">
              <a:solidFill>
                <a:schemeClr val="dk1"/>
              </a:solidFill>
              <a:effectLst/>
              <a:uFillTx/>
              <a:latin typeface="Univers"/>
            </a:endParaRPr>
          </a:p>
        </p:txBody>
      </p:sp>
      <p:sp>
        <p:nvSpPr>
          <p:cNvPr id="47" name="PlaceHolder 2"/>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1" lang="en-US" sz="1200" spc="99" strike="noStrike" u="none" cap="all">
                <a:solidFill>
                  <a:schemeClr val="dk1">
                    <a:tint val="75000"/>
                  </a:schemeClr>
                </a:solidFill>
                <a:effectLst/>
                <a:uFillTx/>
                <a:latin typeface="Univers"/>
              </a:defRPr>
            </a:lvl1pPr>
          </a:lstStyle>
          <a:p>
            <a:pPr indent="0" defTabSz="914400">
              <a:lnSpc>
                <a:spcPct val="100000"/>
              </a:lnSpc>
              <a:buNone/>
            </a:pPr>
            <a:r>
              <a:rPr b="1" lang="en-US" sz="1200" spc="99" strike="noStrike" u="none" cap="all">
                <a:solidFill>
                  <a:schemeClr val="dk1">
                    <a:tint val="75000"/>
                  </a:schemeClr>
                </a:solidFill>
                <a:effectLst/>
                <a:uFillTx/>
                <a:latin typeface="Univers"/>
              </a:rPr>
              <a:t>&lt;date/time&gt;</a:t>
            </a:r>
            <a:endParaRPr b="0" lang="en-US" sz="1200" strike="noStrike" u="none">
              <a:solidFill>
                <a:srgbClr val="000000"/>
              </a:solidFill>
              <a:effectLst/>
              <a:uFillTx/>
              <a:latin typeface="Times New Roman"/>
            </a:endParaRPr>
          </a:p>
        </p:txBody>
      </p:sp>
      <p:sp>
        <p:nvSpPr>
          <p:cNvPr id="48" name="PlaceHolder 3"/>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49" name="PlaceHolder 4"/>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1" lang="en-US" sz="1200" spc="99" strike="noStrike" u="none" cap="all">
                <a:solidFill>
                  <a:schemeClr val="dk1">
                    <a:tint val="75000"/>
                  </a:schemeClr>
                </a:solidFill>
                <a:effectLst/>
                <a:uFillTx/>
                <a:latin typeface="Univers"/>
              </a:defRPr>
            </a:lvl1pPr>
          </a:lstStyle>
          <a:p>
            <a:pPr indent="0" algn="r" defTabSz="914400">
              <a:lnSpc>
                <a:spcPct val="100000"/>
              </a:lnSpc>
              <a:buNone/>
            </a:pPr>
            <a:fld id="{010C28E3-0635-422F-A208-1CC0AB225BF1}" type="slidenum">
              <a:rPr b="1" lang="en-US" sz="1200" spc="99" strike="noStrike" u="none" cap="all">
                <a:solidFill>
                  <a:schemeClr val="dk1">
                    <a:tint val="75000"/>
                  </a:schemeClr>
                </a:solidFill>
                <a:effectLst/>
                <a:uFillTx/>
                <a:latin typeface="Univers"/>
              </a:rPr>
              <a:t>&lt;number&gt;</a:t>
            </a:fld>
            <a:endParaRPr b="0" lang="en-US" sz="1200" strike="noStrike" u="none">
              <a:solidFill>
                <a:srgbClr val="000000"/>
              </a:solidFill>
              <a:effectLst/>
              <a:uFillTx/>
              <a:latin typeface="Times New Roman"/>
            </a:endParaRPr>
          </a:p>
        </p:txBody>
      </p:sp>
      <p:cxnSp>
        <p:nvCxnSpPr>
          <p:cNvPr id="50" name="Straight Connector 5"/>
          <p:cNvCxnSpPr/>
          <p:nvPr/>
        </p:nvCxnSpPr>
        <p:spPr>
          <a:xfrm>
            <a:off x="715680" y="356760"/>
            <a:ext cx="360" cy="6492960"/>
          </a:xfrm>
          <a:prstGeom prst="straightConnector1">
            <a:avLst/>
          </a:prstGeom>
          <a:ln cap="sq" w="25400">
            <a:solidFill>
              <a:srgbClr val="243fff"/>
            </a:solidFill>
            <a:bevel/>
          </a:ln>
        </p:spPr>
      </p:cxn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bg>
      <p:bgPr>
        <a:solidFill>
          <a:srgbClr val="ffffff"/>
        </a:solidFill>
      </p:bgPr>
    </p:bg>
    <p:spTree>
      <p:nvGrpSpPr>
        <p:cNvPr id="1" name=""/>
        <p:cNvGrpSpPr/>
        <p:nvPr/>
      </p:nvGrpSpPr>
      <p:grpSpPr>
        <a:xfrm>
          <a:off x="0" y="0"/>
          <a:ext cx="0" cy="0"/>
          <a:chOff x="0" y="0"/>
          <a:chExt cx="0" cy="0"/>
        </a:xfrm>
      </p:grpSpPr>
      <p:sp>
        <p:nvSpPr>
          <p:cNvPr id="51" name="PlaceHolder 1"/>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1" lang="en-US" sz="1200" spc="99" strike="noStrike" u="none" cap="all">
                <a:solidFill>
                  <a:schemeClr val="dk1">
                    <a:tint val="75000"/>
                  </a:schemeClr>
                </a:solidFill>
                <a:effectLst/>
                <a:uFillTx/>
                <a:latin typeface="Univers"/>
              </a:defRPr>
            </a:lvl1pPr>
          </a:lstStyle>
          <a:p>
            <a:pPr indent="0" defTabSz="914400">
              <a:lnSpc>
                <a:spcPct val="100000"/>
              </a:lnSpc>
              <a:buNone/>
            </a:pPr>
            <a:r>
              <a:rPr b="1" lang="en-US" sz="1200" spc="99" strike="noStrike" u="none" cap="all">
                <a:solidFill>
                  <a:schemeClr val="dk1">
                    <a:tint val="75000"/>
                  </a:schemeClr>
                </a:solidFill>
                <a:effectLst/>
                <a:uFillTx/>
                <a:latin typeface="Univers"/>
              </a:rPr>
              <a:t>&lt;date/time&gt;</a:t>
            </a:r>
            <a:endParaRPr b="0" lang="en-US" sz="1200" strike="noStrike" u="none">
              <a:solidFill>
                <a:srgbClr val="000000"/>
              </a:solidFill>
              <a:effectLst/>
              <a:uFillTx/>
              <a:latin typeface="Times New Roman"/>
            </a:endParaRPr>
          </a:p>
        </p:txBody>
      </p:sp>
      <p:sp>
        <p:nvSpPr>
          <p:cNvPr id="52" name="PlaceHolder 2"/>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53" name="PlaceHolder 3"/>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1" lang="en-US" sz="1200" spc="99" strike="noStrike" u="none" cap="all">
                <a:solidFill>
                  <a:schemeClr val="dk1">
                    <a:tint val="75000"/>
                  </a:schemeClr>
                </a:solidFill>
                <a:effectLst/>
                <a:uFillTx/>
                <a:latin typeface="Univers"/>
              </a:defRPr>
            </a:lvl1pPr>
          </a:lstStyle>
          <a:p>
            <a:pPr indent="0" algn="r" defTabSz="914400">
              <a:lnSpc>
                <a:spcPct val="100000"/>
              </a:lnSpc>
              <a:buNone/>
            </a:pPr>
            <a:fld id="{B9481755-1365-4E09-9BE9-E5A0537E0E1B}" type="slidenum">
              <a:rPr b="1" lang="en-US" sz="1200" spc="99" strike="noStrike" u="none" cap="all">
                <a:solidFill>
                  <a:schemeClr val="dk1">
                    <a:tint val="75000"/>
                  </a:schemeClr>
                </a:solidFill>
                <a:effectLst/>
                <a:uFillTx/>
                <a:latin typeface="Univers"/>
              </a:rPr>
              <a:t>&lt;number&gt;</a:t>
            </a:fld>
            <a:endParaRPr b="0" lang="en-US" sz="1200" strike="noStrike" u="none">
              <a:solidFill>
                <a:srgbClr val="000000"/>
              </a:solidFill>
              <a:effectLst/>
              <a:uFillTx/>
              <a:latin typeface="Times New Roman"/>
            </a:endParaRPr>
          </a:p>
        </p:txBody>
      </p:sp>
      <p:cxnSp>
        <p:nvCxnSpPr>
          <p:cNvPr id="54" name="Straight Connector 4"/>
          <p:cNvCxnSpPr/>
          <p:nvPr/>
        </p:nvCxnSpPr>
        <p:spPr>
          <a:xfrm>
            <a:off x="715680" y="356760"/>
            <a:ext cx="360" cy="6492960"/>
          </a:xfrm>
          <a:prstGeom prst="straightConnector1">
            <a:avLst/>
          </a:prstGeom>
          <a:ln cap="sq" w="25400">
            <a:solidFill>
              <a:srgbClr val="243fff"/>
            </a:solidFill>
            <a:bevel/>
          </a:ln>
        </p:spPr>
      </p:cxn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diagramData" Target="../diagrams/data2.xml"/><Relationship Id="rId2" Type="http://schemas.openxmlformats.org/officeDocument/2006/relationships/diagramLayout" Target="../diagrams/layout2.xml"/><Relationship Id="rId3" Type="http://schemas.openxmlformats.org/officeDocument/2006/relationships/diagramQuickStyle" Target="../diagrams/quickStyle2.xml"/><Relationship Id="rId4" Type="http://schemas.openxmlformats.org/officeDocument/2006/relationships/diagramColors" Target="../diagrams/colors2.xml"/><Relationship Id="rId5" Type="http://schemas.microsoft.com/office/2007/relationships/diagramDrawing" Target="../diagrams/drawing2.xml"/><Relationship Id="rId6"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diagramData" Target="../diagrams/data3.xml"/><Relationship Id="rId2" Type="http://schemas.openxmlformats.org/officeDocument/2006/relationships/diagramLayout" Target="../diagrams/layout3.xml"/><Relationship Id="rId3" Type="http://schemas.openxmlformats.org/officeDocument/2006/relationships/diagramQuickStyle" Target="../diagrams/quickStyle3.xml"/><Relationship Id="rId4" Type="http://schemas.openxmlformats.org/officeDocument/2006/relationships/diagramColors" Target="../diagrams/colors3.xml"/><Relationship Id="rId5" Type="http://schemas.microsoft.com/office/2007/relationships/diagramDrawing" Target="../diagrams/drawing3.xml"/><Relationship Id="rId6"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diagramData" Target="../diagrams/data4.xml"/><Relationship Id="rId2" Type="http://schemas.openxmlformats.org/officeDocument/2006/relationships/diagramLayout" Target="../diagrams/layout4.xml"/><Relationship Id="rId3" Type="http://schemas.openxmlformats.org/officeDocument/2006/relationships/diagramQuickStyle" Target="../diagrams/quickStyle4.xml"/><Relationship Id="rId4" Type="http://schemas.openxmlformats.org/officeDocument/2006/relationships/diagramColors" Target="../diagrams/colors4.xml"/><Relationship Id="rId5" Type="http://schemas.microsoft.com/office/2007/relationships/diagramDrawing" Target="../diagrams/drawing4.xml"/><Relationship Id="rId6"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diagramData" Target="../diagrams/data5.xml"/><Relationship Id="rId2" Type="http://schemas.openxmlformats.org/officeDocument/2006/relationships/diagramLayout" Target="../diagrams/layout5.xml"/><Relationship Id="rId3" Type="http://schemas.openxmlformats.org/officeDocument/2006/relationships/diagramQuickStyle" Target="../diagrams/quickStyle5.xml"/><Relationship Id="rId4" Type="http://schemas.openxmlformats.org/officeDocument/2006/relationships/diagramColors" Target="../diagrams/colors5.xml"/><Relationship Id="rId5" Type="http://schemas.microsoft.com/office/2007/relationships/diagramDrawing" Target="../diagrams/drawing5.xml"/><Relationship Id="rId6"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useBgFill="1">
        <p:nvSpPr>
          <p:cNvPr id="69" name="Rectangle 8">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Univers"/>
            </a:endParaRPr>
          </a:p>
        </p:txBody>
      </p:sp>
      <p:pic>
        <p:nvPicPr>
          <p:cNvPr id="70" name="Picture 3" descr=""/>
          <p:cNvPicPr/>
          <p:nvPr/>
        </p:nvPicPr>
        <p:blipFill>
          <a:blip r:embed="rId1">
            <a:alphaModFix amt="60000"/>
          </a:blip>
          <a:srcRect l="0" t="29687" r="0" b="0"/>
          <a:stretch/>
        </p:blipFill>
        <p:spPr>
          <a:xfrm>
            <a:off x="0" y="0"/>
            <a:ext cx="12191760" cy="6857640"/>
          </a:xfrm>
          <a:prstGeom prst="rect">
            <a:avLst/>
          </a:prstGeom>
          <a:noFill/>
          <a:ln w="0">
            <a:noFill/>
          </a:ln>
        </p:spPr>
      </p:pic>
      <p:sp>
        <p:nvSpPr>
          <p:cNvPr id="71" name="PlaceHolder 1"/>
          <p:cNvSpPr>
            <a:spLocks noGrp="1"/>
          </p:cNvSpPr>
          <p:nvPr>
            <p:ph type="title"/>
          </p:nvPr>
        </p:nvSpPr>
        <p:spPr>
          <a:xfrm>
            <a:off x="2301840" y="1482480"/>
            <a:ext cx="7587720" cy="2235960"/>
          </a:xfrm>
          <a:prstGeom prst="rect">
            <a:avLst/>
          </a:prstGeom>
          <a:noFill/>
          <a:ln w="0">
            <a:noFill/>
          </a:ln>
        </p:spPr>
        <p:txBody>
          <a:bodyPr lIns="91440" rIns="91440" tIns="45720" bIns="45720" anchor="b">
            <a:normAutofit/>
          </a:bodyPr>
          <a:p>
            <a:pPr indent="0" defTabSz="914400">
              <a:lnSpc>
                <a:spcPct val="90000"/>
              </a:lnSpc>
              <a:buNone/>
            </a:pPr>
            <a:r>
              <a:rPr b="1" lang="en-GB" sz="5400" strike="noStrike" u="none" cap="all">
                <a:solidFill>
                  <a:srgbClr val="ffffff"/>
                </a:solidFill>
                <a:effectLst/>
                <a:uFillTx/>
                <a:latin typeface="Univers"/>
              </a:rPr>
              <a:t>Triangular Arbitrage</a:t>
            </a:r>
            <a:endParaRPr b="0" lang="en-US" sz="5400" strike="noStrike" u="none">
              <a:solidFill>
                <a:schemeClr val="dk1"/>
              </a:solidFill>
              <a:effectLst/>
              <a:uFillTx/>
              <a:latin typeface="Univers"/>
            </a:endParaRPr>
          </a:p>
        </p:txBody>
      </p:sp>
      <p:sp>
        <p:nvSpPr>
          <p:cNvPr id="72" name="PlaceHolder 2"/>
          <p:cNvSpPr>
            <a:spLocks noGrp="1"/>
          </p:cNvSpPr>
          <p:nvPr>
            <p:ph type="subTitle"/>
          </p:nvPr>
        </p:nvSpPr>
        <p:spPr>
          <a:xfrm>
            <a:off x="2301840" y="3794040"/>
            <a:ext cx="7587720" cy="141372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0" lang="en-GB" sz="2200" strike="noStrike" u="none">
                <a:solidFill>
                  <a:srgbClr val="ffffff"/>
                </a:solidFill>
                <a:effectLst/>
                <a:uFillTx/>
                <a:latin typeface="Univers"/>
              </a:rPr>
              <a:t>Proof of Concept in Python</a:t>
            </a:r>
            <a:br>
              <a:rPr sz="2200"/>
            </a:br>
            <a:r>
              <a:rPr b="0" lang="en-GB" sz="2200" strike="noStrike" u="none">
                <a:solidFill>
                  <a:srgbClr val="ffffff"/>
                </a:solidFill>
                <a:effectLst/>
                <a:uFillTx/>
                <a:latin typeface="Univers"/>
              </a:rPr>
              <a:t>Elliot, Martin, Caoimhe, Kameron</a:t>
            </a:r>
            <a:endParaRPr b="0" lang="en-US" sz="22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73" name="Rectangle 20">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Univers"/>
            </a:endParaRPr>
          </a:p>
        </p:txBody>
      </p:sp>
      <p:sp>
        <p:nvSpPr>
          <p:cNvPr id="74" name="Rectangle 22">
            <a:extLst>
              <a:ext uri="{C183D7F6-B498-43B3-948B-1728B52AA6E4}">
                <adec:decorative xmlns:adec="http://schemas.microsoft.com/office/drawing/2017/decorative" val="1"/>
              </a:ext>
            </a:extLst>
          </p:cNvPr>
          <p:cNvSpPr/>
          <p:nvPr/>
        </p:nvSpPr>
        <p:spPr>
          <a:xfrm>
            <a:off x="0" y="0"/>
            <a:ext cx="5779440" cy="6857640"/>
          </a:xfrm>
          <a:prstGeom prst="rect">
            <a:avLst/>
          </a:prstGeom>
          <a:gradFill rotWithShape="0">
            <a:gsLst>
              <a:gs pos="0">
                <a:srgbClr val="243fff"/>
              </a:gs>
              <a:gs pos="100000">
                <a:srgbClr val="ff9022"/>
              </a:gs>
            </a:gsLst>
            <a:lin ang="27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Univers"/>
            </a:endParaRPr>
          </a:p>
        </p:txBody>
      </p:sp>
      <p:sp>
        <p:nvSpPr>
          <p:cNvPr id="75" name="PlaceHolder 1"/>
          <p:cNvSpPr>
            <a:spLocks noGrp="1"/>
          </p:cNvSpPr>
          <p:nvPr>
            <p:ph type="title"/>
          </p:nvPr>
        </p:nvSpPr>
        <p:spPr>
          <a:xfrm>
            <a:off x="1188000" y="381960"/>
            <a:ext cx="4008240" cy="5974200"/>
          </a:xfrm>
          <a:prstGeom prst="rect">
            <a:avLst/>
          </a:prstGeom>
          <a:noFill/>
          <a:ln w="0">
            <a:noFill/>
          </a:ln>
        </p:spPr>
        <p:txBody>
          <a:bodyPr lIns="91440" rIns="91440" tIns="45720" bIns="45720" anchor="ctr">
            <a:normAutofit/>
          </a:bodyPr>
          <a:p>
            <a:pPr indent="0" defTabSz="914400">
              <a:lnSpc>
                <a:spcPct val="90000"/>
              </a:lnSpc>
              <a:buNone/>
            </a:pPr>
            <a:r>
              <a:rPr b="0" lang="en-GB" sz="5600" strike="noStrike" u="none">
                <a:solidFill>
                  <a:schemeClr val="lt1"/>
                </a:solidFill>
                <a:effectLst/>
                <a:uFillTx/>
                <a:latin typeface="Univers"/>
              </a:rPr>
              <a:t>What is Triangular Arbitrage?</a:t>
            </a:r>
            <a:endParaRPr b="0" lang="en-US" sz="5600" strike="noStrike" u="none">
              <a:solidFill>
                <a:schemeClr val="dk1"/>
              </a:solidFill>
              <a:effectLst/>
              <a:uFillTx/>
              <a:latin typeface="Univers"/>
            </a:endParaRPr>
          </a:p>
        </p:txBody>
      </p:sp>
      <p:sp>
        <p:nvSpPr>
          <p:cNvPr id="76" name="Graphic 11">
            <a:extLst>
              <a:ext uri="{C183D7F6-B498-43B3-948B-1728B52AA6E4}">
                <adec:decorative xmlns:adec="http://schemas.microsoft.com/office/drawing/2017/decorative" val="1"/>
              </a:ext>
            </a:extLst>
          </p:cNvPr>
          <p:cNvSpPr/>
          <p:nvPr/>
        </p:nvSpPr>
        <p:spPr>
          <a:xfrm>
            <a:off x="633240" y="554040"/>
            <a:ext cx="171000" cy="171000"/>
          </a:xfrm>
          <a:custGeom>
            <a:avLst/>
            <a:gdLst>
              <a:gd name="textAreaLeft" fmla="*/ 0 w 171000"/>
              <a:gd name="textAreaRight" fmla="*/ 171360 w 171000"/>
              <a:gd name="textAreaTop" fmla="*/ 0 h 171000"/>
              <a:gd name="textAreaBottom" fmla="*/ 171360 h 171000"/>
              <a:gd name="GluePoint1X" fmla="*/ 443.693111389674 w 476"/>
              <a:gd name="GluePoint1Y" fmla="*/ 205.69172375594 h 476"/>
              <a:gd name="GluePoint2X" fmla="*/ 270.30827624406 w 476"/>
              <a:gd name="GluePoint2Y" fmla="*/ 205.69172375594 h 476"/>
              <a:gd name="GluePoint3X" fmla="*/ 270.30827624406 w 476"/>
              <a:gd name="GluePoint3Y" fmla="*/ 32.3068886103256 h 476"/>
              <a:gd name="GluePoint4X" fmla="*/ 238.001387633735 w 476"/>
              <a:gd name="GluePoint4Y" fmla="*/ 0 h 476"/>
              <a:gd name="GluePoint5X" fmla="*/ 205.69172375594 w 476"/>
              <a:gd name="GluePoint5Y" fmla="*/ 32.3068886103256 h 476"/>
              <a:gd name="GluePoint6X" fmla="*/ 205.69172375594 w 476"/>
              <a:gd name="GluePoint6Y" fmla="*/ 205.69172375594 h 476"/>
              <a:gd name="GluePoint7X" fmla="*/ 32.3068886103256 w 476"/>
              <a:gd name="GluePoint7Y" fmla="*/ 205.69172375594 h 476"/>
              <a:gd name="GluePoint8X" fmla="*/ 0 w 476"/>
              <a:gd name="GluePoint8Y" fmla="*/ 238.001387633735 h 476"/>
              <a:gd name="GluePoint9X" fmla="*/ 32.3068886103256 w 476"/>
              <a:gd name="GluePoint9Y" fmla="*/ 270.30827624406 h 476"/>
              <a:gd name="GluePoint10X" fmla="*/ 205.69172375594 w 476"/>
              <a:gd name="GluePoint10Y" fmla="*/ 270.30827624406 h 476"/>
              <a:gd name="GluePoint11X" fmla="*/ 205.69172375594 w 476"/>
              <a:gd name="GluePoint11Y" fmla="*/ 443.693111389674 h 476"/>
              <a:gd name="GluePoint12X" fmla="*/ 238.001387633735 w 476"/>
              <a:gd name="GluePoint12Y" fmla="*/ 476 h 476"/>
              <a:gd name="GluePoint13X" fmla="*/ 270.30827624406 w 476"/>
              <a:gd name="GluePoint13Y" fmla="*/ 443.693111389674 h 476"/>
              <a:gd name="GluePoint14X" fmla="*/ 270.30827624406 w 476"/>
              <a:gd name="GluePoint14Y" fmla="*/ 270.30827624406 h 476"/>
              <a:gd name="GluePoint15X" fmla="*/ 443.693111389674 w 476"/>
              <a:gd name="GluePoint15Y" fmla="*/ 270.30827624406 h 476"/>
              <a:gd name="GluePoint16X" fmla="*/ 476 w 476"/>
              <a:gd name="GluePoint16Y" fmla="*/ 238.001387633735 h 476"/>
              <a:gd name="GluePoint17X" fmla="*/ 443.693111389674 w 476"/>
              <a:gd name="GluePoint17Y" fmla="*/ 205.69172375594 h 4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Lst>
            <a:rect l="textAreaLeft" t="textAreaTop" r="textAreaRight" b="textAreaBottom"/>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effectLst/>
              <a:uFillTx/>
              <a:latin typeface="Univers"/>
            </a:endParaRPr>
          </a:p>
        </p:txBody>
      </p:sp>
      <p:sp>
        <p:nvSpPr>
          <p:cNvPr id="77" name="Graphic 10">
            <a:extLst>
              <a:ext uri="{C183D7F6-B498-43B3-948B-1728B52AA6E4}">
                <adec:decorative xmlns:adec="http://schemas.microsoft.com/office/drawing/2017/decorative" val="1"/>
              </a:ext>
            </a:extLst>
          </p:cNvPr>
          <p:cNvSpPr/>
          <p:nvPr/>
        </p:nvSpPr>
        <p:spPr>
          <a:xfrm>
            <a:off x="1075680" y="837000"/>
            <a:ext cx="111960" cy="111960"/>
          </a:xfrm>
          <a:custGeom>
            <a:avLst/>
            <a:gdLst>
              <a:gd name="textAreaLeft" fmla="*/ 0 w 111960"/>
              <a:gd name="textAreaRight" fmla="*/ 112320 w 111960"/>
              <a:gd name="textAreaTop" fmla="*/ 0 h 111960"/>
              <a:gd name="textAreaBottom" fmla="*/ 112320 h 111960"/>
              <a:gd name="GluePoint1X" fmla="*/ 312 w 312"/>
              <a:gd name="GluePoint1Y" fmla="*/ 156 h 312"/>
              <a:gd name="GluePoint2X" fmla="*/ 156 w 312"/>
              <a:gd name="GluePoint2Y" fmla="*/ 312 h 312"/>
              <a:gd name="GluePoint3X" fmla="*/ 0 w 312"/>
              <a:gd name="GluePoint3Y" fmla="*/ 156 h 312"/>
              <a:gd name="GluePoint4X" fmla="*/ 156 w 312"/>
              <a:gd name="GluePoint4Y" fmla="*/ 0 h 312"/>
              <a:gd name="GluePoint5X" fmla="*/ 312 w 312"/>
              <a:gd name="GluePoint5Y" fmla="*/ 156 h 312"/>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effectLst/>
              <a:uFillTx/>
              <a:latin typeface="Univers"/>
            </a:endParaRPr>
          </a:p>
        </p:txBody>
      </p:sp>
      <p:sp>
        <p:nvSpPr>
          <p:cNvPr id="78" name="Graphic 12">
            <a:extLst>
              <a:ext uri="{C183D7F6-B498-43B3-948B-1728B52AA6E4}">
                <adec:decorative xmlns:adec="http://schemas.microsoft.com/office/drawing/2017/decorative" val="1"/>
              </a:ext>
            </a:extLst>
          </p:cNvPr>
          <p:cNvSpPr/>
          <p:nvPr/>
        </p:nvSpPr>
        <p:spPr>
          <a:xfrm>
            <a:off x="613800" y="1472400"/>
            <a:ext cx="157320" cy="157320"/>
          </a:xfrm>
          <a:custGeom>
            <a:avLst/>
            <a:gdLst>
              <a:gd name="textAreaLeft" fmla="*/ 0 w 157320"/>
              <a:gd name="textAreaRight" fmla="*/ 157680 w 157320"/>
              <a:gd name="textAreaTop" fmla="*/ 0 h 157320"/>
              <a:gd name="textAreaBottom" fmla="*/ 157680 h 157320"/>
              <a:gd name="GluePoint1X" fmla="*/ 219.001390079025 w 438"/>
              <a:gd name="GluePoint1Y" fmla="*/ 64.7304198800343 h 438"/>
              <a:gd name="GluePoint2X" fmla="*/ 373.269580119966 w 438"/>
              <a:gd name="GluePoint2Y" fmla="*/ 219.001390079025 h 438"/>
              <a:gd name="GluePoint3X" fmla="*/ 219.001390079025 w 438"/>
              <a:gd name="GluePoint3Y" fmla="*/ 373.269580119966 h 438"/>
              <a:gd name="GluePoint4X" fmla="*/ 64.7304198800343 w 438"/>
              <a:gd name="GluePoint4Y" fmla="*/ 219.001390079025 h 438"/>
              <a:gd name="GluePoint5X" fmla="*/ 219.001390079025 w 438"/>
              <a:gd name="GluePoint5Y" fmla="*/ 64.7304198800343 h 438"/>
              <a:gd name="GluePoint6X" fmla="*/ 219.001390079025 w 438"/>
              <a:gd name="GluePoint6Y" fmla="*/ 0 h 438"/>
              <a:gd name="GluePoint7X" fmla="*/ 0 w 438"/>
              <a:gd name="GluePoint7Y" fmla="*/ 219.001390079025 h 438"/>
              <a:gd name="GluePoint8X" fmla="*/ 219.001390079025 w 438"/>
              <a:gd name="GluePoint8Y" fmla="*/ 438 h 438"/>
              <a:gd name="GluePoint9X" fmla="*/ 438 w 438"/>
              <a:gd name="GluePoint9Y" fmla="*/ 219.001390079025 h 438"/>
              <a:gd name="GluePoint10X" fmla="*/ 219.001390079025 w 438"/>
              <a:gd name="GluePoint10Y" fmla="*/ 0 h 438"/>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Lst>
            <a:rect l="textAreaLeft" t="textAreaTop" r="textAreaRight" b="textAreaBottom"/>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effectLst/>
              <a:uFillTx/>
              <a:latin typeface="Univers"/>
            </a:endParaRPr>
          </a:p>
        </p:txBody>
      </p:sp>
      <p:sp>
        <p:nvSpPr>
          <p:cNvPr id="79" name="PlaceHolder 2"/>
          <p:cNvSpPr>
            <a:spLocks noGrp="1"/>
          </p:cNvSpPr>
          <p:nvPr>
            <p:ph/>
          </p:nvPr>
        </p:nvSpPr>
        <p:spPr>
          <a:xfrm>
            <a:off x="6095880" y="381960"/>
            <a:ext cx="4986720" cy="5974200"/>
          </a:xfrm>
          <a:prstGeom prst="rect">
            <a:avLst/>
          </a:prstGeom>
          <a:noFill/>
          <a:ln w="0">
            <a:noFill/>
          </a:ln>
        </p:spPr>
        <p:txBody>
          <a:bodyPr lIns="91440" rIns="91440" tIns="45720" bIns="45720" anchor="ctr">
            <a:normAutofit/>
          </a:bodyPr>
          <a:p>
            <a:pPr marL="228600" indent="-228600" defTabSz="914400">
              <a:lnSpc>
                <a:spcPct val="90000"/>
              </a:lnSpc>
              <a:spcBef>
                <a:spcPts val="1001"/>
              </a:spcBef>
              <a:buClr>
                <a:srgbClr val="000000"/>
              </a:buClr>
              <a:buFont typeface="Arial"/>
              <a:buChar char="•"/>
            </a:pPr>
            <a:r>
              <a:rPr b="1" lang="en-GB" sz="1800" strike="noStrike" u="none">
                <a:solidFill>
                  <a:schemeClr val="dk1"/>
                </a:solidFill>
                <a:effectLst/>
                <a:uFillTx/>
                <a:latin typeface="Univers"/>
              </a:rPr>
              <a:t>Triangular arbitrage</a:t>
            </a:r>
            <a:r>
              <a:rPr b="0" lang="en-GB" sz="1800" strike="noStrike" u="none">
                <a:solidFill>
                  <a:schemeClr val="dk1"/>
                </a:solidFill>
                <a:effectLst/>
                <a:uFillTx/>
                <a:latin typeface="Univers"/>
              </a:rPr>
              <a:t> is a trading strategy that exploits price differences between three currencies to make a risk-free profit.</a:t>
            </a:r>
            <a:endParaRPr b="0" lang="en-US" sz="1800" strike="noStrike" u="none">
              <a:solidFill>
                <a:schemeClr val="dk1"/>
              </a:solidFill>
              <a:effectLst/>
              <a:uFillTx/>
              <a:latin typeface="Univers"/>
            </a:endParaRPr>
          </a:p>
          <a:p>
            <a:pPr marL="228600" indent="-228600" defTabSz="914400">
              <a:lnSpc>
                <a:spcPct val="90000"/>
              </a:lnSpc>
              <a:spcBef>
                <a:spcPts val="1001"/>
              </a:spcBef>
              <a:buClr>
                <a:srgbClr val="000000"/>
              </a:buClr>
              <a:buFont typeface="Arial"/>
              <a:buChar char="•"/>
            </a:pPr>
            <a:r>
              <a:rPr b="0" lang="en-GB" sz="1800" strike="noStrike" u="none">
                <a:solidFill>
                  <a:schemeClr val="dk1"/>
                </a:solidFill>
                <a:effectLst/>
                <a:uFillTx/>
                <a:latin typeface="Univers"/>
              </a:rPr>
              <a:t>Imagine you start with some amount of </a:t>
            </a:r>
            <a:r>
              <a:rPr b="1" lang="en-GB" sz="1800" strike="noStrike" u="none">
                <a:solidFill>
                  <a:schemeClr val="dk1"/>
                </a:solidFill>
                <a:effectLst/>
                <a:uFillTx/>
                <a:latin typeface="Univers"/>
              </a:rPr>
              <a:t>Currency A</a:t>
            </a:r>
            <a:r>
              <a:rPr b="0" lang="en-GB" sz="1800" strike="noStrike" u="none">
                <a:solidFill>
                  <a:schemeClr val="dk1"/>
                </a:solidFill>
                <a:effectLst/>
                <a:uFillTx/>
                <a:latin typeface="Univers"/>
              </a:rPr>
              <a:t>. You then use Currency A to buy </a:t>
            </a:r>
            <a:r>
              <a:rPr b="1" lang="en-GB" sz="1800" strike="noStrike" u="none">
                <a:solidFill>
                  <a:schemeClr val="dk1"/>
                </a:solidFill>
                <a:effectLst/>
                <a:uFillTx/>
                <a:latin typeface="Univers"/>
              </a:rPr>
              <a:t>Currency B</a:t>
            </a:r>
            <a:r>
              <a:rPr b="0" lang="en-GB" sz="1800" strike="noStrike" u="none">
                <a:solidFill>
                  <a:schemeClr val="dk1"/>
                </a:solidFill>
                <a:effectLst/>
                <a:uFillTx/>
                <a:latin typeface="Univers"/>
              </a:rPr>
              <a:t>, use Currency B to buy </a:t>
            </a:r>
            <a:r>
              <a:rPr b="1" lang="en-GB" sz="1800" strike="noStrike" u="none">
                <a:solidFill>
                  <a:schemeClr val="dk1"/>
                </a:solidFill>
                <a:effectLst/>
                <a:uFillTx/>
                <a:latin typeface="Univers"/>
              </a:rPr>
              <a:t>Currency C</a:t>
            </a:r>
            <a:r>
              <a:rPr b="0" lang="en-GB" sz="1800" strike="noStrike" u="none">
                <a:solidFill>
                  <a:schemeClr val="dk1"/>
                </a:solidFill>
                <a:effectLst/>
                <a:uFillTx/>
                <a:latin typeface="Univers"/>
              </a:rPr>
              <a:t>, and finally convert Currency C back to Currency A. If the amount of Currency A you end up with is greater than what you started with, you have found a profitable opportunity.</a:t>
            </a:r>
            <a:endParaRPr b="0" lang="en-US" sz="1800" strike="noStrike" u="none">
              <a:solidFill>
                <a:schemeClr val="dk1"/>
              </a:solidFill>
              <a:effectLst/>
              <a:uFillTx/>
              <a:latin typeface="Univers"/>
            </a:endParaRPr>
          </a:p>
          <a:p>
            <a:pPr marL="228600" indent="-228600" defTabSz="914400">
              <a:lnSpc>
                <a:spcPct val="90000"/>
              </a:lnSpc>
              <a:spcBef>
                <a:spcPts val="1001"/>
              </a:spcBef>
              <a:buClr>
                <a:srgbClr val="000000"/>
              </a:buClr>
              <a:buFont typeface="Arial"/>
              <a:buChar char="•"/>
            </a:pPr>
            <a:r>
              <a:rPr b="0" lang="en-GB" sz="1800" strike="noStrike" u="none">
                <a:solidFill>
                  <a:schemeClr val="dk1"/>
                </a:solidFill>
                <a:effectLst/>
                <a:uFillTx/>
                <a:latin typeface="Univers"/>
              </a:rPr>
              <a:t>This happens because the exchange rates between the three currency pairs are temporarily out of sync due to market inefficiencies. By quickly executing these three trades in sequence, you can lock in a small gain without taking any market risk — essentially a free profit.</a:t>
            </a:r>
            <a:endParaRPr b="0" lang="en-US" sz="1800" strike="noStrike" u="none">
              <a:solidFill>
                <a:schemeClr val="dk1"/>
              </a:solidFill>
              <a:effectLst/>
              <a:uFillTx/>
              <a:latin typeface="Univers"/>
            </a:endParaRPr>
          </a:p>
          <a:p>
            <a:pPr indent="0" defTabSz="914400">
              <a:lnSpc>
                <a:spcPct val="90000"/>
              </a:lnSpc>
              <a:spcBef>
                <a:spcPts val="1001"/>
              </a:spcBef>
              <a:buNone/>
              <a:tabLst>
                <a:tab algn="l" pos="0"/>
              </a:tabLst>
            </a:pPr>
            <a:endParaRPr b="0" lang="en-US" sz="1800" strike="noStrike" u="none">
              <a:solidFill>
                <a:schemeClr val="dk1"/>
              </a:solidFill>
              <a:effectLst/>
              <a:uFillTx/>
              <a:latin typeface="Univers"/>
            </a:endParaRPr>
          </a:p>
        </p:txBody>
      </p:sp>
      <p:cxnSp>
        <p:nvCxnSpPr>
          <p:cNvPr id="80" name="Straight Connector 30">
            <a:extLst>
              <a:ext uri="{C183D7F6-B498-43B3-948B-1728B52AA6E4}">
                <adec:decorative xmlns:adec="http://schemas.microsoft.com/office/drawing/2017/decorative" val="1"/>
              </a:ext>
            </a:extLst>
          </p:cNvPr>
          <p:cNvCxnSpPr/>
          <p:nvPr/>
        </p:nvCxnSpPr>
        <p:spPr>
          <a:xfrm>
            <a:off x="11585880" y="3610080"/>
            <a:ext cx="360" cy="3239280"/>
          </a:xfrm>
          <a:prstGeom prst="straightConnector1">
            <a:avLst/>
          </a:prstGeom>
          <a:ln cap="sq" w="25400">
            <a:solidFill>
              <a:srgbClr val="243fff"/>
            </a:solidFill>
            <a:bevel/>
          </a:ln>
        </p:spPr>
      </p:cxn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1" name="Rectangle 8">
            <a:extLst>
              <a:ext uri="{C183D7F6-B498-43B3-948B-1728B52AA6E4}">
                <adec:decorative xmlns:adec="http://schemas.microsoft.com/office/drawing/2017/decorative" val="1"/>
              </a:ext>
            </a:extLst>
          </p:cNvPr>
          <p:cNvSpPr/>
          <p:nvPr/>
        </p:nvSpPr>
        <p:spPr>
          <a:xfrm>
            <a:off x="0" y="0"/>
            <a:ext cx="12191760" cy="6857640"/>
          </a:xfrm>
          <a:prstGeom prst="rect">
            <a:avLst/>
          </a:prstGeom>
          <a:gradFill rotWithShape="0">
            <a:gsLst>
              <a:gs pos="0">
                <a:srgbClr val="243fff"/>
              </a:gs>
              <a:gs pos="100000">
                <a:srgbClr val="ff9022"/>
              </a:gs>
            </a:gsLst>
            <a:lin ang="27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Univers"/>
            </a:endParaRPr>
          </a:p>
        </p:txBody>
      </p:sp>
      <p:sp>
        <p:nvSpPr>
          <p:cNvPr id="82" name="PlaceHolder 1"/>
          <p:cNvSpPr>
            <a:spLocks noGrp="1"/>
          </p:cNvSpPr>
          <p:nvPr>
            <p:ph type="title"/>
          </p:nvPr>
        </p:nvSpPr>
        <p:spPr>
          <a:xfrm>
            <a:off x="479520" y="1062360"/>
            <a:ext cx="3939480" cy="5582880"/>
          </a:xfrm>
          <a:prstGeom prst="rect">
            <a:avLst/>
          </a:prstGeom>
          <a:noFill/>
          <a:ln w="0">
            <a:noFill/>
          </a:ln>
        </p:spPr>
        <p:txBody>
          <a:bodyPr lIns="91440" rIns="91440" tIns="45720" bIns="45720" anchor="ctr">
            <a:normAutofit/>
          </a:bodyPr>
          <a:p>
            <a:pPr indent="0" algn="r" defTabSz="914400">
              <a:lnSpc>
                <a:spcPct val="90000"/>
              </a:lnSpc>
              <a:buNone/>
            </a:pPr>
            <a:r>
              <a:rPr b="0" lang="en-GB" sz="4500" strike="noStrike" u="none">
                <a:solidFill>
                  <a:schemeClr val="lt1"/>
                </a:solidFill>
                <a:effectLst/>
                <a:uFillTx/>
                <a:latin typeface="Univers"/>
              </a:rPr>
              <a:t>Technologies used</a:t>
            </a:r>
            <a:endParaRPr b="0" lang="en-US" sz="4500" strike="noStrike" u="none">
              <a:solidFill>
                <a:schemeClr val="dk1"/>
              </a:solidFill>
              <a:effectLst/>
              <a:uFillTx/>
              <a:latin typeface="Univers"/>
            </a:endParaRPr>
          </a:p>
        </p:txBody>
      </p:sp>
      <p:sp>
        <p:nvSpPr>
          <p:cNvPr id="83" name="Graphic 12">
            <a:extLst>
              <a:ext uri="{C183D7F6-B498-43B3-948B-1728B52AA6E4}">
                <adec:decorative xmlns:adec="http://schemas.microsoft.com/office/drawing/2017/decorative" val="1"/>
              </a:ext>
            </a:extLst>
          </p:cNvPr>
          <p:cNvSpPr/>
          <p:nvPr/>
        </p:nvSpPr>
        <p:spPr>
          <a:xfrm>
            <a:off x="11433240" y="695880"/>
            <a:ext cx="138600" cy="138600"/>
          </a:xfrm>
          <a:custGeom>
            <a:avLst/>
            <a:gdLst>
              <a:gd name="textAreaLeft" fmla="*/ 0 w 138600"/>
              <a:gd name="textAreaRight" fmla="*/ 138960 w 138600"/>
              <a:gd name="textAreaTop" fmla="*/ 0 h 138600"/>
              <a:gd name="textAreaBottom" fmla="*/ 138960 h 138600"/>
              <a:gd name="GluePoint1X" fmla="*/ 359.801005473285 w 386"/>
              <a:gd name="GluePoint1Y" fmla="*/ 166.799617373543 h 386"/>
              <a:gd name="GluePoint2X" fmla="*/ 219.200382626457 w 386"/>
              <a:gd name="GluePoint2Y" fmla="*/ 166.799617373543 h 386"/>
              <a:gd name="GluePoint3X" fmla="*/ 219.200382626457 w 386"/>
              <a:gd name="GluePoint3Y" fmla="*/ 26.1989945267155 h 386"/>
              <a:gd name="GluePoint4X" fmla="*/ 193.001388099742 w 386"/>
              <a:gd name="GluePoint4Y" fmla="*/ 0 h 386"/>
              <a:gd name="GluePoint5X" fmla="*/ 166.799617373543 w 386"/>
              <a:gd name="GluePoint5Y" fmla="*/ 26.1989945267155 h 386"/>
              <a:gd name="GluePoint6X" fmla="*/ 166.799617373543 w 386"/>
              <a:gd name="GluePoint6Y" fmla="*/ 166.799617373543 h 386"/>
              <a:gd name="GluePoint7X" fmla="*/ 26.1989945267155 w 386"/>
              <a:gd name="GluePoint7Y" fmla="*/ 166.799617373543 h 386"/>
              <a:gd name="GluePoint8X" fmla="*/ 0 w 386"/>
              <a:gd name="GluePoint8Y" fmla="*/ 193.001388099742 h 386"/>
              <a:gd name="GluePoint9X" fmla="*/ 26.1989945267155 w 386"/>
              <a:gd name="GluePoint9Y" fmla="*/ 219.200382626457 h 386"/>
              <a:gd name="GluePoint10X" fmla="*/ 166.799617373543 w 386"/>
              <a:gd name="GluePoint10Y" fmla="*/ 219.200382626457 h 386"/>
              <a:gd name="GluePoint11X" fmla="*/ 166.799617373543 w 386"/>
              <a:gd name="GluePoint11Y" fmla="*/ 359.801005473285 h 386"/>
              <a:gd name="GluePoint12X" fmla="*/ 193.001388099742 w 386"/>
              <a:gd name="GluePoint12Y" fmla="*/ 386 h 386"/>
              <a:gd name="GluePoint13X" fmla="*/ 219.200382626457 w 386"/>
              <a:gd name="GluePoint13Y" fmla="*/ 359.801005473285 h 386"/>
              <a:gd name="GluePoint14X" fmla="*/ 219.200382626457 w 386"/>
              <a:gd name="GluePoint14Y" fmla="*/ 219.200382626457 h 386"/>
              <a:gd name="GluePoint15X" fmla="*/ 359.801005473285 w 386"/>
              <a:gd name="GluePoint15Y" fmla="*/ 219.200382626457 h 386"/>
              <a:gd name="GluePoint16X" fmla="*/ 386 w 386"/>
              <a:gd name="GluePoint16Y" fmla="*/ 193.001388099742 h 386"/>
              <a:gd name="GluePoint17X" fmla="*/ 359.801005473285 w 386"/>
              <a:gd name="GluePoint17Y" fmla="*/ 166.799617373543 h 38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Lst>
            <a:rect l="textAreaLeft" t="textAreaTop" r="textAreaRight" b="textAreaBottom"/>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effectLst/>
              <a:uFillTx/>
              <a:latin typeface="Univers"/>
            </a:endParaRPr>
          </a:p>
        </p:txBody>
      </p:sp>
      <p:sp>
        <p:nvSpPr>
          <p:cNvPr id="84" name="Graphic 11">
            <a:extLst>
              <a:ext uri="{C183D7F6-B498-43B3-948B-1728B52AA6E4}">
                <adec:decorative xmlns:adec="http://schemas.microsoft.com/office/drawing/2017/decorative" val="1"/>
              </a:ext>
            </a:extLst>
          </p:cNvPr>
          <p:cNvSpPr/>
          <p:nvPr/>
        </p:nvSpPr>
        <p:spPr>
          <a:xfrm>
            <a:off x="11791800" y="925200"/>
            <a:ext cx="90720" cy="90720"/>
          </a:xfrm>
          <a:custGeom>
            <a:avLst/>
            <a:gdLst>
              <a:gd name="textAreaLeft" fmla="*/ 0 w 90720"/>
              <a:gd name="textAreaRight" fmla="*/ 91080 w 90720"/>
              <a:gd name="textAreaTop" fmla="*/ 0 h 90720"/>
              <a:gd name="textAreaBottom" fmla="*/ 91080 h 90720"/>
              <a:gd name="GluePoint1X" fmla="*/ 253 w 253"/>
              <a:gd name="GluePoint1Y" fmla="*/ 126.5 h 253"/>
              <a:gd name="GluePoint2X" fmla="*/ 126.5 w 253"/>
              <a:gd name="GluePoint2Y" fmla="*/ 253 h 253"/>
              <a:gd name="GluePoint3X" fmla="*/ 0 w 253"/>
              <a:gd name="GluePoint3Y" fmla="*/ 126.5 h 253"/>
              <a:gd name="GluePoint4X" fmla="*/ 126.5 w 253"/>
              <a:gd name="GluePoint4Y" fmla="*/ 0 h 253"/>
              <a:gd name="GluePoint5X" fmla="*/ 253 w 253"/>
              <a:gd name="GluePoint5Y" fmla="*/ 126.5 h 253"/>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effectLst/>
              <a:uFillTx/>
              <a:latin typeface="Univers"/>
            </a:endParaRPr>
          </a:p>
        </p:txBody>
      </p:sp>
      <p:cxnSp>
        <p:nvCxnSpPr>
          <p:cNvPr id="85" name="Straight Connector 14">
            <a:extLst>
              <a:ext uri="{C183D7F6-B498-43B3-948B-1728B52AA6E4}">
                <adec:decorative xmlns:adec="http://schemas.microsoft.com/office/drawing/2017/decorative" val="1"/>
              </a:ext>
            </a:extLst>
          </p:cNvPr>
          <p:cNvCxnSpPr/>
          <p:nvPr/>
        </p:nvCxnSpPr>
        <p:spPr>
          <a:xfrm>
            <a:off x="4727880" y="1131840"/>
            <a:ext cx="360" cy="5717880"/>
          </a:xfrm>
          <a:prstGeom prst="straightConnector1">
            <a:avLst/>
          </a:prstGeom>
          <a:ln cap="sq" w="25400">
            <a:solidFill>
              <a:srgbClr val="ffffff">
                <a:hueOff val="0"/>
                <a:satOff val="0"/>
                <a:lumOff val="0"/>
              </a:srgbClr>
            </a:solidFill>
            <a:bevel/>
          </a:ln>
        </p:spPr>
      </p:cxnSp>
      <p:sp>
        <p:nvSpPr>
          <p:cNvPr id="86" name="Graphic 13">
            <a:extLst>
              <a:ext uri="{C183D7F6-B498-43B3-948B-1728B52AA6E4}">
                <adec:decorative xmlns:adec="http://schemas.microsoft.com/office/drawing/2017/decorative" val="1"/>
              </a:ext>
            </a:extLst>
          </p:cNvPr>
          <p:cNvSpPr/>
          <p:nvPr/>
        </p:nvSpPr>
        <p:spPr>
          <a:xfrm>
            <a:off x="11417400" y="1440360"/>
            <a:ext cx="127440" cy="127440"/>
          </a:xfrm>
          <a:custGeom>
            <a:avLst/>
            <a:gdLst>
              <a:gd name="textAreaLeft" fmla="*/ 0 w 127440"/>
              <a:gd name="textAreaRight" fmla="*/ 127800 w 127440"/>
              <a:gd name="textAreaTop" fmla="*/ 0 h 127440"/>
              <a:gd name="textAreaBottom" fmla="*/ 127800 h 127440"/>
              <a:gd name="GluePoint1X" fmla="*/ 177.5 w 355"/>
              <a:gd name="GluePoint1Y" fmla="*/ 52.4630815728894 h 355"/>
              <a:gd name="GluePoint2X" fmla="*/ 302.536918427111 w 355"/>
              <a:gd name="GluePoint2Y" fmla="*/ 177.5 h 355"/>
              <a:gd name="GluePoint3X" fmla="*/ 177.5 w 355"/>
              <a:gd name="GluePoint3Y" fmla="*/ 302.536918427111 h 355"/>
              <a:gd name="GluePoint4X" fmla="*/ 52.4630815728894 w 355"/>
              <a:gd name="GluePoint4Y" fmla="*/ 177.5 h 355"/>
              <a:gd name="GluePoint5X" fmla="*/ 177.5 w 355"/>
              <a:gd name="GluePoint5Y" fmla="*/ 52.4630815728894 h 355"/>
              <a:gd name="GluePoint6X" fmla="*/ 177.5 w 355"/>
              <a:gd name="GluePoint6Y" fmla="*/ 0 h 355"/>
              <a:gd name="GluePoint7X" fmla="*/ 0 w 355"/>
              <a:gd name="GluePoint7Y" fmla="*/ 177.5 h 355"/>
              <a:gd name="GluePoint8X" fmla="*/ 177.5 w 355"/>
              <a:gd name="GluePoint8Y" fmla="*/ 355 h 355"/>
              <a:gd name="GluePoint9X" fmla="*/ 355 w 355"/>
              <a:gd name="GluePoint9Y" fmla="*/ 177.5 h 355"/>
              <a:gd name="GluePoint10X" fmla="*/ 177.5 w 355"/>
              <a:gd name="GluePoint10Y" fmla="*/ 0 h 355"/>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Lst>
            <a:rect l="textAreaLeft" t="textAreaTop" r="textAreaRight" b="textAreaBottom"/>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effectLst/>
              <a:uFillTx/>
              <a:latin typeface="Univers"/>
            </a:endParaRPr>
          </a:p>
        </p:txBody>
      </p:sp>
      <p:graphicFrame>
        <p:nvGraphicFramePr>
          <p:cNvPr id="1" name="Diagram1"/>
          <p:cNvGraphicFramePr/>
          <p:nvPr>
            <p:extLst>
              <p:ext uri="{D42A27DB-BD31-4B8C-83A1-F6EECF244321}">
                <p14:modId xmlns:p14="http://schemas.microsoft.com/office/powerpoint/2010/main" val="62103506"/>
              </p:ext>
            </p:extLst>
          </p:nvPr>
        </p:nvGraphicFramePr>
        <p:xfrm>
          <a:off x="5108400" y="1070640"/>
          <a:ext cx="6244920" cy="5589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Univers"/>
              </a:rPr>
              <a:t>Testing</a:t>
            </a:r>
            <a:endParaRPr b="0" lang="en-US" sz="4400" strike="noStrike" u="none">
              <a:solidFill>
                <a:schemeClr val="dk1"/>
              </a:solidFill>
              <a:effectLst/>
              <a:uFillTx/>
              <a:latin typeface="Univers"/>
            </a:endParaRPr>
          </a:p>
        </p:txBody>
      </p:sp>
      <p:sp>
        <p:nvSpPr>
          <p:cNvPr id="88" name="PlaceHolder 2"/>
          <p:cNvSpPr>
            <a:spLocks noGrp="1"/>
          </p:cNvSpPr>
          <p:nvPr>
            <p:ph/>
          </p:nvPr>
        </p:nvSpPr>
        <p:spPr>
          <a:xfrm>
            <a:off x="838080" y="159264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1800" strike="noStrike" u="none">
                <a:solidFill>
                  <a:schemeClr val="dk1"/>
                </a:solidFill>
                <a:effectLst/>
                <a:uFillTx/>
                <a:latin typeface="Univers"/>
              </a:rPr>
              <a:t>This test suite evaluates the  model through a combination of unit and integration tests. </a:t>
            </a:r>
            <a:endParaRPr b="0" lang="en-US" sz="1800" strike="noStrike" u="none">
              <a:solidFill>
                <a:schemeClr val="dk1"/>
              </a:solidFill>
              <a:effectLst/>
              <a:uFillTx/>
              <a:latin typeface="Univers"/>
            </a:endParaRPr>
          </a:p>
          <a:p>
            <a:pPr marL="228600" indent="-228600" defTabSz="914400">
              <a:lnSpc>
                <a:spcPct val="90000"/>
              </a:lnSpc>
              <a:spcBef>
                <a:spcPts val="1001"/>
              </a:spcBef>
              <a:buClr>
                <a:srgbClr val="000000"/>
              </a:buClr>
              <a:buFont typeface="Arial"/>
              <a:buChar char="•"/>
            </a:pPr>
            <a:r>
              <a:rPr b="0" lang="en-US" sz="1800" strike="noStrike" u="none">
                <a:solidFill>
                  <a:schemeClr val="dk1"/>
                </a:solidFill>
                <a:effectLst/>
                <a:uFillTx/>
                <a:latin typeface="Univers"/>
              </a:rPr>
              <a:t>Unit tests focus on individual methods, such as fetch_symbol_info, which mocks the Binance API to verify that variables are populated correctly, and update_price, which ensures the prices dictionary is updated as expected. </a:t>
            </a:r>
            <a:endParaRPr b="0" lang="en-US" sz="1800" strike="noStrike" u="none">
              <a:solidFill>
                <a:schemeClr val="dk1"/>
              </a:solidFill>
              <a:effectLst/>
              <a:uFillTx/>
              <a:latin typeface="Univers"/>
            </a:endParaRPr>
          </a:p>
          <a:p>
            <a:pPr marL="228600" indent="-228600" defTabSz="914400">
              <a:lnSpc>
                <a:spcPct val="90000"/>
              </a:lnSpc>
              <a:spcBef>
                <a:spcPts val="1001"/>
              </a:spcBef>
              <a:buClr>
                <a:srgbClr val="000000"/>
              </a:buClr>
              <a:buFont typeface="Arial"/>
              <a:buChar char="•"/>
            </a:pPr>
            <a:r>
              <a:rPr b="0" lang="en-US" sz="1800" strike="noStrike" u="none">
                <a:solidFill>
                  <a:schemeClr val="dk1"/>
                </a:solidFill>
                <a:effectLst/>
                <a:uFillTx/>
                <a:latin typeface="Univers"/>
              </a:rPr>
              <a:t>Other unit tests include build_triangles, which checks if valid trading triangles are generated, get_rate, which validates rate calculations for various currency pairs.</a:t>
            </a:r>
            <a:endParaRPr b="0" lang="en-US" sz="1800" strike="noStrike" u="none">
              <a:solidFill>
                <a:schemeClr val="dk1"/>
              </a:solidFill>
              <a:effectLst/>
              <a:uFillTx/>
              <a:latin typeface="Univers"/>
            </a:endParaRPr>
          </a:p>
          <a:p>
            <a:pPr marL="228600" indent="-228600" defTabSz="914400">
              <a:lnSpc>
                <a:spcPct val="90000"/>
              </a:lnSpc>
              <a:spcBef>
                <a:spcPts val="1001"/>
              </a:spcBef>
              <a:buClr>
                <a:srgbClr val="000000"/>
              </a:buClr>
              <a:buFont typeface="Arial"/>
              <a:buChar char="•"/>
            </a:pPr>
            <a:r>
              <a:rPr b="0" lang="en-US" sz="1800" strike="noStrike" u="none">
                <a:solidFill>
                  <a:schemeClr val="dk1"/>
                </a:solidFill>
                <a:effectLst/>
                <a:uFillTx/>
                <a:latin typeface="Univers"/>
              </a:rPr>
              <a:t>Integration tests simulate the interaction between components, such as mocking the Binance API and WebSocket to test the entire workflow from fetching symbol info to identifying arbitrage opportunities.</a:t>
            </a:r>
            <a:endParaRPr b="0" lang="en-US" sz="1800" strike="noStrike" u="none">
              <a:solidFill>
                <a:schemeClr val="dk1"/>
              </a:solidFill>
              <a:effectLst/>
              <a:uFillTx/>
              <a:latin typeface="Univers"/>
            </a:endParaRPr>
          </a:p>
          <a:p>
            <a:pPr marL="228600" indent="-228600" defTabSz="914400">
              <a:lnSpc>
                <a:spcPct val="90000"/>
              </a:lnSpc>
              <a:spcBef>
                <a:spcPts val="1001"/>
              </a:spcBef>
              <a:buClr>
                <a:srgbClr val="000000"/>
              </a:buClr>
              <a:buFont typeface="Arial"/>
              <a:buChar char="•"/>
            </a:pPr>
            <a:r>
              <a:rPr b="0" lang="en-US" sz="1800" strike="noStrike" u="none">
                <a:solidFill>
                  <a:schemeClr val="dk1"/>
                </a:solidFill>
                <a:effectLst/>
                <a:uFillTx/>
                <a:latin typeface="Univers"/>
              </a:rPr>
              <a:t>Additional tests, such as performance, error handling, and edge case tests, ensure the system is robust, efficient, and handles unexpected scenarios gracefully.</a:t>
            </a:r>
            <a:endParaRPr b="0" lang="en-US" sz="1800" strike="noStrike" u="none">
              <a:solidFill>
                <a:schemeClr val="dk1"/>
              </a:solidFill>
              <a:effectLst/>
              <a:uFillTx/>
              <a:latin typeface="Univers"/>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9" name="Rectangle 8">
            <a:extLst>
              <a:ext uri="{C183D7F6-B498-43B3-948B-1728B52AA6E4}">
                <adec:decorative xmlns:adec="http://schemas.microsoft.com/office/drawing/2017/decorative" val="1"/>
              </a:ext>
            </a:extLst>
          </p:cNvPr>
          <p:cNvSpPr/>
          <p:nvPr/>
        </p:nvSpPr>
        <p:spPr>
          <a:xfrm>
            <a:off x="0" y="0"/>
            <a:ext cx="12191760" cy="6857640"/>
          </a:xfrm>
          <a:prstGeom prst="rect">
            <a:avLst/>
          </a:prstGeom>
          <a:gradFill rotWithShape="0">
            <a:gsLst>
              <a:gs pos="0">
                <a:srgbClr val="243fff"/>
              </a:gs>
              <a:gs pos="100000">
                <a:srgbClr val="ff9022"/>
              </a:gs>
            </a:gsLst>
            <a:lin ang="27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Univers"/>
            </a:endParaRPr>
          </a:p>
        </p:txBody>
      </p:sp>
      <p:sp>
        <p:nvSpPr>
          <p:cNvPr id="90" name="PlaceHolder 1"/>
          <p:cNvSpPr>
            <a:spLocks noGrp="1"/>
          </p:cNvSpPr>
          <p:nvPr>
            <p:ph type="title"/>
          </p:nvPr>
        </p:nvSpPr>
        <p:spPr>
          <a:xfrm>
            <a:off x="479520" y="1062360"/>
            <a:ext cx="3939480" cy="5582880"/>
          </a:xfrm>
          <a:prstGeom prst="rect">
            <a:avLst/>
          </a:prstGeom>
          <a:noFill/>
          <a:ln w="0">
            <a:noFill/>
          </a:ln>
        </p:spPr>
        <p:txBody>
          <a:bodyPr lIns="91440" rIns="91440" tIns="45720" bIns="45720" anchor="ctr">
            <a:normAutofit/>
          </a:bodyPr>
          <a:p>
            <a:pPr indent="0" algn="r" defTabSz="914400">
              <a:lnSpc>
                <a:spcPct val="90000"/>
              </a:lnSpc>
              <a:buNone/>
            </a:pPr>
            <a:r>
              <a:rPr b="0" lang="en-GB" sz="6100" strike="noStrike" u="none">
                <a:solidFill>
                  <a:schemeClr val="lt1"/>
                </a:solidFill>
                <a:effectLst/>
                <a:uFillTx/>
                <a:latin typeface="Univers"/>
              </a:rPr>
              <a:t>Language</a:t>
            </a:r>
            <a:endParaRPr b="0" lang="en-US" sz="6100" strike="noStrike" u="none">
              <a:solidFill>
                <a:schemeClr val="dk1"/>
              </a:solidFill>
              <a:effectLst/>
              <a:uFillTx/>
              <a:latin typeface="Univers"/>
            </a:endParaRPr>
          </a:p>
        </p:txBody>
      </p:sp>
      <p:sp>
        <p:nvSpPr>
          <p:cNvPr id="91" name="Graphic 12">
            <a:extLst>
              <a:ext uri="{C183D7F6-B498-43B3-948B-1728B52AA6E4}">
                <adec:decorative xmlns:adec="http://schemas.microsoft.com/office/drawing/2017/decorative" val="1"/>
              </a:ext>
            </a:extLst>
          </p:cNvPr>
          <p:cNvSpPr/>
          <p:nvPr/>
        </p:nvSpPr>
        <p:spPr>
          <a:xfrm>
            <a:off x="11433240" y="695880"/>
            <a:ext cx="138600" cy="138600"/>
          </a:xfrm>
          <a:custGeom>
            <a:avLst/>
            <a:gdLst>
              <a:gd name="textAreaLeft" fmla="*/ 0 w 138600"/>
              <a:gd name="textAreaRight" fmla="*/ 138960 w 138600"/>
              <a:gd name="textAreaTop" fmla="*/ 0 h 138600"/>
              <a:gd name="textAreaBottom" fmla="*/ 138960 h 138600"/>
              <a:gd name="GluePoint1X" fmla="*/ 359.801005473285 w 386"/>
              <a:gd name="GluePoint1Y" fmla="*/ 166.799617373543 h 386"/>
              <a:gd name="GluePoint2X" fmla="*/ 219.200382626457 w 386"/>
              <a:gd name="GluePoint2Y" fmla="*/ 166.799617373543 h 386"/>
              <a:gd name="GluePoint3X" fmla="*/ 219.200382626457 w 386"/>
              <a:gd name="GluePoint3Y" fmla="*/ 26.1989945267155 h 386"/>
              <a:gd name="GluePoint4X" fmla="*/ 193.001388099742 w 386"/>
              <a:gd name="GluePoint4Y" fmla="*/ 0 h 386"/>
              <a:gd name="GluePoint5X" fmla="*/ 166.799617373543 w 386"/>
              <a:gd name="GluePoint5Y" fmla="*/ 26.1989945267155 h 386"/>
              <a:gd name="GluePoint6X" fmla="*/ 166.799617373543 w 386"/>
              <a:gd name="GluePoint6Y" fmla="*/ 166.799617373543 h 386"/>
              <a:gd name="GluePoint7X" fmla="*/ 26.1989945267155 w 386"/>
              <a:gd name="GluePoint7Y" fmla="*/ 166.799617373543 h 386"/>
              <a:gd name="GluePoint8X" fmla="*/ 0 w 386"/>
              <a:gd name="GluePoint8Y" fmla="*/ 193.001388099742 h 386"/>
              <a:gd name="GluePoint9X" fmla="*/ 26.1989945267155 w 386"/>
              <a:gd name="GluePoint9Y" fmla="*/ 219.200382626457 h 386"/>
              <a:gd name="GluePoint10X" fmla="*/ 166.799617373543 w 386"/>
              <a:gd name="GluePoint10Y" fmla="*/ 219.200382626457 h 386"/>
              <a:gd name="GluePoint11X" fmla="*/ 166.799617373543 w 386"/>
              <a:gd name="GluePoint11Y" fmla="*/ 359.801005473285 h 386"/>
              <a:gd name="GluePoint12X" fmla="*/ 193.001388099742 w 386"/>
              <a:gd name="GluePoint12Y" fmla="*/ 386 h 386"/>
              <a:gd name="GluePoint13X" fmla="*/ 219.200382626457 w 386"/>
              <a:gd name="GluePoint13Y" fmla="*/ 359.801005473285 h 386"/>
              <a:gd name="GluePoint14X" fmla="*/ 219.200382626457 w 386"/>
              <a:gd name="GluePoint14Y" fmla="*/ 219.200382626457 h 386"/>
              <a:gd name="GluePoint15X" fmla="*/ 359.801005473285 w 386"/>
              <a:gd name="GluePoint15Y" fmla="*/ 219.200382626457 h 386"/>
              <a:gd name="GluePoint16X" fmla="*/ 386 w 386"/>
              <a:gd name="GluePoint16Y" fmla="*/ 193.001388099742 h 386"/>
              <a:gd name="GluePoint17X" fmla="*/ 359.801005473285 w 386"/>
              <a:gd name="GluePoint17Y" fmla="*/ 166.799617373543 h 38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Lst>
            <a:rect l="textAreaLeft" t="textAreaTop" r="textAreaRight" b="textAreaBottom"/>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effectLst/>
              <a:uFillTx/>
              <a:latin typeface="Univers"/>
            </a:endParaRPr>
          </a:p>
        </p:txBody>
      </p:sp>
      <p:sp>
        <p:nvSpPr>
          <p:cNvPr id="92" name="Graphic 11">
            <a:extLst>
              <a:ext uri="{C183D7F6-B498-43B3-948B-1728B52AA6E4}">
                <adec:decorative xmlns:adec="http://schemas.microsoft.com/office/drawing/2017/decorative" val="1"/>
              </a:ext>
            </a:extLst>
          </p:cNvPr>
          <p:cNvSpPr/>
          <p:nvPr/>
        </p:nvSpPr>
        <p:spPr>
          <a:xfrm>
            <a:off x="11791800" y="925200"/>
            <a:ext cx="90720" cy="90720"/>
          </a:xfrm>
          <a:custGeom>
            <a:avLst/>
            <a:gdLst>
              <a:gd name="textAreaLeft" fmla="*/ 0 w 90720"/>
              <a:gd name="textAreaRight" fmla="*/ 91080 w 90720"/>
              <a:gd name="textAreaTop" fmla="*/ 0 h 90720"/>
              <a:gd name="textAreaBottom" fmla="*/ 91080 h 90720"/>
              <a:gd name="GluePoint1X" fmla="*/ 253 w 253"/>
              <a:gd name="GluePoint1Y" fmla="*/ 126.5 h 253"/>
              <a:gd name="GluePoint2X" fmla="*/ 126.5 w 253"/>
              <a:gd name="GluePoint2Y" fmla="*/ 253 h 253"/>
              <a:gd name="GluePoint3X" fmla="*/ 0 w 253"/>
              <a:gd name="GluePoint3Y" fmla="*/ 126.5 h 253"/>
              <a:gd name="GluePoint4X" fmla="*/ 126.5 w 253"/>
              <a:gd name="GluePoint4Y" fmla="*/ 0 h 253"/>
              <a:gd name="GluePoint5X" fmla="*/ 253 w 253"/>
              <a:gd name="GluePoint5Y" fmla="*/ 126.5 h 253"/>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effectLst/>
              <a:uFillTx/>
              <a:latin typeface="Univers"/>
            </a:endParaRPr>
          </a:p>
        </p:txBody>
      </p:sp>
      <p:cxnSp>
        <p:nvCxnSpPr>
          <p:cNvPr id="93" name="Straight Connector 14">
            <a:extLst>
              <a:ext uri="{C183D7F6-B498-43B3-948B-1728B52AA6E4}">
                <adec:decorative xmlns:adec="http://schemas.microsoft.com/office/drawing/2017/decorative" val="1"/>
              </a:ext>
            </a:extLst>
          </p:cNvPr>
          <p:cNvCxnSpPr/>
          <p:nvPr/>
        </p:nvCxnSpPr>
        <p:spPr>
          <a:xfrm>
            <a:off x="4727880" y="1131840"/>
            <a:ext cx="360" cy="5717880"/>
          </a:xfrm>
          <a:prstGeom prst="straightConnector1">
            <a:avLst/>
          </a:prstGeom>
          <a:ln cap="sq" w="25400">
            <a:solidFill>
              <a:srgbClr val="ffffff">
                <a:hueOff val="0"/>
                <a:satOff val="0"/>
                <a:lumOff val="0"/>
              </a:srgbClr>
            </a:solidFill>
            <a:bevel/>
          </a:ln>
        </p:spPr>
      </p:cxnSp>
      <p:sp>
        <p:nvSpPr>
          <p:cNvPr id="94" name="Graphic 13">
            <a:extLst>
              <a:ext uri="{C183D7F6-B498-43B3-948B-1728B52AA6E4}">
                <adec:decorative xmlns:adec="http://schemas.microsoft.com/office/drawing/2017/decorative" val="1"/>
              </a:ext>
            </a:extLst>
          </p:cNvPr>
          <p:cNvSpPr/>
          <p:nvPr/>
        </p:nvSpPr>
        <p:spPr>
          <a:xfrm>
            <a:off x="11417400" y="1440360"/>
            <a:ext cx="127440" cy="127440"/>
          </a:xfrm>
          <a:custGeom>
            <a:avLst/>
            <a:gdLst>
              <a:gd name="textAreaLeft" fmla="*/ 0 w 127440"/>
              <a:gd name="textAreaRight" fmla="*/ 127800 w 127440"/>
              <a:gd name="textAreaTop" fmla="*/ 0 h 127440"/>
              <a:gd name="textAreaBottom" fmla="*/ 127800 h 127440"/>
              <a:gd name="GluePoint1X" fmla="*/ 177.5 w 355"/>
              <a:gd name="GluePoint1Y" fmla="*/ 52.4630815728894 h 355"/>
              <a:gd name="GluePoint2X" fmla="*/ 302.536918427111 w 355"/>
              <a:gd name="GluePoint2Y" fmla="*/ 177.5 h 355"/>
              <a:gd name="GluePoint3X" fmla="*/ 177.5 w 355"/>
              <a:gd name="GluePoint3Y" fmla="*/ 302.536918427111 h 355"/>
              <a:gd name="GluePoint4X" fmla="*/ 52.4630815728894 w 355"/>
              <a:gd name="GluePoint4Y" fmla="*/ 177.5 h 355"/>
              <a:gd name="GluePoint5X" fmla="*/ 177.5 w 355"/>
              <a:gd name="GluePoint5Y" fmla="*/ 52.4630815728894 h 355"/>
              <a:gd name="GluePoint6X" fmla="*/ 177.5 w 355"/>
              <a:gd name="GluePoint6Y" fmla="*/ 0 h 355"/>
              <a:gd name="GluePoint7X" fmla="*/ 0 w 355"/>
              <a:gd name="GluePoint7Y" fmla="*/ 177.5 h 355"/>
              <a:gd name="GluePoint8X" fmla="*/ 177.5 w 355"/>
              <a:gd name="GluePoint8Y" fmla="*/ 355 h 355"/>
              <a:gd name="GluePoint9X" fmla="*/ 355 w 355"/>
              <a:gd name="GluePoint9Y" fmla="*/ 177.5 h 355"/>
              <a:gd name="GluePoint10X" fmla="*/ 177.5 w 355"/>
              <a:gd name="GluePoint10Y" fmla="*/ 0 h 355"/>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Lst>
            <a:rect l="textAreaLeft" t="textAreaTop" r="textAreaRight" b="textAreaBottom"/>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effectLst/>
              <a:uFillTx/>
              <a:latin typeface="Univers"/>
            </a:endParaRPr>
          </a:p>
        </p:txBody>
      </p:sp>
      <p:graphicFrame>
        <p:nvGraphicFramePr>
          <p:cNvPr id="2" name="Diagram2"/>
          <p:cNvGraphicFramePr/>
          <p:nvPr>
            <p:extLst>
              <p:ext uri="{D42A27DB-BD31-4B8C-83A1-F6EECF244321}">
                <p14:modId xmlns:p14="http://schemas.microsoft.com/office/powerpoint/2010/main" val="791867428"/>
              </p:ext>
            </p:extLst>
          </p:nvPr>
        </p:nvGraphicFramePr>
        <p:xfrm>
          <a:off x="5108400" y="1070640"/>
          <a:ext cx="6244920" cy="5589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GB" sz="4400" strike="noStrike" u="none">
                <a:solidFill>
                  <a:schemeClr val="dk1"/>
                </a:solidFill>
                <a:effectLst/>
                <a:uFillTx/>
                <a:latin typeface="Univers"/>
              </a:rPr>
              <a:t>Purpose</a:t>
            </a:r>
            <a:endParaRPr b="0" lang="en-US" sz="4400" strike="noStrike" u="none">
              <a:solidFill>
                <a:schemeClr val="dk1"/>
              </a:solidFill>
              <a:effectLst/>
              <a:uFillTx/>
              <a:latin typeface="Univers"/>
            </a:endParaRPr>
          </a:p>
        </p:txBody>
      </p:sp>
      <p:graphicFrame>
        <p:nvGraphicFramePr>
          <p:cNvPr id="3" name="Diagram3"/>
          <p:cNvGraphicFramePr/>
          <p:nvPr>
            <p:extLst>
              <p:ext uri="{D42A27DB-BD31-4B8C-83A1-F6EECF244321}">
                <p14:modId xmlns:p14="http://schemas.microsoft.com/office/powerpoint/2010/main" val="1441561793"/>
              </p:ext>
            </p:extLst>
          </p:nvPr>
        </p:nvGraphicFramePr>
        <p:xfrm>
          <a:off x="838080" y="1825560"/>
          <a:ext cx="10515240" cy="43509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96" name="Rectangle 8">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Univers"/>
            </a:endParaRPr>
          </a:p>
        </p:txBody>
      </p:sp>
      <p:sp>
        <p:nvSpPr>
          <p:cNvPr id="97" name="PlaceHolder 1"/>
          <p:cNvSpPr>
            <a:spLocks noGrp="1"/>
          </p:cNvSpPr>
          <p:nvPr>
            <p:ph type="title"/>
          </p:nvPr>
        </p:nvSpPr>
        <p:spPr>
          <a:xfrm>
            <a:off x="838080" y="365040"/>
            <a:ext cx="9842040" cy="1325160"/>
          </a:xfrm>
          <a:prstGeom prst="rect">
            <a:avLst/>
          </a:prstGeom>
          <a:noFill/>
          <a:ln w="0">
            <a:noFill/>
          </a:ln>
        </p:spPr>
        <p:txBody>
          <a:bodyPr lIns="91440" rIns="91440" tIns="45720" bIns="45720" anchor="ctr">
            <a:normAutofit/>
          </a:bodyPr>
          <a:p>
            <a:pPr indent="0" defTabSz="914400">
              <a:lnSpc>
                <a:spcPct val="90000"/>
              </a:lnSpc>
              <a:buNone/>
            </a:pPr>
            <a:r>
              <a:rPr b="0" lang="en-GB" sz="4400" strike="noStrike" u="none">
                <a:solidFill>
                  <a:schemeClr val="dk1"/>
                </a:solidFill>
                <a:effectLst/>
                <a:uFillTx/>
                <a:latin typeface="Univers"/>
              </a:rPr>
              <a:t>Relevance to Citi</a:t>
            </a:r>
            <a:endParaRPr b="0" lang="en-US" sz="4400" strike="noStrike" u="none">
              <a:solidFill>
                <a:schemeClr val="dk1"/>
              </a:solidFill>
              <a:effectLst/>
              <a:uFillTx/>
              <a:latin typeface="Univers"/>
            </a:endParaRPr>
          </a:p>
        </p:txBody>
      </p:sp>
      <p:cxnSp>
        <p:nvCxnSpPr>
          <p:cNvPr id="98" name="Straight Connector 10">
            <a:extLst>
              <a:ext uri="{C183D7F6-B498-43B3-948B-1728B52AA6E4}">
                <adec:decorative xmlns:adec="http://schemas.microsoft.com/office/drawing/2017/decorative" val="1"/>
              </a:ext>
            </a:extLst>
          </p:cNvPr>
          <p:cNvCxnSpPr/>
          <p:nvPr/>
        </p:nvCxnSpPr>
        <p:spPr>
          <a:xfrm>
            <a:off x="715680" y="356760"/>
            <a:ext cx="360" cy="6492960"/>
          </a:xfrm>
          <a:prstGeom prst="straightConnector1">
            <a:avLst/>
          </a:prstGeom>
          <a:ln cap="sq" w="25400">
            <a:solidFill>
              <a:srgbClr val="243fff"/>
            </a:solidFill>
            <a:bevel/>
          </a:ln>
        </p:spPr>
      </p:cxnSp>
      <p:sp>
        <p:nvSpPr>
          <p:cNvPr id="99" name="Graphic 12">
            <a:extLst>
              <a:ext uri="{C183D7F6-B498-43B3-948B-1728B52AA6E4}">
                <adec:decorative xmlns:adec="http://schemas.microsoft.com/office/drawing/2017/decorative" val="1"/>
              </a:ext>
            </a:extLst>
          </p:cNvPr>
          <p:cNvSpPr/>
          <p:nvPr/>
        </p:nvSpPr>
        <p:spPr>
          <a:xfrm>
            <a:off x="10904040" y="591840"/>
            <a:ext cx="138600" cy="138600"/>
          </a:xfrm>
          <a:custGeom>
            <a:avLst/>
            <a:gdLst>
              <a:gd name="textAreaLeft" fmla="*/ 0 w 138600"/>
              <a:gd name="textAreaRight" fmla="*/ 138960 w 138600"/>
              <a:gd name="textAreaTop" fmla="*/ 0 h 138600"/>
              <a:gd name="textAreaBottom" fmla="*/ 138960 h 138600"/>
              <a:gd name="GluePoint1X" fmla="*/ 359.801005473285 w 386"/>
              <a:gd name="GluePoint1Y" fmla="*/ 166.799617373543 h 386"/>
              <a:gd name="GluePoint2X" fmla="*/ 219.200382626457 w 386"/>
              <a:gd name="GluePoint2Y" fmla="*/ 166.799617373543 h 386"/>
              <a:gd name="GluePoint3X" fmla="*/ 219.200382626457 w 386"/>
              <a:gd name="GluePoint3Y" fmla="*/ 26.1989945267155 h 386"/>
              <a:gd name="GluePoint4X" fmla="*/ 193.001388099742 w 386"/>
              <a:gd name="GluePoint4Y" fmla="*/ 0 h 386"/>
              <a:gd name="GluePoint5X" fmla="*/ 166.799617373543 w 386"/>
              <a:gd name="GluePoint5Y" fmla="*/ 26.1989945267155 h 386"/>
              <a:gd name="GluePoint6X" fmla="*/ 166.799617373543 w 386"/>
              <a:gd name="GluePoint6Y" fmla="*/ 166.799617373543 h 386"/>
              <a:gd name="GluePoint7X" fmla="*/ 26.1989945267155 w 386"/>
              <a:gd name="GluePoint7Y" fmla="*/ 166.799617373543 h 386"/>
              <a:gd name="GluePoint8X" fmla="*/ 0 w 386"/>
              <a:gd name="GluePoint8Y" fmla="*/ 193.001388099742 h 386"/>
              <a:gd name="GluePoint9X" fmla="*/ 26.1989945267155 w 386"/>
              <a:gd name="GluePoint9Y" fmla="*/ 219.200382626457 h 386"/>
              <a:gd name="GluePoint10X" fmla="*/ 166.799617373543 w 386"/>
              <a:gd name="GluePoint10Y" fmla="*/ 219.200382626457 h 386"/>
              <a:gd name="GluePoint11X" fmla="*/ 166.799617373543 w 386"/>
              <a:gd name="GluePoint11Y" fmla="*/ 359.801005473285 h 386"/>
              <a:gd name="GluePoint12X" fmla="*/ 193.001388099742 w 386"/>
              <a:gd name="GluePoint12Y" fmla="*/ 386 h 386"/>
              <a:gd name="GluePoint13X" fmla="*/ 219.200382626457 w 386"/>
              <a:gd name="GluePoint13Y" fmla="*/ 359.801005473285 h 386"/>
              <a:gd name="GluePoint14X" fmla="*/ 219.200382626457 w 386"/>
              <a:gd name="GluePoint14Y" fmla="*/ 219.200382626457 h 386"/>
              <a:gd name="GluePoint15X" fmla="*/ 359.801005473285 w 386"/>
              <a:gd name="GluePoint15Y" fmla="*/ 219.200382626457 h 386"/>
              <a:gd name="GluePoint16X" fmla="*/ 386 w 386"/>
              <a:gd name="GluePoint16Y" fmla="*/ 193.001388099742 h 386"/>
              <a:gd name="GluePoint17X" fmla="*/ 359.801005473285 w 386"/>
              <a:gd name="GluePoint17Y" fmla="*/ 166.799617373543 h 38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Lst>
            <a:rect l="textAreaLeft" t="textAreaTop" r="textAreaRight" b="textAreaBottom"/>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effectLst/>
              <a:uFillTx/>
              <a:latin typeface="Univers"/>
            </a:endParaRPr>
          </a:p>
        </p:txBody>
      </p:sp>
      <p:sp>
        <p:nvSpPr>
          <p:cNvPr id="100" name="Graphic 11">
            <a:extLst>
              <a:ext uri="{C183D7F6-B498-43B3-948B-1728B52AA6E4}">
                <adec:decorative xmlns:adec="http://schemas.microsoft.com/office/drawing/2017/decorative" val="1"/>
              </a:ext>
            </a:extLst>
          </p:cNvPr>
          <p:cNvSpPr/>
          <p:nvPr/>
        </p:nvSpPr>
        <p:spPr>
          <a:xfrm>
            <a:off x="11262600" y="821160"/>
            <a:ext cx="90720" cy="90720"/>
          </a:xfrm>
          <a:custGeom>
            <a:avLst/>
            <a:gdLst>
              <a:gd name="textAreaLeft" fmla="*/ 0 w 90720"/>
              <a:gd name="textAreaRight" fmla="*/ 91080 w 90720"/>
              <a:gd name="textAreaTop" fmla="*/ 0 h 90720"/>
              <a:gd name="textAreaBottom" fmla="*/ 91080 h 90720"/>
              <a:gd name="GluePoint1X" fmla="*/ 253 w 253"/>
              <a:gd name="GluePoint1Y" fmla="*/ 126.5 h 253"/>
              <a:gd name="GluePoint2X" fmla="*/ 126.5 w 253"/>
              <a:gd name="GluePoint2Y" fmla="*/ 253 h 253"/>
              <a:gd name="GluePoint3X" fmla="*/ 0 w 253"/>
              <a:gd name="GluePoint3Y" fmla="*/ 126.5 h 253"/>
              <a:gd name="GluePoint4X" fmla="*/ 126.5 w 253"/>
              <a:gd name="GluePoint4Y" fmla="*/ 0 h 253"/>
              <a:gd name="GluePoint5X" fmla="*/ 253 w 253"/>
              <a:gd name="GluePoint5Y" fmla="*/ 126.5 h 253"/>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effectLst/>
              <a:uFillTx/>
              <a:latin typeface="Univers"/>
            </a:endParaRPr>
          </a:p>
        </p:txBody>
      </p:sp>
      <p:sp>
        <p:nvSpPr>
          <p:cNvPr id="101" name="Graphic 13">
            <a:extLst>
              <a:ext uri="{C183D7F6-B498-43B3-948B-1728B52AA6E4}">
                <adec:decorative xmlns:adec="http://schemas.microsoft.com/office/drawing/2017/decorative" val="1"/>
              </a:ext>
            </a:extLst>
          </p:cNvPr>
          <p:cNvSpPr/>
          <p:nvPr/>
        </p:nvSpPr>
        <p:spPr>
          <a:xfrm>
            <a:off x="10888200" y="1336320"/>
            <a:ext cx="127440" cy="127440"/>
          </a:xfrm>
          <a:custGeom>
            <a:avLst/>
            <a:gdLst>
              <a:gd name="textAreaLeft" fmla="*/ 0 w 127440"/>
              <a:gd name="textAreaRight" fmla="*/ 127800 w 127440"/>
              <a:gd name="textAreaTop" fmla="*/ 0 h 127440"/>
              <a:gd name="textAreaBottom" fmla="*/ 127800 h 127440"/>
              <a:gd name="GluePoint1X" fmla="*/ 177.5 w 355"/>
              <a:gd name="GluePoint1Y" fmla="*/ 52.4630815728894 h 355"/>
              <a:gd name="GluePoint2X" fmla="*/ 302.536918427111 w 355"/>
              <a:gd name="GluePoint2Y" fmla="*/ 177.5 h 355"/>
              <a:gd name="GluePoint3X" fmla="*/ 177.5 w 355"/>
              <a:gd name="GluePoint3Y" fmla="*/ 302.536918427111 h 355"/>
              <a:gd name="GluePoint4X" fmla="*/ 52.4630815728894 w 355"/>
              <a:gd name="GluePoint4Y" fmla="*/ 177.5 h 355"/>
              <a:gd name="GluePoint5X" fmla="*/ 177.5 w 355"/>
              <a:gd name="GluePoint5Y" fmla="*/ 52.4630815728894 h 355"/>
              <a:gd name="GluePoint6X" fmla="*/ 177.5 w 355"/>
              <a:gd name="GluePoint6Y" fmla="*/ 0 h 355"/>
              <a:gd name="GluePoint7X" fmla="*/ 0 w 355"/>
              <a:gd name="GluePoint7Y" fmla="*/ 177.5 h 355"/>
              <a:gd name="GluePoint8X" fmla="*/ 177.5 w 355"/>
              <a:gd name="GluePoint8Y" fmla="*/ 355 h 355"/>
              <a:gd name="GluePoint9X" fmla="*/ 355 w 355"/>
              <a:gd name="GluePoint9Y" fmla="*/ 177.5 h 355"/>
              <a:gd name="GluePoint10X" fmla="*/ 177.5 w 355"/>
              <a:gd name="GluePoint10Y" fmla="*/ 0 h 355"/>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Lst>
            <a:rect l="textAreaLeft" t="textAreaTop" r="textAreaRight" b="textAreaBottom"/>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effectLst/>
              <a:uFillTx/>
              <a:latin typeface="Univers"/>
            </a:endParaRPr>
          </a:p>
        </p:txBody>
      </p:sp>
      <p:graphicFrame>
        <p:nvGraphicFramePr>
          <p:cNvPr id="4" name="Diagram4"/>
          <p:cNvGraphicFramePr/>
          <p:nvPr>
            <p:extLst>
              <p:ext uri="{D42A27DB-BD31-4B8C-83A1-F6EECF244321}">
                <p14:modId xmlns:p14="http://schemas.microsoft.com/office/powerpoint/2010/main" val="3645689158"/>
              </p:ext>
            </p:extLst>
          </p:nvPr>
        </p:nvGraphicFramePr>
        <p:xfrm>
          <a:off x="838080" y="1825560"/>
          <a:ext cx="10515240" cy="43509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GB" sz="4400" strike="noStrike" u="none">
                <a:solidFill>
                  <a:schemeClr val="dk1"/>
                </a:solidFill>
                <a:effectLst/>
                <a:uFillTx/>
                <a:latin typeface="Univers"/>
              </a:rPr>
              <a:t>How could this become a live trading model?</a:t>
            </a:r>
            <a:endParaRPr b="0" lang="en-US" sz="4400" strike="noStrike" u="none">
              <a:solidFill>
                <a:schemeClr val="dk1"/>
              </a:solidFill>
              <a:effectLst/>
              <a:uFillTx/>
              <a:latin typeface="Univers"/>
            </a:endParaRPr>
          </a:p>
        </p:txBody>
      </p:sp>
      <p:graphicFrame>
        <p:nvGraphicFramePr>
          <p:cNvPr id="5" name="Diagram5"/>
          <p:cNvGraphicFramePr/>
          <p:nvPr>
            <p:extLst>
              <p:ext uri="{D42A27DB-BD31-4B8C-83A1-F6EECF244321}">
                <p14:modId xmlns:p14="http://schemas.microsoft.com/office/powerpoint/2010/main" val="525146276"/>
              </p:ext>
            </p:extLst>
          </p:nvPr>
        </p:nvGraphicFramePr>
        <p:xfrm>
          <a:off x="838080" y="1825560"/>
          <a:ext cx="10515240" cy="43509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103" name="Rectangle 20">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Univers"/>
            </a:endParaRPr>
          </a:p>
        </p:txBody>
      </p:sp>
      <p:sp>
        <p:nvSpPr>
          <p:cNvPr id="104" name="PlaceHolder 1"/>
          <p:cNvSpPr>
            <a:spLocks noGrp="1"/>
          </p:cNvSpPr>
          <p:nvPr>
            <p:ph type="title"/>
          </p:nvPr>
        </p:nvSpPr>
        <p:spPr>
          <a:xfrm>
            <a:off x="6392520" y="501480"/>
            <a:ext cx="4434480" cy="1715760"/>
          </a:xfrm>
          <a:prstGeom prst="rect">
            <a:avLst/>
          </a:prstGeom>
          <a:noFill/>
          <a:ln w="0">
            <a:noFill/>
          </a:ln>
        </p:spPr>
        <p:txBody>
          <a:bodyPr lIns="91440" rIns="91440" tIns="45720" bIns="45720" anchor="b">
            <a:normAutofit/>
          </a:bodyPr>
          <a:p>
            <a:pPr indent="0" defTabSz="914400">
              <a:lnSpc>
                <a:spcPct val="90000"/>
              </a:lnSpc>
              <a:buNone/>
            </a:pPr>
            <a:r>
              <a:rPr b="0" lang="en-US" sz="5400" strike="noStrike" u="none">
                <a:solidFill>
                  <a:schemeClr val="dk1"/>
                </a:solidFill>
                <a:effectLst/>
                <a:uFillTx/>
                <a:latin typeface="Univers"/>
              </a:rPr>
              <a:t>Most useful prompts</a:t>
            </a:r>
            <a:endParaRPr b="0" lang="en-US" sz="5400" strike="noStrike" u="none">
              <a:solidFill>
                <a:schemeClr val="dk1"/>
              </a:solidFill>
              <a:effectLst/>
              <a:uFillTx/>
              <a:latin typeface="Univers"/>
            </a:endParaRPr>
          </a:p>
        </p:txBody>
      </p:sp>
      <p:sp>
        <p:nvSpPr>
          <p:cNvPr id="105" name="Rectangle 21">
            <a:extLst>
              <a:ext uri="{C183D7F6-B498-43B3-948B-1728B52AA6E4}">
                <adec:decorative xmlns:adec="http://schemas.microsoft.com/office/drawing/2017/decorative" val="1"/>
              </a:ext>
            </a:extLst>
          </p:cNvPr>
          <p:cNvSpPr/>
          <p:nvPr/>
        </p:nvSpPr>
        <p:spPr>
          <a:xfrm>
            <a:off x="1122840" y="252720"/>
            <a:ext cx="4739400" cy="3042360"/>
          </a:xfrm>
          <a:prstGeom prst="rect">
            <a:avLst/>
          </a:prstGeom>
          <a:gradFill rotWithShape="0">
            <a:gsLst>
              <a:gs pos="0">
                <a:srgbClr val="243fff"/>
              </a:gs>
              <a:gs pos="100000">
                <a:srgbClr val="ff9022"/>
              </a:gs>
            </a:gsLst>
            <a:lin ang="27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Univers"/>
            </a:endParaRPr>
          </a:p>
        </p:txBody>
      </p:sp>
      <p:pic>
        <p:nvPicPr>
          <p:cNvPr id="106" name="Picture 6" descr="A white background with black text&#10;&#10;AI-generated content may be incorrect."/>
          <p:cNvPicPr/>
          <p:nvPr/>
        </p:nvPicPr>
        <p:blipFill>
          <a:blip r:embed="rId1"/>
          <a:stretch/>
        </p:blipFill>
        <p:spPr>
          <a:xfrm>
            <a:off x="1351800" y="1144800"/>
            <a:ext cx="4281480" cy="1258200"/>
          </a:xfrm>
          <a:prstGeom prst="rect">
            <a:avLst/>
          </a:prstGeom>
          <a:noFill/>
          <a:ln w="0">
            <a:noFill/>
          </a:ln>
        </p:spPr>
      </p:pic>
      <p:sp>
        <p:nvSpPr>
          <p:cNvPr id="107" name="Rectangle 22">
            <a:extLst>
              <a:ext uri="{C183D7F6-B498-43B3-948B-1728B52AA6E4}">
                <adec:decorative xmlns:adec="http://schemas.microsoft.com/office/drawing/2017/decorative" val="1"/>
              </a:ext>
            </a:extLst>
          </p:cNvPr>
          <p:cNvSpPr/>
          <p:nvPr/>
        </p:nvSpPr>
        <p:spPr>
          <a:xfrm>
            <a:off x="425520" y="3548160"/>
            <a:ext cx="4739400" cy="3042360"/>
          </a:xfrm>
          <a:prstGeom prst="rect">
            <a:avLst/>
          </a:prstGeom>
          <a:gradFill rotWithShape="0">
            <a:gsLst>
              <a:gs pos="0">
                <a:srgbClr val="243fff"/>
              </a:gs>
              <a:gs pos="100000">
                <a:srgbClr val="ff9022"/>
              </a:gs>
            </a:gsLst>
            <a:lin ang="27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Univers"/>
            </a:endParaRPr>
          </a:p>
        </p:txBody>
      </p:sp>
      <p:pic>
        <p:nvPicPr>
          <p:cNvPr id="108" name="Content Placeholder 4" descr="A white background with black text&#10;&#10;AI-generated content may be incorrect."/>
          <p:cNvPicPr/>
          <p:nvPr/>
        </p:nvPicPr>
        <p:blipFill>
          <a:blip r:embed="rId2"/>
          <a:stretch/>
        </p:blipFill>
        <p:spPr>
          <a:xfrm>
            <a:off x="654480" y="4754520"/>
            <a:ext cx="4281480" cy="629280"/>
          </a:xfrm>
          <a:prstGeom prst="rect">
            <a:avLst/>
          </a:prstGeom>
          <a:noFill/>
          <a:ln w="0">
            <a:noFill/>
          </a:ln>
        </p:spPr>
      </p:pic>
      <p:sp>
        <p:nvSpPr>
          <p:cNvPr id="109" name="TextBox 7"/>
          <p:cNvSpPr/>
          <p:nvPr/>
        </p:nvSpPr>
        <p:spPr>
          <a:xfrm>
            <a:off x="6392520" y="2646000"/>
            <a:ext cx="4434480" cy="3710160"/>
          </a:xfrm>
          <a:prstGeom prst="rect">
            <a:avLst/>
          </a:prstGeom>
          <a:noFill/>
          <a:ln w="0">
            <a:noFill/>
          </a:ln>
        </p:spPr>
        <p:style>
          <a:lnRef idx="0"/>
          <a:fillRef idx="0"/>
          <a:effectRef idx="0"/>
          <a:fontRef idx="minor"/>
        </p:style>
        <p:txBody>
          <a:bodyPr anchor="t">
            <a:normAutofit/>
          </a:bodyPr>
          <a:p>
            <a:pPr indent="-228600" defTabSz="914400">
              <a:lnSpc>
                <a:spcPct val="90000"/>
              </a:lnSpc>
              <a:spcAft>
                <a:spcPts val="601"/>
              </a:spcAft>
              <a:buClr>
                <a:srgbClr val="000000"/>
              </a:buClr>
              <a:buFont typeface="Arial"/>
              <a:buChar char="•"/>
            </a:pPr>
            <a:r>
              <a:rPr b="0" lang="en-US" sz="1800" strike="noStrike" u="none">
                <a:solidFill>
                  <a:schemeClr val="dk1"/>
                </a:solidFill>
                <a:effectLst/>
                <a:uFillTx/>
                <a:latin typeface="Univers"/>
              </a:rPr>
              <a:t>These prompts helped us create much of the backend and UI for TriArbDemo.py, although it still required human input to optimize and improve the code.</a:t>
            </a:r>
            <a:endParaRPr b="0" lang="en-US" sz="1800" strike="noStrike" u="none">
              <a:solidFill>
                <a:srgbClr val="000000"/>
              </a:solidFill>
              <a:effectLst/>
              <a:uFillTx/>
              <a:latin typeface="Arial"/>
            </a:endParaRPr>
          </a:p>
        </p:txBody>
      </p:sp>
      <p:cxnSp>
        <p:nvCxnSpPr>
          <p:cNvPr id="110" name="Straight Connector 23">
            <a:extLst>
              <a:ext uri="{C183D7F6-B498-43B3-948B-1728B52AA6E4}">
                <adec:decorative xmlns:adec="http://schemas.microsoft.com/office/drawing/2017/decorative" val="1"/>
              </a:ext>
            </a:extLst>
          </p:cNvPr>
          <p:cNvCxnSpPr/>
          <p:nvPr/>
        </p:nvCxnSpPr>
        <p:spPr>
          <a:xfrm>
            <a:off x="11585880" y="3610080"/>
            <a:ext cx="360" cy="3239280"/>
          </a:xfrm>
          <a:prstGeom prst="straightConnector1">
            <a:avLst/>
          </a:prstGeom>
          <a:ln cap="sq" w="25400">
            <a:solidFill>
              <a:srgbClr val="243fff"/>
            </a:solidFill>
            <a:bevel/>
          </a:ln>
        </p:spPr>
      </p:cxn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GradientVTI">
  <a:themeElements>
    <a:clrScheme name="Office">
      <a:dk1>
        <a:srgbClr val="000000"/>
      </a:dk1>
      <a:lt1>
        <a:srgbClr val="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pitchFamily="0" charset="1"/>
        <a:ea typeface=""/>
        <a:cs typeface=""/>
      </a:majorFont>
      <a:minorFont>
        <a:latin typeface="Univers"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37</TotalTime>
  <Application>LibreOffice/25.2.2.2$Windows_X86_64 LibreOffice_project/7370d4be9e3cf6031a51beef54ff3bda878e3fac</Application>
  <AppVersion>15.0000</AppVersion>
  <Words>498</Words>
  <Paragraphs>28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2025-06-23T12:49:47Z</dcterms:created>
  <dc:creator>Elliot Dickie</dc:creator>
  <dc:description/>
  <dc:language>en-US</dc:language>
  <cp:lastModifiedBy/>
  <dcterms:modified xsi:type="dcterms:W3CDTF">2025-06-23T13:30:00Z</dcterms:modified>
  <cp:revision>2</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9</vt:i4>
  </property>
</Properties>
</file>