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3E9DE-9208-4632-827E-684D665D56C3}" v="7" dt="2021-08-12T18:20:54.260"/>
    <p1510:client id="{397BB127-D34B-4BFE-A665-E6F768F4E8B6}" v="18" dt="2021-08-13T03:01:14.811"/>
    <p1510:client id="{850278CD-6C2F-4EAA-AB91-FA12D3244986}" v="23" dt="2021-08-12T16:47:06.708"/>
    <p1510:client id="{CB530580-B663-4161-8FF0-F8B8A0F79FAC}" v="2726" dt="2021-08-12T15:09:42.164"/>
    <p1510:client id="{DE957055-C721-4B29-B113-B6BF2726F6DE}" v="10" dt="2021-08-13T05:29:25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esh V R" userId="963ed25d4b532fd8" providerId="Windows Live" clId="Web-{850278CD-6C2F-4EAA-AB91-FA12D3244986}"/>
    <pc:docChg chg="addSld modSld">
      <pc:chgData name="kamesh V R" userId="963ed25d4b532fd8" providerId="Windows Live" clId="Web-{850278CD-6C2F-4EAA-AB91-FA12D3244986}" dt="2021-08-12T16:47:06.708" v="16" actId="1076"/>
      <pc:docMkLst>
        <pc:docMk/>
      </pc:docMkLst>
      <pc:sldChg chg="addSp delSp modSp new">
        <pc:chgData name="kamesh V R" userId="963ed25d4b532fd8" providerId="Windows Live" clId="Web-{850278CD-6C2F-4EAA-AB91-FA12D3244986}" dt="2021-08-12T16:47:06.708" v="16" actId="1076"/>
        <pc:sldMkLst>
          <pc:docMk/>
          <pc:sldMk cId="4172313724" sldId="263"/>
        </pc:sldMkLst>
        <pc:spChg chg="add del">
          <ac:chgData name="kamesh V R" userId="963ed25d4b532fd8" providerId="Windows Live" clId="Web-{850278CD-6C2F-4EAA-AB91-FA12D3244986}" dt="2021-08-12T16:46:14.004" v="2"/>
          <ac:spMkLst>
            <pc:docMk/>
            <pc:sldMk cId="4172313724" sldId="263"/>
            <ac:spMk id="2" creationId="{A6951530-53FC-43A0-8A36-AFCED69460A8}"/>
          </ac:spMkLst>
        </pc:spChg>
        <pc:spChg chg="add mod">
          <ac:chgData name="kamesh V R" userId="963ed25d4b532fd8" providerId="Windows Live" clId="Web-{850278CD-6C2F-4EAA-AB91-FA12D3244986}" dt="2021-08-12T16:47:06.708" v="16" actId="1076"/>
          <ac:spMkLst>
            <pc:docMk/>
            <pc:sldMk cId="4172313724" sldId="263"/>
            <ac:spMk id="3" creationId="{755868D8-29ED-49D9-811A-DFA956667581}"/>
          </ac:spMkLst>
        </pc:spChg>
      </pc:sldChg>
    </pc:docChg>
  </pc:docChgLst>
  <pc:docChgLst>
    <pc:chgData name="kamesh V R" userId="963ed25d4b532fd8" providerId="Windows Live" clId="Web-{1D53E9DE-9208-4632-827E-684D665D56C3}"/>
    <pc:docChg chg="modSld">
      <pc:chgData name="kamesh V R" userId="963ed25d4b532fd8" providerId="Windows Live" clId="Web-{1D53E9DE-9208-4632-827E-684D665D56C3}" dt="2021-08-12T18:20:50.776" v="3" actId="20577"/>
      <pc:docMkLst>
        <pc:docMk/>
      </pc:docMkLst>
      <pc:sldChg chg="modSp">
        <pc:chgData name="kamesh V R" userId="963ed25d4b532fd8" providerId="Windows Live" clId="Web-{1D53E9DE-9208-4632-827E-684D665D56C3}" dt="2021-08-12T18:19:42.257" v="0" actId="20577"/>
        <pc:sldMkLst>
          <pc:docMk/>
          <pc:sldMk cId="1963628498" sldId="257"/>
        </pc:sldMkLst>
        <pc:spChg chg="mod">
          <ac:chgData name="kamesh V R" userId="963ed25d4b532fd8" providerId="Windows Live" clId="Web-{1D53E9DE-9208-4632-827E-684D665D56C3}" dt="2021-08-12T18:19:42.257" v="0" actId="20577"/>
          <ac:spMkLst>
            <pc:docMk/>
            <pc:sldMk cId="1963628498" sldId="257"/>
            <ac:spMk id="3" creationId="{01B7194F-CE22-4AD9-AA71-B41F2FC30B6C}"/>
          </ac:spMkLst>
        </pc:spChg>
      </pc:sldChg>
      <pc:sldChg chg="modSp">
        <pc:chgData name="kamesh V R" userId="963ed25d4b532fd8" providerId="Windows Live" clId="Web-{1D53E9DE-9208-4632-827E-684D665D56C3}" dt="2021-08-12T18:20:50.776" v="3" actId="20577"/>
        <pc:sldMkLst>
          <pc:docMk/>
          <pc:sldMk cId="353847653" sldId="258"/>
        </pc:sldMkLst>
        <pc:spChg chg="mod">
          <ac:chgData name="kamesh V R" userId="963ed25d4b532fd8" providerId="Windows Live" clId="Web-{1D53E9DE-9208-4632-827E-684D665D56C3}" dt="2021-08-12T18:20:50.776" v="3" actId="20577"/>
          <ac:spMkLst>
            <pc:docMk/>
            <pc:sldMk cId="353847653" sldId="258"/>
            <ac:spMk id="2" creationId="{BF0DAE7B-EC1E-4A54-B3B6-F482FFAD9055}"/>
          </ac:spMkLst>
        </pc:spChg>
      </pc:sldChg>
    </pc:docChg>
  </pc:docChgLst>
  <pc:docChgLst>
    <pc:chgData name="kamesh V R" userId="963ed25d4b532fd8" providerId="Windows Live" clId="Web-{CB530580-B663-4161-8FF0-F8B8A0F79FAC}"/>
    <pc:docChg chg="addSld modSld addMainMaster delMainMaster">
      <pc:chgData name="kamesh V R" userId="963ed25d4b532fd8" providerId="Windows Live" clId="Web-{CB530580-B663-4161-8FF0-F8B8A0F79FAC}" dt="2021-08-12T15:09:33.367" v="1835" actId="14100"/>
      <pc:docMkLst>
        <pc:docMk/>
      </pc:docMkLst>
      <pc:sldChg chg="modSp mod modClrScheme chgLayout">
        <pc:chgData name="kamesh V R" userId="963ed25d4b532fd8" providerId="Windows Live" clId="Web-{CB530580-B663-4161-8FF0-F8B8A0F79FAC}" dt="2021-08-12T13:42:00.121" v="14"/>
        <pc:sldMkLst>
          <pc:docMk/>
          <pc:sldMk cId="109857222" sldId="256"/>
        </pc:sldMkLst>
        <pc:spChg chg="mod ord">
          <ac:chgData name="kamesh V R" userId="963ed25d4b532fd8" providerId="Windows Live" clId="Web-{CB530580-B663-4161-8FF0-F8B8A0F79FAC}" dt="2021-08-12T13:42:00.121" v="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mesh V R" userId="963ed25d4b532fd8" providerId="Windows Live" clId="Web-{CB530580-B663-4161-8FF0-F8B8A0F79FAC}" dt="2021-08-12T13:42:00.121" v="1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setClrOvrMap chgLayout">
        <pc:chgData name="kamesh V R" userId="963ed25d4b532fd8" providerId="Windows Live" clId="Web-{CB530580-B663-4161-8FF0-F8B8A0F79FAC}" dt="2021-08-12T13:54:13.480" v="367" actId="20577"/>
        <pc:sldMkLst>
          <pc:docMk/>
          <pc:sldMk cId="1963628498" sldId="257"/>
        </pc:sldMkLst>
        <pc:spChg chg="add mod">
          <ac:chgData name="kamesh V R" userId="963ed25d4b532fd8" providerId="Windows Live" clId="Web-{CB530580-B663-4161-8FF0-F8B8A0F79FAC}" dt="2021-08-12T13:43:42.529" v="23" actId="1076"/>
          <ac:spMkLst>
            <pc:docMk/>
            <pc:sldMk cId="1963628498" sldId="257"/>
            <ac:spMk id="2" creationId="{A88E2B78-765E-4BBD-8F1A-D4657CE595F8}"/>
          </ac:spMkLst>
        </pc:spChg>
        <pc:spChg chg="add mod">
          <ac:chgData name="kamesh V R" userId="963ed25d4b532fd8" providerId="Windows Live" clId="Web-{CB530580-B663-4161-8FF0-F8B8A0F79FAC}" dt="2021-08-12T13:54:13.480" v="367" actId="20577"/>
          <ac:spMkLst>
            <pc:docMk/>
            <pc:sldMk cId="1963628498" sldId="257"/>
            <ac:spMk id="3" creationId="{01B7194F-CE22-4AD9-AA71-B41F2FC30B6C}"/>
          </ac:spMkLst>
        </pc:spChg>
        <pc:spChg chg="add">
          <ac:chgData name="kamesh V R" userId="963ed25d4b532fd8" providerId="Windows Live" clId="Web-{CB530580-B663-4161-8FF0-F8B8A0F79FAC}" dt="2021-08-12T13:43:23.342" v="18"/>
          <ac:spMkLst>
            <pc:docMk/>
            <pc:sldMk cId="1963628498" sldId="257"/>
            <ac:spMk id="5" creationId="{54309F57-B331-41A7-9154-15EC2AF45A60}"/>
          </ac:spMkLst>
        </pc:spChg>
        <pc:spChg chg="add del">
          <ac:chgData name="kamesh V R" userId="963ed25d4b532fd8" providerId="Windows Live" clId="Web-{CB530580-B663-4161-8FF0-F8B8A0F79FAC}" dt="2021-08-12T13:43:23.295" v="17"/>
          <ac:spMkLst>
            <pc:docMk/>
            <pc:sldMk cId="1963628498" sldId="257"/>
            <ac:spMk id="9" creationId="{50E53EDA-3B94-4F6B-9E86-D3BB9EBB9616}"/>
          </ac:spMkLst>
        </pc:spChg>
        <pc:picChg chg="add">
          <ac:chgData name="kamesh V R" userId="963ed25d4b532fd8" providerId="Windows Live" clId="Web-{CB530580-B663-4161-8FF0-F8B8A0F79FAC}" dt="2021-08-12T13:43:23.342" v="18"/>
          <ac:picMkLst>
            <pc:docMk/>
            <pc:sldMk cId="1963628498" sldId="257"/>
            <ac:picMk id="4" creationId="{A17F7527-5AC0-479A-B79F-9CF463410490}"/>
          </ac:picMkLst>
        </pc:picChg>
        <pc:picChg chg="add del">
          <ac:chgData name="kamesh V R" userId="963ed25d4b532fd8" providerId="Windows Live" clId="Web-{CB530580-B663-4161-8FF0-F8B8A0F79FAC}" dt="2021-08-12T13:43:23.295" v="17"/>
          <ac:picMkLst>
            <pc:docMk/>
            <pc:sldMk cId="1963628498" sldId="257"/>
            <ac:picMk id="7" creationId="{A17F7527-5AC0-479A-B79F-9CF463410490}"/>
          </ac:picMkLst>
        </pc:picChg>
        <pc:cxnChg chg="add del">
          <ac:chgData name="kamesh V R" userId="963ed25d4b532fd8" providerId="Windows Live" clId="Web-{CB530580-B663-4161-8FF0-F8B8A0F79FAC}" dt="2021-08-12T13:43:23.295" v="17"/>
          <ac:cxnSpMkLst>
            <pc:docMk/>
            <pc:sldMk cId="1963628498" sldId="257"/>
            <ac:cxnSpMk id="11" creationId="{30EFD79F-7790-479B-B7DB-BD0D8C101DDD}"/>
          </ac:cxnSpMkLst>
        </pc:cxnChg>
      </pc:sldChg>
      <pc:sldChg chg="addSp delSp modSp new mod setBg setClrOvrMap">
        <pc:chgData name="kamesh V R" userId="963ed25d4b532fd8" providerId="Windows Live" clId="Web-{CB530580-B663-4161-8FF0-F8B8A0F79FAC}" dt="2021-08-12T14:05:08.774" v="491"/>
        <pc:sldMkLst>
          <pc:docMk/>
          <pc:sldMk cId="353847653" sldId="258"/>
        </pc:sldMkLst>
        <pc:spChg chg="add del mod">
          <ac:chgData name="kamesh V R" userId="963ed25d4b532fd8" providerId="Windows Live" clId="Web-{CB530580-B663-4161-8FF0-F8B8A0F79FAC}" dt="2021-08-12T14:05:08.774" v="491"/>
          <ac:spMkLst>
            <pc:docMk/>
            <pc:sldMk cId="353847653" sldId="258"/>
            <ac:spMk id="2" creationId="{BF0DAE7B-EC1E-4A54-B3B6-F482FFAD9055}"/>
          </ac:spMkLst>
        </pc:spChg>
        <pc:spChg chg="add del">
          <ac:chgData name="kamesh V R" userId="963ed25d4b532fd8" providerId="Windows Live" clId="Web-{CB530580-B663-4161-8FF0-F8B8A0F79FAC}" dt="2021-08-12T13:57:36.859" v="376"/>
          <ac:spMkLst>
            <pc:docMk/>
            <pc:sldMk cId="353847653" sldId="258"/>
            <ac:spMk id="9" creationId="{50E53EDA-3B94-4F6B-9E86-D3BB9EBB9616}"/>
          </ac:spMkLst>
        </pc:spChg>
        <pc:spChg chg="add del">
          <ac:chgData name="kamesh V R" userId="963ed25d4b532fd8" providerId="Windows Live" clId="Web-{CB530580-B663-4161-8FF0-F8B8A0F79FAC}" dt="2021-08-12T14:03:13.256" v="432"/>
          <ac:spMkLst>
            <pc:docMk/>
            <pc:sldMk cId="353847653" sldId="258"/>
            <ac:spMk id="10" creationId="{0F80BA6A-9E4C-4A53-9C2E-FFC66DF85242}"/>
          </ac:spMkLst>
        </pc:spChg>
        <pc:spChg chg="add del">
          <ac:chgData name="kamesh V R" userId="963ed25d4b532fd8" providerId="Windows Live" clId="Web-{CB530580-B663-4161-8FF0-F8B8A0F79FAC}" dt="2021-08-12T14:03:13.256" v="432"/>
          <ac:spMkLst>
            <pc:docMk/>
            <pc:sldMk cId="353847653" sldId="258"/>
            <ac:spMk id="12" creationId="{331A6988-4CC3-42CD-9431-EDE8BA82AF35}"/>
          </ac:spMkLst>
        </pc:spChg>
        <pc:graphicFrameChg chg="add del">
          <ac:chgData name="kamesh V R" userId="963ed25d4b532fd8" providerId="Windows Live" clId="Web-{CB530580-B663-4161-8FF0-F8B8A0F79FAC}" dt="2021-08-12T14:03:13.256" v="432"/>
          <ac:graphicFrameMkLst>
            <pc:docMk/>
            <pc:sldMk cId="353847653" sldId="258"/>
            <ac:graphicFrameMk id="4" creationId="{C315C63C-5D4A-439F-A560-7A455AB2DC86}"/>
          </ac:graphicFrameMkLst>
        </pc:graphicFrameChg>
        <pc:picChg chg="add del">
          <ac:chgData name="kamesh V R" userId="963ed25d4b532fd8" providerId="Windows Live" clId="Web-{CB530580-B663-4161-8FF0-F8B8A0F79FAC}" dt="2021-08-12T13:57:36.859" v="376"/>
          <ac:picMkLst>
            <pc:docMk/>
            <pc:sldMk cId="353847653" sldId="258"/>
            <ac:picMk id="7" creationId="{A17F7527-5AC0-479A-B79F-9CF463410490}"/>
          </ac:picMkLst>
        </pc:picChg>
        <pc:picChg chg="add del">
          <ac:chgData name="kamesh V R" userId="963ed25d4b532fd8" providerId="Windows Live" clId="Web-{CB530580-B663-4161-8FF0-F8B8A0F79FAC}" dt="2021-08-12T14:03:13.256" v="432"/>
          <ac:picMkLst>
            <pc:docMk/>
            <pc:sldMk cId="353847653" sldId="258"/>
            <ac:picMk id="8" creationId="{1469518E-1984-40C5-8331-A9E60271DC31}"/>
          </ac:picMkLst>
        </pc:picChg>
        <pc:cxnChg chg="add del">
          <ac:chgData name="kamesh V R" userId="963ed25d4b532fd8" providerId="Windows Live" clId="Web-{CB530580-B663-4161-8FF0-F8B8A0F79FAC}" dt="2021-08-12T13:57:36.859" v="376"/>
          <ac:cxnSpMkLst>
            <pc:docMk/>
            <pc:sldMk cId="353847653" sldId="258"/>
            <ac:cxnSpMk id="11" creationId="{30EFD79F-7790-479B-B7DB-BD0D8C101DDD}"/>
          </ac:cxnSpMkLst>
        </pc:cxnChg>
      </pc:sldChg>
      <pc:sldChg chg="addSp modSp new mod setBg">
        <pc:chgData name="kamesh V R" userId="963ed25d4b532fd8" providerId="Windows Live" clId="Web-{CB530580-B663-4161-8FF0-F8B8A0F79FAC}" dt="2021-08-12T14:13:27.799" v="630" actId="1076"/>
        <pc:sldMkLst>
          <pc:docMk/>
          <pc:sldMk cId="478513394" sldId="259"/>
        </pc:sldMkLst>
        <pc:spChg chg="add mod">
          <ac:chgData name="kamesh V R" userId="963ed25d4b532fd8" providerId="Windows Live" clId="Web-{CB530580-B663-4161-8FF0-F8B8A0F79FAC}" dt="2021-08-12T14:06:39.088" v="508" actId="14100"/>
          <ac:spMkLst>
            <pc:docMk/>
            <pc:sldMk cId="478513394" sldId="259"/>
            <ac:spMk id="2" creationId="{EF7BF082-5EB9-4EAD-A1A6-B31DAB09116D}"/>
          </ac:spMkLst>
        </pc:spChg>
        <pc:spChg chg="add mod">
          <ac:chgData name="kamesh V R" userId="963ed25d4b532fd8" providerId="Windows Live" clId="Web-{CB530580-B663-4161-8FF0-F8B8A0F79FAC}" dt="2021-08-12T14:13:27.799" v="630" actId="1076"/>
          <ac:spMkLst>
            <pc:docMk/>
            <pc:sldMk cId="478513394" sldId="259"/>
            <ac:spMk id="3" creationId="{976DAB4B-D35D-4BBA-90FF-907E330418FC}"/>
          </ac:spMkLst>
        </pc:spChg>
        <pc:spChg chg="add">
          <ac:chgData name="kamesh V R" userId="963ed25d4b532fd8" providerId="Windows Live" clId="Web-{CB530580-B663-4161-8FF0-F8B8A0F79FAC}" dt="2021-08-12T14:06:00.119" v="498"/>
          <ac:spMkLst>
            <pc:docMk/>
            <pc:sldMk cId="478513394" sldId="259"/>
            <ac:spMk id="9" creationId="{DF43132E-D4DF-4A83-9344-A782D0F5D9F6}"/>
          </ac:spMkLst>
        </pc:spChg>
        <pc:picChg chg="add">
          <ac:chgData name="kamesh V R" userId="963ed25d4b532fd8" providerId="Windows Live" clId="Web-{CB530580-B663-4161-8FF0-F8B8A0F79FAC}" dt="2021-08-12T14:06:00.119" v="498"/>
          <ac:picMkLst>
            <pc:docMk/>
            <pc:sldMk cId="478513394" sldId="259"/>
            <ac:picMk id="7" creationId="{18BD78ED-75E1-4879-B369-BC61F7C45E22}"/>
          </ac:picMkLst>
        </pc:picChg>
        <pc:cxnChg chg="add">
          <ac:chgData name="kamesh V R" userId="963ed25d4b532fd8" providerId="Windows Live" clId="Web-{CB530580-B663-4161-8FF0-F8B8A0F79FAC}" dt="2021-08-12T14:06:00.119" v="498"/>
          <ac:cxnSpMkLst>
            <pc:docMk/>
            <pc:sldMk cId="478513394" sldId="259"/>
            <ac:cxnSpMk id="11" creationId="{6AA24BC1-1577-4586-AD7A-417660E37253}"/>
          </ac:cxnSpMkLst>
        </pc:cxnChg>
      </pc:sldChg>
      <pc:sldChg chg="addSp modSp new mod setBg setClrOvrMap">
        <pc:chgData name="kamesh V R" userId="963ed25d4b532fd8" providerId="Windows Live" clId="Web-{CB530580-B663-4161-8FF0-F8B8A0F79FAC}" dt="2021-08-12T14:47:02.262" v="1031" actId="20577"/>
        <pc:sldMkLst>
          <pc:docMk/>
          <pc:sldMk cId="2941405865" sldId="260"/>
        </pc:sldMkLst>
        <pc:spChg chg="add mod">
          <ac:chgData name="kamesh V R" userId="963ed25d4b532fd8" providerId="Windows Live" clId="Web-{CB530580-B663-4161-8FF0-F8B8A0F79FAC}" dt="2021-08-12T14:47:02.262" v="1031" actId="20577"/>
          <ac:spMkLst>
            <pc:docMk/>
            <pc:sldMk cId="2941405865" sldId="260"/>
            <ac:spMk id="2" creationId="{A1B3E34F-F033-421E-B17D-DC1073BD662F}"/>
          </ac:spMkLst>
        </pc:spChg>
        <pc:spChg chg="add mod">
          <ac:chgData name="kamesh V R" userId="963ed25d4b532fd8" providerId="Windows Live" clId="Web-{CB530580-B663-4161-8FF0-F8B8A0F79FAC}" dt="2021-08-12T14:46:02.667" v="1004" actId="1076"/>
          <ac:spMkLst>
            <pc:docMk/>
            <pc:sldMk cId="2941405865" sldId="260"/>
            <ac:spMk id="3" creationId="{11AEF718-5545-4C61-952C-34B7BDBEB873}"/>
          </ac:spMkLst>
        </pc:spChg>
        <pc:spChg chg="add">
          <ac:chgData name="kamesh V R" userId="963ed25d4b532fd8" providerId="Windows Live" clId="Web-{CB530580-B663-4161-8FF0-F8B8A0F79FAC}" dt="2021-08-12T14:25:54.846" v="633"/>
          <ac:spMkLst>
            <pc:docMk/>
            <pc:sldMk cId="2941405865" sldId="260"/>
            <ac:spMk id="9" creationId="{54309F57-B331-41A7-9154-15EC2AF45A60}"/>
          </ac:spMkLst>
        </pc:spChg>
        <pc:picChg chg="add">
          <ac:chgData name="kamesh V R" userId="963ed25d4b532fd8" providerId="Windows Live" clId="Web-{CB530580-B663-4161-8FF0-F8B8A0F79FAC}" dt="2021-08-12T14:25:54.846" v="633"/>
          <ac:picMkLst>
            <pc:docMk/>
            <pc:sldMk cId="2941405865" sldId="260"/>
            <ac:picMk id="7" creationId="{A17F7527-5AC0-479A-B79F-9CF463410490}"/>
          </ac:picMkLst>
        </pc:picChg>
      </pc:sldChg>
      <pc:sldChg chg="addSp modSp new mod setBg setClrOvrMap">
        <pc:chgData name="kamesh V R" userId="963ed25d4b532fd8" providerId="Windows Live" clId="Web-{CB530580-B663-4161-8FF0-F8B8A0F79FAC}" dt="2021-08-12T14:48:44.060" v="1035"/>
        <pc:sldMkLst>
          <pc:docMk/>
          <pc:sldMk cId="3083655634" sldId="261"/>
        </pc:sldMkLst>
        <pc:spChg chg="add">
          <ac:chgData name="kamesh V R" userId="963ed25d4b532fd8" providerId="Windows Live" clId="Web-{CB530580-B663-4161-8FF0-F8B8A0F79FAC}" dt="2021-08-12T14:48:44.060" v="1035"/>
          <ac:spMkLst>
            <pc:docMk/>
            <pc:sldMk cId="3083655634" sldId="261"/>
            <ac:spMk id="7" creationId="{F8C668FA-2417-47B5-B454-2D55FC17FF7A}"/>
          </ac:spMkLst>
        </pc:spChg>
        <pc:spChg chg="add">
          <ac:chgData name="kamesh V R" userId="963ed25d4b532fd8" providerId="Windows Live" clId="Web-{CB530580-B663-4161-8FF0-F8B8A0F79FAC}" dt="2021-08-12T14:48:44.060" v="1035"/>
          <ac:spMkLst>
            <pc:docMk/>
            <pc:sldMk cId="3083655634" sldId="261"/>
            <ac:spMk id="11" creationId="{2B4CDDF6-55C3-415A-8D8B-7E03C3D616FC}"/>
          </ac:spMkLst>
        </pc:spChg>
        <pc:picChg chg="add mod">
          <ac:chgData name="kamesh V R" userId="963ed25d4b532fd8" providerId="Windows Live" clId="Web-{CB530580-B663-4161-8FF0-F8B8A0F79FAC}" dt="2021-08-12T14:48:44.060" v="1035"/>
          <ac:picMkLst>
            <pc:docMk/>
            <pc:sldMk cId="3083655634" sldId="261"/>
            <ac:picMk id="2" creationId="{12ACF409-F0B9-417E-A251-54D4359409EB}"/>
          </ac:picMkLst>
        </pc:picChg>
        <pc:picChg chg="add">
          <ac:chgData name="kamesh V R" userId="963ed25d4b532fd8" providerId="Windows Live" clId="Web-{CB530580-B663-4161-8FF0-F8B8A0F79FAC}" dt="2021-08-12T14:48:44.060" v="1035"/>
          <ac:picMkLst>
            <pc:docMk/>
            <pc:sldMk cId="3083655634" sldId="261"/>
            <ac:picMk id="9" creationId="{97FEBA57-8992-46BB-BCF0-5A83FE8E01E8}"/>
          </ac:picMkLst>
        </pc:picChg>
      </pc:sldChg>
      <pc:sldChg chg="addSp delSp modSp new">
        <pc:chgData name="kamesh V R" userId="963ed25d4b532fd8" providerId="Windows Live" clId="Web-{CB530580-B663-4161-8FF0-F8B8A0F79FAC}" dt="2021-08-12T15:09:33.367" v="1835" actId="14100"/>
        <pc:sldMkLst>
          <pc:docMk/>
          <pc:sldMk cId="2330135147" sldId="262"/>
        </pc:sldMkLst>
        <pc:spChg chg="add del mod">
          <ac:chgData name="kamesh V R" userId="963ed25d4b532fd8" providerId="Windows Live" clId="Web-{CB530580-B663-4161-8FF0-F8B8A0F79FAC}" dt="2021-08-12T14:54:56.177" v="1114"/>
          <ac:spMkLst>
            <pc:docMk/>
            <pc:sldMk cId="2330135147" sldId="262"/>
            <ac:spMk id="2" creationId="{F63EB8FE-1A9A-444F-83C7-A8F82516CC7D}"/>
          </ac:spMkLst>
        </pc:spChg>
        <pc:spChg chg="add mod">
          <ac:chgData name="kamesh V R" userId="963ed25d4b532fd8" providerId="Windows Live" clId="Web-{CB530580-B663-4161-8FF0-F8B8A0F79FAC}" dt="2021-08-12T15:09:33.367" v="1835" actId="14100"/>
          <ac:spMkLst>
            <pc:docMk/>
            <pc:sldMk cId="2330135147" sldId="262"/>
            <ac:spMk id="5" creationId="{A3CDB3F5-B7D3-4715-BB0F-2046A4D9F517}"/>
          </ac:spMkLst>
        </pc:spChg>
        <pc:spChg chg="add mod">
          <ac:chgData name="kamesh V R" userId="963ed25d4b532fd8" providerId="Windows Live" clId="Web-{CB530580-B663-4161-8FF0-F8B8A0F79FAC}" dt="2021-08-12T15:09:25.273" v="1831" actId="14100"/>
          <ac:spMkLst>
            <pc:docMk/>
            <pc:sldMk cId="2330135147" sldId="262"/>
            <ac:spMk id="6" creationId="{4834B89B-039A-42D0-A5DE-295700B6525D}"/>
          </ac:spMkLst>
        </pc:spChg>
        <pc:graphicFrameChg chg="add mod modGraphic">
          <ac:chgData name="kamesh V R" userId="963ed25d4b532fd8" providerId="Windows Live" clId="Web-{CB530580-B663-4161-8FF0-F8B8A0F79FAC}" dt="2021-08-12T15:07:46.115" v="1779"/>
          <ac:graphicFrameMkLst>
            <pc:docMk/>
            <pc:sldMk cId="2330135147" sldId="262"/>
            <ac:graphicFrameMk id="3" creationId="{5B14C01C-EC65-4DAC-9E37-DC71B728F929}"/>
          </ac:graphicFrameMkLst>
        </pc:graphicFrameChg>
        <pc:graphicFrameChg chg="add mod modGraphic">
          <ac:chgData name="kamesh V R" userId="963ed25d4b532fd8" providerId="Windows Live" clId="Web-{CB530580-B663-4161-8FF0-F8B8A0F79FAC}" dt="2021-08-12T15:08:40.631" v="1804"/>
          <ac:graphicFrameMkLst>
            <pc:docMk/>
            <pc:sldMk cId="2330135147" sldId="262"/>
            <ac:graphicFrameMk id="4" creationId="{8440AF90-6728-4174-AA06-411CBAA8D1D6}"/>
          </ac:graphicFrameMkLst>
        </pc:graphicFrameChg>
      </pc:sldChg>
      <pc:sldMasterChg chg="del delSldLayout">
        <pc:chgData name="kamesh V R" userId="963ed25d4b532fd8" providerId="Windows Live" clId="Web-{CB530580-B663-4161-8FF0-F8B8A0F79FAC}" dt="2021-08-12T13:39:49.025" v="0"/>
        <pc:sldMasterMkLst>
          <pc:docMk/>
          <pc:sldMasterMk cId="2460954070" sldId="2147483660"/>
        </pc:sldMasterMkLst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0:07.478" v="1"/>
        <pc:sldMasterMkLst>
          <pc:docMk/>
          <pc:sldMasterMk cId="216500541" sldId="2147483672"/>
        </pc:sldMasterMkLst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4260657119" sldId="2147483673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1927035936" sldId="2147483674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525537878" sldId="2147483675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873580356" sldId="2147483676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454889582" sldId="2147483677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83225770" sldId="2147483678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40706789" sldId="2147483679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663622598" sldId="2147483680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956948510" sldId="2147483681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520128770" sldId="2147483682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281315300" sldId="2147483683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1:46.980" v="12"/>
        <pc:sldMasterMkLst>
          <pc:docMk/>
          <pc:sldMasterMk cId="1290029228" sldId="2147483684"/>
        </pc:sldMasterMkLst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903182770" sldId="2147483685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030987990" sldId="2147483686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422416690" sldId="2147483687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724520014" sldId="2147483688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180815917" sldId="2147483689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611741140" sldId="2147483690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868820803" sldId="2147483691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571773291" sldId="2147483692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536166488" sldId="2147483693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794774877" sldId="2147483694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306607141" sldId="2147483695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254445548" sldId="2147483696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081132365" sldId="2147483697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324696291" sldId="2147483698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857574413" sldId="2147483699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628892682" sldId="2147483700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247964470" sldId="2147483701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1:52.637" v="13"/>
        <pc:sldMasterMkLst>
          <pc:docMk/>
          <pc:sldMasterMk cId="307174666" sldId="2147483702"/>
        </pc:sldMasterMkLst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945145263" sldId="2147483703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546986789" sldId="2147483704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083025154" sldId="2147483705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713819751" sldId="2147483706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690171265" sldId="2147483707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737687917" sldId="2147483708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664295085" sldId="2147483709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712938624" sldId="2147483710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582361337" sldId="2147483711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115688012" sldId="2147483712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425492965" sldId="2147483713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45526675" sldId="2147483714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4084095114" sldId="2147483715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292998352" sldId="2147483716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923583170" sldId="2147483717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337689373" sldId="2147483718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041876664" sldId="2147483719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2:00.121" v="14"/>
        <pc:sldMasterMkLst>
          <pc:docMk/>
          <pc:sldMasterMk cId="1132933398" sldId="2147483720"/>
        </pc:sldMasterMkLst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031682669" sldId="2147483721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301460637" sldId="2147483722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825120046" sldId="2147483723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33176498" sldId="2147483724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64198578" sldId="2147483725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55239613" sldId="2147483726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098575898" sldId="2147483727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739033197" sldId="2147483728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909541962" sldId="2147483729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794776934" sldId="2147483730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265959860" sldId="2147483731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456798223" sldId="2147483732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988908569" sldId="2147483733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566535842" sldId="2147483734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688605566" sldId="2147483735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960036548" sldId="2147483736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804417511" sldId="2147483737"/>
          </pc:sldLayoutMkLst>
        </pc:sldLayoutChg>
      </pc:sldMasterChg>
      <pc:sldMasterChg chg="add addSldLayout modSldLayout">
        <pc:chgData name="kamesh V R" userId="963ed25d4b532fd8" providerId="Windows Live" clId="Web-{CB530580-B663-4161-8FF0-F8B8A0F79FAC}" dt="2021-08-12T13:42:00.121" v="14"/>
        <pc:sldMasterMkLst>
          <pc:docMk/>
          <pc:sldMasterMk cId="3342225404" sldId="2147483738"/>
        </pc:sldMasterMkLst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6289970" sldId="2147483739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918081103" sldId="2147483740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148578569" sldId="2147483741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37343427" sldId="2147483742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979270876" sldId="2147483743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819758950" sldId="2147483744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069646706" sldId="2147483745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395452365" sldId="2147483746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57118059" sldId="2147483747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064453440" sldId="2147483748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329548145" sldId="2147483749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2570000792" sldId="2147483750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646057854" sldId="2147483751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65685801" sldId="2147483752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410032169" sldId="2147483753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40746741" sldId="2147483754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57604259" sldId="2147483755"/>
          </pc:sldLayoutMkLst>
        </pc:sldLayoutChg>
      </pc:sldMasterChg>
    </pc:docChg>
  </pc:docChgLst>
  <pc:docChgLst>
    <pc:chgData name="kamesh V R" userId="963ed25d4b532fd8" providerId="Windows Live" clId="Web-{397BB127-D34B-4BFE-A665-E6F768F4E8B6}"/>
    <pc:docChg chg="modSld">
      <pc:chgData name="kamesh V R" userId="963ed25d4b532fd8" providerId="Windows Live" clId="Web-{397BB127-D34B-4BFE-A665-E6F768F4E8B6}" dt="2021-08-13T03:01:14.811" v="9" actId="20577"/>
      <pc:docMkLst>
        <pc:docMk/>
      </pc:docMkLst>
      <pc:sldChg chg="modSp">
        <pc:chgData name="kamesh V R" userId="963ed25d4b532fd8" providerId="Windows Live" clId="Web-{397BB127-D34B-4BFE-A665-E6F768F4E8B6}" dt="2021-08-13T02:59:21.731" v="2" actId="20577"/>
        <pc:sldMkLst>
          <pc:docMk/>
          <pc:sldMk cId="109857222" sldId="256"/>
        </pc:sldMkLst>
        <pc:spChg chg="mod">
          <ac:chgData name="kamesh V R" userId="963ed25d4b532fd8" providerId="Windows Live" clId="Web-{397BB127-D34B-4BFE-A665-E6F768F4E8B6}" dt="2021-08-13T02:59:21.731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amesh V R" userId="963ed25d4b532fd8" providerId="Windows Live" clId="Web-{397BB127-D34B-4BFE-A665-E6F768F4E8B6}" dt="2021-08-13T03:01:14.811" v="9" actId="20577"/>
        <pc:sldMkLst>
          <pc:docMk/>
          <pc:sldMk cId="2941405865" sldId="260"/>
        </pc:sldMkLst>
        <pc:spChg chg="mod">
          <ac:chgData name="kamesh V R" userId="963ed25d4b532fd8" providerId="Windows Live" clId="Web-{397BB127-D34B-4BFE-A665-E6F768F4E8B6}" dt="2021-08-13T03:01:06.655" v="7" actId="20577"/>
          <ac:spMkLst>
            <pc:docMk/>
            <pc:sldMk cId="2941405865" sldId="260"/>
            <ac:spMk id="2" creationId="{A1B3E34F-F033-421E-B17D-DC1073BD662F}"/>
          </ac:spMkLst>
        </pc:spChg>
        <pc:spChg chg="mod">
          <ac:chgData name="kamesh V R" userId="963ed25d4b532fd8" providerId="Windows Live" clId="Web-{397BB127-D34B-4BFE-A665-E6F768F4E8B6}" dt="2021-08-13T03:01:14.811" v="9" actId="20577"/>
          <ac:spMkLst>
            <pc:docMk/>
            <pc:sldMk cId="2941405865" sldId="260"/>
            <ac:spMk id="3" creationId="{11AEF718-5545-4C61-952C-34B7BDBEB873}"/>
          </ac:spMkLst>
        </pc:spChg>
      </pc:sldChg>
    </pc:docChg>
  </pc:docChgLst>
  <pc:docChgLst>
    <pc:chgData clId="Web-{397BB127-D34B-4BFE-A665-E6F768F4E8B6}"/>
    <pc:docChg chg="modSld">
      <pc:chgData name="" userId="" providerId="" clId="Web-{397BB127-D34B-4BFE-A665-E6F768F4E8B6}" dt="2021-08-13T02:59:11.012" v="0" actId="20577"/>
      <pc:docMkLst>
        <pc:docMk/>
      </pc:docMkLst>
      <pc:sldChg chg="modSp">
        <pc:chgData name="" userId="" providerId="" clId="Web-{397BB127-D34B-4BFE-A665-E6F768F4E8B6}" dt="2021-08-13T02:59:11.012" v="0" actId="20577"/>
        <pc:sldMkLst>
          <pc:docMk/>
          <pc:sldMk cId="109857222" sldId="256"/>
        </pc:sldMkLst>
        <pc:spChg chg="mod">
          <ac:chgData name="" userId="" providerId="" clId="Web-{397BB127-D34B-4BFE-A665-E6F768F4E8B6}" dt="2021-08-13T02:59:11.01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mesh V R" userId="963ed25d4b532fd8" providerId="Windows Live" clId="Web-{DE957055-C721-4B29-B113-B6BF2726F6DE}"/>
    <pc:docChg chg="modSld">
      <pc:chgData name="kamesh V R" userId="963ed25d4b532fd8" providerId="Windows Live" clId="Web-{DE957055-C721-4B29-B113-B6BF2726F6DE}" dt="2021-08-13T05:29:09.875" v="5"/>
      <pc:docMkLst>
        <pc:docMk/>
      </pc:docMkLst>
      <pc:sldChg chg="modSp">
        <pc:chgData name="kamesh V R" userId="963ed25d4b532fd8" providerId="Windows Live" clId="Web-{DE957055-C721-4B29-B113-B6BF2726F6DE}" dt="2021-08-13T05:29:09.875" v="5"/>
        <pc:sldMkLst>
          <pc:docMk/>
          <pc:sldMk cId="2330135147" sldId="262"/>
        </pc:sldMkLst>
        <pc:graphicFrameChg chg="mod modGraphic">
          <ac:chgData name="kamesh V R" userId="963ed25d4b532fd8" providerId="Windows Live" clId="Web-{DE957055-C721-4B29-B113-B6BF2726F6DE}" dt="2021-08-13T05:29:09.875" v="5"/>
          <ac:graphicFrameMkLst>
            <pc:docMk/>
            <pc:sldMk cId="2330135147" sldId="262"/>
            <ac:graphicFrameMk id="3" creationId="{5B14C01C-EC65-4DAC-9E37-DC71B728F92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7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PROJECT 1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Presented by 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 Kamesh V R</a:t>
            </a:r>
            <a:endParaRPr lang="en-US" sz="2400" dirty="0">
              <a:latin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2B78-765E-4BBD-8F1A-D4657CE595F8}"/>
              </a:ext>
            </a:extLst>
          </p:cNvPr>
          <p:cNvSpPr txBox="1"/>
          <p:nvPr/>
        </p:nvSpPr>
        <p:spPr>
          <a:xfrm>
            <a:off x="139462" y="423722"/>
            <a:ext cx="7948624" cy="58506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194F-CE22-4AD9-AA71-B41F2FC30B6C}"/>
              </a:ext>
            </a:extLst>
          </p:cNvPr>
          <p:cNvSpPr txBox="1"/>
          <p:nvPr/>
        </p:nvSpPr>
        <p:spPr>
          <a:xfrm>
            <a:off x="280897" y="79615"/>
            <a:ext cx="8019689" cy="7909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cs typeface="Calibri"/>
              </a:rPr>
              <a:t>Expense Reimbursement System</a:t>
            </a:r>
          </a:p>
          <a:p>
            <a:endParaRPr lang="en-US" sz="3600"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is used by </a:t>
            </a:r>
            <a:r>
              <a:rPr lang="en-US" sz="2800" err="1">
                <a:solidFill>
                  <a:srgbClr val="002060"/>
                </a:solidFill>
                <a:cs typeface="Calibri"/>
              </a:rPr>
              <a:t>Bharathinfo.msdk</a:t>
            </a:r>
            <a:r>
              <a:rPr lang="en-US" sz="2800">
                <a:solidFill>
                  <a:srgbClr val="002060"/>
                </a:solidFill>
                <a:cs typeface="Calibri"/>
              </a:rPr>
              <a:t> and it's a web application were the firm's employees are going to benefiters while using this user interface application as it's user friendly. </a:t>
            </a:r>
          </a:p>
          <a:p>
            <a:pPr algn="just"/>
            <a:endParaRPr lang="en-US" sz="280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have some web pages which will be interactive to the users and also their personal details are secured.</a:t>
            </a:r>
          </a:p>
          <a:p>
            <a:pPr algn="just"/>
            <a:endParaRPr lang="en-US" sz="280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mainly focus on the Reimbursement requests which are given by different employees which will be stored in database and an admin can approve or deny the reimbursement requests.</a:t>
            </a:r>
          </a:p>
          <a:p>
            <a:endParaRPr lang="en-US" sz="36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62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DAE7B-EC1E-4A54-B3B6-F482FFAD9055}"/>
              </a:ext>
            </a:extLst>
          </p:cNvPr>
          <p:cNvSpPr txBox="1"/>
          <p:nvPr/>
        </p:nvSpPr>
        <p:spPr>
          <a:xfrm>
            <a:off x="368061" y="166778"/>
            <a:ext cx="1062199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This Project is developed with Servlet and with MySQL Database.</a:t>
            </a:r>
            <a:endParaRPr lang="en-US" sz="2400"/>
          </a:p>
          <a:p>
            <a:pPr algn="just"/>
            <a:endParaRPr lang="en-US" sz="2400" dirty="0">
              <a:ea typeface="+mn-lt"/>
              <a:cs typeface="+mn-lt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This Project use a design pattern for the development. With the help of design pattern the flow of program can be easily monitored.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list of packages created :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Model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Entity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Controller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Service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DAO (Data Access Object)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Exception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Util</a:t>
            </a:r>
            <a:endParaRPr lang="en-US" sz="24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cs typeface="Calibri"/>
              </a:rPr>
              <a:t>Mapper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4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BF082-5EB9-4EAD-A1A6-B31DAB09116D}"/>
              </a:ext>
            </a:extLst>
          </p:cNvPr>
          <p:cNvSpPr txBox="1"/>
          <p:nvPr/>
        </p:nvSpPr>
        <p:spPr>
          <a:xfrm>
            <a:off x="1031875" y="1212935"/>
            <a:ext cx="6365233" cy="4432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Concepts and technologies Covered with this application are :</a:t>
            </a:r>
            <a:endParaRPr lang="en-US" sz="3600" cap="all">
              <a:ln w="3175" cmpd="sng">
                <a:noFill/>
              </a:ln>
              <a:latin typeface="+mj-lt"/>
              <a:ea typeface="+mj-ea"/>
              <a:cs typeface="Calibri Light"/>
            </a:endParaRP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6DAB4B-D35D-4BBA-90FF-907E330418FC}"/>
              </a:ext>
            </a:extLst>
          </p:cNvPr>
          <p:cNvSpPr txBox="1"/>
          <p:nvPr/>
        </p:nvSpPr>
        <p:spPr>
          <a:xfrm>
            <a:off x="7944029" y="295274"/>
            <a:ext cx="2743200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Java OOP</a:t>
            </a:r>
          </a:p>
          <a:p>
            <a:r>
              <a:rPr lang="en-US" sz="2400">
                <a:ea typeface="+mn-lt"/>
                <a:cs typeface="+mn-lt"/>
              </a:rPr>
              <a:t>Collections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Control Statements</a:t>
            </a:r>
          </a:p>
          <a:p>
            <a:r>
              <a:rPr lang="en-US" sz="2400">
                <a:ea typeface="+mn-lt"/>
                <a:cs typeface="+mn-lt"/>
              </a:rPr>
              <a:t>Exceptions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Maven Project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Hibernate 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SQL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Servlet</a:t>
            </a:r>
          </a:p>
          <a:p>
            <a:r>
              <a:rPr lang="en-US" sz="2400">
                <a:cs typeface="Calibri"/>
              </a:rPr>
              <a:t>HTML</a:t>
            </a:r>
          </a:p>
          <a:p>
            <a:r>
              <a:rPr lang="en-US" sz="2400">
                <a:cs typeface="Calibri"/>
              </a:rPr>
              <a:t>CSS</a:t>
            </a:r>
          </a:p>
          <a:p>
            <a:r>
              <a:rPr lang="en-US" sz="2400">
                <a:cs typeface="Calibri"/>
              </a:rPr>
              <a:t>Bootstrap</a:t>
            </a:r>
          </a:p>
          <a:p>
            <a:r>
              <a:rPr lang="en-US" sz="2400">
                <a:cs typeface="Calibri"/>
              </a:rPr>
              <a:t>Java 1.8</a:t>
            </a:r>
          </a:p>
          <a:p>
            <a:r>
              <a:rPr lang="en-US" sz="2400">
                <a:cs typeface="Calibri"/>
              </a:rPr>
              <a:t>Log4j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Tomcat Server</a:t>
            </a:r>
          </a:p>
          <a:p>
            <a:r>
              <a:rPr lang="en-US" sz="2400">
                <a:cs typeface="Calibri"/>
              </a:rPr>
              <a:t>MySQL Database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51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3E34F-F033-421E-B17D-DC1073BD662F}"/>
              </a:ext>
            </a:extLst>
          </p:cNvPr>
          <p:cNvSpPr txBox="1"/>
          <p:nvPr/>
        </p:nvSpPr>
        <p:spPr>
          <a:xfrm>
            <a:off x="168218" y="970062"/>
            <a:ext cx="3951718" cy="35790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Features and Requirements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 defTabSz="457200">
              <a:spcAft>
                <a:spcPts val="1000"/>
              </a:spcAft>
            </a:pPr>
            <a:endParaRPr lang="en-US" sz="2000">
              <a:cs typeface="Calibri"/>
            </a:endParaRPr>
          </a:p>
          <a:p>
            <a:pPr defTabSz="457200">
              <a:spcAft>
                <a:spcPts val="1000"/>
              </a:spcAft>
            </a:pPr>
            <a:r>
              <a:rPr lang="en-US" sz="2400" u="sng" dirty="0">
                <a:solidFill>
                  <a:srgbClr val="C00000"/>
                </a:solidFill>
                <a:cs typeface="Calibri"/>
              </a:rPr>
              <a:t>For Employee :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Registration or Sign up Validation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Login Validation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Employee Home Page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Reimbursement Application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All Reimbursement request for particular employee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View personal profile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Update personal profile</a:t>
            </a:r>
          </a:p>
          <a:p>
            <a:pPr defTabSz="457200">
              <a:spcAft>
                <a:spcPts val="1000"/>
              </a:spcAft>
            </a:pPr>
            <a:endParaRPr lang="en-US" sz="1600">
              <a:cs typeface="Calibri"/>
            </a:endParaRPr>
          </a:p>
          <a:p>
            <a:pPr defTabSz="457200">
              <a:spcAft>
                <a:spcPts val="1000"/>
              </a:spcAft>
            </a:pPr>
            <a:endParaRPr lang="en-US" sz="12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F718-5545-4C61-952C-34B7BDBEB873}"/>
              </a:ext>
            </a:extLst>
          </p:cNvPr>
          <p:cNvSpPr txBox="1"/>
          <p:nvPr/>
        </p:nvSpPr>
        <p:spPr>
          <a:xfrm>
            <a:off x="4119652" y="971010"/>
            <a:ext cx="4439728" cy="6201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u="sng" dirty="0">
                <a:solidFill>
                  <a:srgbClr val="C00000"/>
                </a:solidFill>
                <a:ea typeface="+mn-lt"/>
                <a:cs typeface="+mn-lt"/>
              </a:rPr>
              <a:t>For Manager: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/>
              <a:t>Registration or Sign up Validation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/>
              <a:t>Login Validation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/>
              <a:t>Manager Home Page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every Reimbursement Requests of employees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pending </a:t>
            </a:r>
            <a:r>
              <a:rPr lang="en-US" sz="2000" dirty="0"/>
              <a:t>Reimbursement Requests and approve/deny pending Reimbursement Requests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all pending Reimbursement Requests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all approved </a:t>
            </a:r>
            <a:r>
              <a:rPr lang="en-US" sz="2000" dirty="0"/>
              <a:t>Reimbursement Requests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View all denied </a:t>
            </a:r>
            <a:r>
              <a:rPr lang="en-US" sz="2000" dirty="0"/>
              <a:t>Reimbursement Requests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40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ACF409-F0B9-417E-A251-54D4359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295032"/>
            <a:ext cx="10586507" cy="4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14C01C-EC65-4DAC-9E37-DC71B728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89468"/>
              </p:ext>
            </p:extLst>
          </p:nvPr>
        </p:nvGraphicFramePr>
        <p:xfrm>
          <a:off x="272020" y="1225584"/>
          <a:ext cx="5437985" cy="520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3332063876"/>
                    </a:ext>
                  </a:extLst>
                </a:gridCol>
                <a:gridCol w="3120235">
                  <a:extLst>
                    <a:ext uri="{9D8B030D-6E8A-4147-A177-3AD203B41FA5}">
                      <a16:colId xmlns:a16="http://schemas.microsoft.com/office/drawing/2014/main" val="1568046449"/>
                    </a:ext>
                  </a:extLst>
                </a:gridCol>
              </a:tblGrid>
              <a:tr h="590829">
                <a:tc>
                  <a:txBody>
                    <a:bodyPr/>
                    <a:lstStyle/>
                    <a:p>
                      <a:r>
                        <a:rPr lang="en-US" sz="2000"/>
                        <a:t>Column Names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Types &amp; Constraints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6282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Employee_id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34045"/>
                  </a:ext>
                </a:extLst>
              </a:tr>
              <a:tr h="46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Password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  not null,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unique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220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First_Name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7586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r>
                        <a:rPr lang="en-US" sz="2000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69545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r>
                        <a:rPr lang="en-US" sz="200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08527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r>
                        <a:rPr lang="en-US" sz="200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4869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r>
                        <a:rPr lang="en-US" sz="2000" err="1"/>
                        <a:t>Email_Id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not null, 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96396"/>
                  </a:ext>
                </a:extLst>
              </a:tr>
              <a:tr h="47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Phone_no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long   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90724"/>
                  </a:ext>
                </a:extLst>
              </a:tr>
              <a:tr h="476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78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0AF90-6728-4174-AA06-411CBAA8D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49460"/>
              </p:ext>
            </p:extLst>
          </p:nvPr>
        </p:nvGraphicFramePr>
        <p:xfrm>
          <a:off x="5909094" y="1236452"/>
          <a:ext cx="6127752" cy="52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938">
                  <a:extLst>
                    <a:ext uri="{9D8B030D-6E8A-4147-A177-3AD203B41FA5}">
                      <a16:colId xmlns:a16="http://schemas.microsoft.com/office/drawing/2014/main" val="3332063876"/>
                    </a:ext>
                  </a:extLst>
                </a:gridCol>
                <a:gridCol w="3315814">
                  <a:extLst>
                    <a:ext uri="{9D8B030D-6E8A-4147-A177-3AD203B41FA5}">
                      <a16:colId xmlns:a16="http://schemas.microsoft.com/office/drawing/2014/main" val="1568046449"/>
                    </a:ext>
                  </a:extLst>
                </a:gridCol>
              </a:tblGrid>
              <a:tr h="1021961">
                <a:tc>
                  <a:txBody>
                    <a:bodyPr/>
                    <a:lstStyle/>
                    <a:p>
                      <a:r>
                        <a:rPr lang="en-US" sz="2000"/>
                        <a:t>Column Names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Types &amp; Constraints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6282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Auto increment   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34045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Employee_id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foreign key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220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Reimbursement Type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7586"/>
                  </a:ext>
                </a:extLst>
              </a:tr>
              <a:tr h="5839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Reimbursement_Amount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69545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Description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08527"/>
                  </a:ext>
                </a:extLst>
              </a:tr>
              <a:tr h="5839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Invoice_Documents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/>
                        <a:t>longblob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4869"/>
                  </a:ext>
                </a:extLst>
              </a:tr>
              <a:tr h="6164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Reimbursement_Status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 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96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CDB3F5-B7D3-4715-BB0F-2046A4D9F517}"/>
              </a:ext>
            </a:extLst>
          </p:cNvPr>
          <p:cNvSpPr txBox="1"/>
          <p:nvPr/>
        </p:nvSpPr>
        <p:spPr>
          <a:xfrm>
            <a:off x="870370" y="669086"/>
            <a:ext cx="65531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Table Name: </a:t>
            </a:r>
            <a:r>
              <a:rPr lang="en-US" sz="2000" err="1">
                <a:cs typeface="Calibri"/>
              </a:rPr>
              <a:t>EmployeeDetails</a:t>
            </a:r>
            <a:r>
              <a:rPr lang="en-US" sz="2000">
                <a:cs typeface="Calibri"/>
              </a:rPr>
              <a:t>       one to many relationship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4B89B-039A-42D0-A5DE-295700B6525D}"/>
              </a:ext>
            </a:extLst>
          </p:cNvPr>
          <p:cNvSpPr txBox="1"/>
          <p:nvPr/>
        </p:nvSpPr>
        <p:spPr>
          <a:xfrm>
            <a:off x="7512708" y="669085"/>
            <a:ext cx="4554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Table Name: </a:t>
            </a:r>
            <a:r>
              <a:rPr lang="en-US" sz="2000" err="1">
                <a:cs typeface="Calibri"/>
              </a:rPr>
              <a:t>ReimbursementDetails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1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868D8-29ED-49D9-811A-DFA956667581}"/>
              </a:ext>
            </a:extLst>
          </p:cNvPr>
          <p:cNvSpPr txBox="1"/>
          <p:nvPr/>
        </p:nvSpPr>
        <p:spPr>
          <a:xfrm>
            <a:off x="4277804" y="2667539"/>
            <a:ext cx="3648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2313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PROJECT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2021-08-12T13:39:32Z</dcterms:created>
  <dcterms:modified xsi:type="dcterms:W3CDTF">2021-08-13T05:29:30Z</dcterms:modified>
</cp:coreProperties>
</file>