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53E9DE-9208-4632-827E-684D665D56C3}" v="7" dt="2021-08-12T18:20:54.260"/>
    <p1510:client id="{397BB127-D34B-4BFE-A665-E6F768F4E8B6}" v="18" dt="2021-08-13T03:01:14.811"/>
    <p1510:client id="{850278CD-6C2F-4EAA-AB91-FA12D3244986}" v="23" dt="2021-08-12T16:47:06.708"/>
    <p1510:client id="{CB530580-B663-4161-8FF0-F8B8A0F79FAC}" v="2726" dt="2021-08-12T15:09:42.164"/>
    <p1510:client id="{DE957055-C721-4B29-B113-B6BF2726F6DE}" v="26" dt="2021-08-13T12:34:51.70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mesh V R" userId="963ed25d4b532fd8" providerId="Windows Live" clId="Web-{850278CD-6C2F-4EAA-AB91-FA12D3244986}"/>
    <pc:docChg chg="addSld modSld">
      <pc:chgData name="kamesh V R" userId="963ed25d4b532fd8" providerId="Windows Live" clId="Web-{850278CD-6C2F-4EAA-AB91-FA12D3244986}" dt="2021-08-12T16:47:06.708" v="16" actId="1076"/>
      <pc:docMkLst>
        <pc:docMk/>
      </pc:docMkLst>
      <pc:sldChg chg="addSp delSp modSp new">
        <pc:chgData name="kamesh V R" userId="963ed25d4b532fd8" providerId="Windows Live" clId="Web-{850278CD-6C2F-4EAA-AB91-FA12D3244986}" dt="2021-08-12T16:47:06.708" v="16" actId="1076"/>
        <pc:sldMkLst>
          <pc:docMk/>
          <pc:sldMk cId="4172313724" sldId="263"/>
        </pc:sldMkLst>
        <pc:spChg chg="add del">
          <ac:chgData name="kamesh V R" userId="963ed25d4b532fd8" providerId="Windows Live" clId="Web-{850278CD-6C2F-4EAA-AB91-FA12D3244986}" dt="2021-08-12T16:46:14.004" v="2"/>
          <ac:spMkLst>
            <pc:docMk/>
            <pc:sldMk cId="4172313724" sldId="263"/>
            <ac:spMk id="2" creationId="{A6951530-53FC-43A0-8A36-AFCED69460A8}"/>
          </ac:spMkLst>
        </pc:spChg>
        <pc:spChg chg="add mod">
          <ac:chgData name="kamesh V R" userId="963ed25d4b532fd8" providerId="Windows Live" clId="Web-{850278CD-6C2F-4EAA-AB91-FA12D3244986}" dt="2021-08-12T16:47:06.708" v="16" actId="1076"/>
          <ac:spMkLst>
            <pc:docMk/>
            <pc:sldMk cId="4172313724" sldId="263"/>
            <ac:spMk id="3" creationId="{755868D8-29ED-49D9-811A-DFA956667581}"/>
          </ac:spMkLst>
        </pc:spChg>
      </pc:sldChg>
    </pc:docChg>
  </pc:docChgLst>
  <pc:docChgLst>
    <pc:chgData name="kamesh V R" userId="963ed25d4b532fd8" providerId="Windows Live" clId="Web-{1D53E9DE-9208-4632-827E-684D665D56C3}"/>
    <pc:docChg chg="modSld">
      <pc:chgData name="kamesh V R" userId="963ed25d4b532fd8" providerId="Windows Live" clId="Web-{1D53E9DE-9208-4632-827E-684D665D56C3}" dt="2021-08-12T18:20:50.776" v="3" actId="20577"/>
      <pc:docMkLst>
        <pc:docMk/>
      </pc:docMkLst>
      <pc:sldChg chg="modSp">
        <pc:chgData name="kamesh V R" userId="963ed25d4b532fd8" providerId="Windows Live" clId="Web-{1D53E9DE-9208-4632-827E-684D665D56C3}" dt="2021-08-12T18:19:42.257" v="0" actId="20577"/>
        <pc:sldMkLst>
          <pc:docMk/>
          <pc:sldMk cId="1963628498" sldId="257"/>
        </pc:sldMkLst>
        <pc:spChg chg="mod">
          <ac:chgData name="kamesh V R" userId="963ed25d4b532fd8" providerId="Windows Live" clId="Web-{1D53E9DE-9208-4632-827E-684D665D56C3}" dt="2021-08-12T18:19:42.257" v="0" actId="20577"/>
          <ac:spMkLst>
            <pc:docMk/>
            <pc:sldMk cId="1963628498" sldId="257"/>
            <ac:spMk id="3" creationId="{01B7194F-CE22-4AD9-AA71-B41F2FC30B6C}"/>
          </ac:spMkLst>
        </pc:spChg>
      </pc:sldChg>
      <pc:sldChg chg="modSp">
        <pc:chgData name="kamesh V R" userId="963ed25d4b532fd8" providerId="Windows Live" clId="Web-{1D53E9DE-9208-4632-827E-684D665D56C3}" dt="2021-08-12T18:20:50.776" v="3" actId="20577"/>
        <pc:sldMkLst>
          <pc:docMk/>
          <pc:sldMk cId="353847653" sldId="258"/>
        </pc:sldMkLst>
        <pc:spChg chg="mod">
          <ac:chgData name="kamesh V R" userId="963ed25d4b532fd8" providerId="Windows Live" clId="Web-{1D53E9DE-9208-4632-827E-684D665D56C3}" dt="2021-08-12T18:20:50.776" v="3" actId="20577"/>
          <ac:spMkLst>
            <pc:docMk/>
            <pc:sldMk cId="353847653" sldId="258"/>
            <ac:spMk id="2" creationId="{BF0DAE7B-EC1E-4A54-B3B6-F482FFAD9055}"/>
          </ac:spMkLst>
        </pc:spChg>
      </pc:sldChg>
    </pc:docChg>
  </pc:docChgLst>
  <pc:docChgLst>
    <pc:chgData name="kamesh V R" userId="963ed25d4b532fd8" providerId="Windows Live" clId="Web-{CB530580-B663-4161-8FF0-F8B8A0F79FAC}"/>
    <pc:docChg chg="addSld modSld addMainMaster delMainMaster">
      <pc:chgData name="kamesh V R" userId="963ed25d4b532fd8" providerId="Windows Live" clId="Web-{CB530580-B663-4161-8FF0-F8B8A0F79FAC}" dt="2021-08-12T15:09:33.367" v="1835" actId="14100"/>
      <pc:docMkLst>
        <pc:docMk/>
      </pc:docMkLst>
      <pc:sldChg chg="modSp mod modClrScheme chgLayout">
        <pc:chgData name="kamesh V R" userId="963ed25d4b532fd8" providerId="Windows Live" clId="Web-{CB530580-B663-4161-8FF0-F8B8A0F79FAC}" dt="2021-08-12T13:42:00.121" v="14"/>
        <pc:sldMkLst>
          <pc:docMk/>
          <pc:sldMk cId="109857222" sldId="256"/>
        </pc:sldMkLst>
        <pc:spChg chg="mod ord">
          <ac:chgData name="kamesh V R" userId="963ed25d4b532fd8" providerId="Windows Live" clId="Web-{CB530580-B663-4161-8FF0-F8B8A0F79FAC}" dt="2021-08-12T13:42:00.121" v="14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kamesh V R" userId="963ed25d4b532fd8" providerId="Windows Live" clId="Web-{CB530580-B663-4161-8FF0-F8B8A0F79FAC}" dt="2021-08-12T13:42:00.121" v="14"/>
          <ac:spMkLst>
            <pc:docMk/>
            <pc:sldMk cId="109857222" sldId="256"/>
            <ac:spMk id="3" creationId="{00000000-0000-0000-0000-000000000000}"/>
          </ac:spMkLst>
        </pc:spChg>
      </pc:sldChg>
      <pc:sldChg chg="addSp delSp modSp new mod setBg modClrScheme setClrOvrMap chgLayout">
        <pc:chgData name="kamesh V R" userId="963ed25d4b532fd8" providerId="Windows Live" clId="Web-{CB530580-B663-4161-8FF0-F8B8A0F79FAC}" dt="2021-08-12T13:54:13.480" v="367" actId="20577"/>
        <pc:sldMkLst>
          <pc:docMk/>
          <pc:sldMk cId="1963628498" sldId="257"/>
        </pc:sldMkLst>
        <pc:spChg chg="add mod">
          <ac:chgData name="kamesh V R" userId="963ed25d4b532fd8" providerId="Windows Live" clId="Web-{CB530580-B663-4161-8FF0-F8B8A0F79FAC}" dt="2021-08-12T13:43:42.529" v="23" actId="1076"/>
          <ac:spMkLst>
            <pc:docMk/>
            <pc:sldMk cId="1963628498" sldId="257"/>
            <ac:spMk id="2" creationId="{A88E2B78-765E-4BBD-8F1A-D4657CE595F8}"/>
          </ac:spMkLst>
        </pc:spChg>
        <pc:spChg chg="add mod">
          <ac:chgData name="kamesh V R" userId="963ed25d4b532fd8" providerId="Windows Live" clId="Web-{CB530580-B663-4161-8FF0-F8B8A0F79FAC}" dt="2021-08-12T13:54:13.480" v="367" actId="20577"/>
          <ac:spMkLst>
            <pc:docMk/>
            <pc:sldMk cId="1963628498" sldId="257"/>
            <ac:spMk id="3" creationId="{01B7194F-CE22-4AD9-AA71-B41F2FC30B6C}"/>
          </ac:spMkLst>
        </pc:spChg>
        <pc:spChg chg="add">
          <ac:chgData name="kamesh V R" userId="963ed25d4b532fd8" providerId="Windows Live" clId="Web-{CB530580-B663-4161-8FF0-F8B8A0F79FAC}" dt="2021-08-12T13:43:23.342" v="18"/>
          <ac:spMkLst>
            <pc:docMk/>
            <pc:sldMk cId="1963628498" sldId="257"/>
            <ac:spMk id="5" creationId="{54309F57-B331-41A7-9154-15EC2AF45A60}"/>
          </ac:spMkLst>
        </pc:spChg>
        <pc:spChg chg="add del">
          <ac:chgData name="kamesh V R" userId="963ed25d4b532fd8" providerId="Windows Live" clId="Web-{CB530580-B663-4161-8FF0-F8B8A0F79FAC}" dt="2021-08-12T13:43:23.295" v="17"/>
          <ac:spMkLst>
            <pc:docMk/>
            <pc:sldMk cId="1963628498" sldId="257"/>
            <ac:spMk id="9" creationId="{50E53EDA-3B94-4F6B-9E86-D3BB9EBB9616}"/>
          </ac:spMkLst>
        </pc:spChg>
        <pc:picChg chg="add">
          <ac:chgData name="kamesh V R" userId="963ed25d4b532fd8" providerId="Windows Live" clId="Web-{CB530580-B663-4161-8FF0-F8B8A0F79FAC}" dt="2021-08-12T13:43:23.342" v="18"/>
          <ac:picMkLst>
            <pc:docMk/>
            <pc:sldMk cId="1963628498" sldId="257"/>
            <ac:picMk id="4" creationId="{A17F7527-5AC0-479A-B79F-9CF463410490}"/>
          </ac:picMkLst>
        </pc:picChg>
        <pc:picChg chg="add del">
          <ac:chgData name="kamesh V R" userId="963ed25d4b532fd8" providerId="Windows Live" clId="Web-{CB530580-B663-4161-8FF0-F8B8A0F79FAC}" dt="2021-08-12T13:43:23.295" v="17"/>
          <ac:picMkLst>
            <pc:docMk/>
            <pc:sldMk cId="1963628498" sldId="257"/>
            <ac:picMk id="7" creationId="{A17F7527-5AC0-479A-B79F-9CF463410490}"/>
          </ac:picMkLst>
        </pc:picChg>
        <pc:cxnChg chg="add del">
          <ac:chgData name="kamesh V R" userId="963ed25d4b532fd8" providerId="Windows Live" clId="Web-{CB530580-B663-4161-8FF0-F8B8A0F79FAC}" dt="2021-08-12T13:43:23.295" v="17"/>
          <ac:cxnSpMkLst>
            <pc:docMk/>
            <pc:sldMk cId="1963628498" sldId="257"/>
            <ac:cxnSpMk id="11" creationId="{30EFD79F-7790-479B-B7DB-BD0D8C101DDD}"/>
          </ac:cxnSpMkLst>
        </pc:cxnChg>
      </pc:sldChg>
      <pc:sldChg chg="addSp delSp modSp new mod setBg setClrOvrMap">
        <pc:chgData name="kamesh V R" userId="963ed25d4b532fd8" providerId="Windows Live" clId="Web-{CB530580-B663-4161-8FF0-F8B8A0F79FAC}" dt="2021-08-12T14:05:08.774" v="491"/>
        <pc:sldMkLst>
          <pc:docMk/>
          <pc:sldMk cId="353847653" sldId="258"/>
        </pc:sldMkLst>
        <pc:spChg chg="add del mod">
          <ac:chgData name="kamesh V R" userId="963ed25d4b532fd8" providerId="Windows Live" clId="Web-{CB530580-B663-4161-8FF0-F8B8A0F79FAC}" dt="2021-08-12T14:05:08.774" v="491"/>
          <ac:spMkLst>
            <pc:docMk/>
            <pc:sldMk cId="353847653" sldId="258"/>
            <ac:spMk id="2" creationId="{BF0DAE7B-EC1E-4A54-B3B6-F482FFAD9055}"/>
          </ac:spMkLst>
        </pc:spChg>
        <pc:spChg chg="add del">
          <ac:chgData name="kamesh V R" userId="963ed25d4b532fd8" providerId="Windows Live" clId="Web-{CB530580-B663-4161-8FF0-F8B8A0F79FAC}" dt="2021-08-12T13:57:36.859" v="376"/>
          <ac:spMkLst>
            <pc:docMk/>
            <pc:sldMk cId="353847653" sldId="258"/>
            <ac:spMk id="9" creationId="{50E53EDA-3B94-4F6B-9E86-D3BB9EBB9616}"/>
          </ac:spMkLst>
        </pc:spChg>
        <pc:spChg chg="add del">
          <ac:chgData name="kamesh V R" userId="963ed25d4b532fd8" providerId="Windows Live" clId="Web-{CB530580-B663-4161-8FF0-F8B8A0F79FAC}" dt="2021-08-12T14:03:13.256" v="432"/>
          <ac:spMkLst>
            <pc:docMk/>
            <pc:sldMk cId="353847653" sldId="258"/>
            <ac:spMk id="10" creationId="{0F80BA6A-9E4C-4A53-9C2E-FFC66DF85242}"/>
          </ac:spMkLst>
        </pc:spChg>
        <pc:spChg chg="add del">
          <ac:chgData name="kamesh V R" userId="963ed25d4b532fd8" providerId="Windows Live" clId="Web-{CB530580-B663-4161-8FF0-F8B8A0F79FAC}" dt="2021-08-12T14:03:13.256" v="432"/>
          <ac:spMkLst>
            <pc:docMk/>
            <pc:sldMk cId="353847653" sldId="258"/>
            <ac:spMk id="12" creationId="{331A6988-4CC3-42CD-9431-EDE8BA82AF35}"/>
          </ac:spMkLst>
        </pc:spChg>
        <pc:graphicFrameChg chg="add del">
          <ac:chgData name="kamesh V R" userId="963ed25d4b532fd8" providerId="Windows Live" clId="Web-{CB530580-B663-4161-8FF0-F8B8A0F79FAC}" dt="2021-08-12T14:03:13.256" v="432"/>
          <ac:graphicFrameMkLst>
            <pc:docMk/>
            <pc:sldMk cId="353847653" sldId="258"/>
            <ac:graphicFrameMk id="4" creationId="{C315C63C-5D4A-439F-A560-7A455AB2DC86}"/>
          </ac:graphicFrameMkLst>
        </pc:graphicFrameChg>
        <pc:picChg chg="add del">
          <ac:chgData name="kamesh V R" userId="963ed25d4b532fd8" providerId="Windows Live" clId="Web-{CB530580-B663-4161-8FF0-F8B8A0F79FAC}" dt="2021-08-12T13:57:36.859" v="376"/>
          <ac:picMkLst>
            <pc:docMk/>
            <pc:sldMk cId="353847653" sldId="258"/>
            <ac:picMk id="7" creationId="{A17F7527-5AC0-479A-B79F-9CF463410490}"/>
          </ac:picMkLst>
        </pc:picChg>
        <pc:picChg chg="add del">
          <ac:chgData name="kamesh V R" userId="963ed25d4b532fd8" providerId="Windows Live" clId="Web-{CB530580-B663-4161-8FF0-F8B8A0F79FAC}" dt="2021-08-12T14:03:13.256" v="432"/>
          <ac:picMkLst>
            <pc:docMk/>
            <pc:sldMk cId="353847653" sldId="258"/>
            <ac:picMk id="8" creationId="{1469518E-1984-40C5-8331-A9E60271DC31}"/>
          </ac:picMkLst>
        </pc:picChg>
        <pc:cxnChg chg="add del">
          <ac:chgData name="kamesh V R" userId="963ed25d4b532fd8" providerId="Windows Live" clId="Web-{CB530580-B663-4161-8FF0-F8B8A0F79FAC}" dt="2021-08-12T13:57:36.859" v="376"/>
          <ac:cxnSpMkLst>
            <pc:docMk/>
            <pc:sldMk cId="353847653" sldId="258"/>
            <ac:cxnSpMk id="11" creationId="{30EFD79F-7790-479B-B7DB-BD0D8C101DDD}"/>
          </ac:cxnSpMkLst>
        </pc:cxnChg>
      </pc:sldChg>
      <pc:sldChg chg="addSp modSp new mod setBg">
        <pc:chgData name="kamesh V R" userId="963ed25d4b532fd8" providerId="Windows Live" clId="Web-{CB530580-B663-4161-8FF0-F8B8A0F79FAC}" dt="2021-08-12T14:13:27.799" v="630" actId="1076"/>
        <pc:sldMkLst>
          <pc:docMk/>
          <pc:sldMk cId="478513394" sldId="259"/>
        </pc:sldMkLst>
        <pc:spChg chg="add mod">
          <ac:chgData name="kamesh V R" userId="963ed25d4b532fd8" providerId="Windows Live" clId="Web-{CB530580-B663-4161-8FF0-F8B8A0F79FAC}" dt="2021-08-12T14:06:39.088" v="508" actId="14100"/>
          <ac:spMkLst>
            <pc:docMk/>
            <pc:sldMk cId="478513394" sldId="259"/>
            <ac:spMk id="2" creationId="{EF7BF082-5EB9-4EAD-A1A6-B31DAB09116D}"/>
          </ac:spMkLst>
        </pc:spChg>
        <pc:spChg chg="add mod">
          <ac:chgData name="kamesh V R" userId="963ed25d4b532fd8" providerId="Windows Live" clId="Web-{CB530580-B663-4161-8FF0-F8B8A0F79FAC}" dt="2021-08-12T14:13:27.799" v="630" actId="1076"/>
          <ac:spMkLst>
            <pc:docMk/>
            <pc:sldMk cId="478513394" sldId="259"/>
            <ac:spMk id="3" creationId="{976DAB4B-D35D-4BBA-90FF-907E330418FC}"/>
          </ac:spMkLst>
        </pc:spChg>
        <pc:spChg chg="add">
          <ac:chgData name="kamesh V R" userId="963ed25d4b532fd8" providerId="Windows Live" clId="Web-{CB530580-B663-4161-8FF0-F8B8A0F79FAC}" dt="2021-08-12T14:06:00.119" v="498"/>
          <ac:spMkLst>
            <pc:docMk/>
            <pc:sldMk cId="478513394" sldId="259"/>
            <ac:spMk id="9" creationId="{DF43132E-D4DF-4A83-9344-A782D0F5D9F6}"/>
          </ac:spMkLst>
        </pc:spChg>
        <pc:picChg chg="add">
          <ac:chgData name="kamesh V R" userId="963ed25d4b532fd8" providerId="Windows Live" clId="Web-{CB530580-B663-4161-8FF0-F8B8A0F79FAC}" dt="2021-08-12T14:06:00.119" v="498"/>
          <ac:picMkLst>
            <pc:docMk/>
            <pc:sldMk cId="478513394" sldId="259"/>
            <ac:picMk id="7" creationId="{18BD78ED-75E1-4879-B369-BC61F7C45E22}"/>
          </ac:picMkLst>
        </pc:picChg>
        <pc:cxnChg chg="add">
          <ac:chgData name="kamesh V R" userId="963ed25d4b532fd8" providerId="Windows Live" clId="Web-{CB530580-B663-4161-8FF0-F8B8A0F79FAC}" dt="2021-08-12T14:06:00.119" v="498"/>
          <ac:cxnSpMkLst>
            <pc:docMk/>
            <pc:sldMk cId="478513394" sldId="259"/>
            <ac:cxnSpMk id="11" creationId="{6AA24BC1-1577-4586-AD7A-417660E37253}"/>
          </ac:cxnSpMkLst>
        </pc:cxnChg>
      </pc:sldChg>
      <pc:sldChg chg="addSp modSp new mod setBg setClrOvrMap">
        <pc:chgData name="kamesh V R" userId="963ed25d4b532fd8" providerId="Windows Live" clId="Web-{CB530580-B663-4161-8FF0-F8B8A0F79FAC}" dt="2021-08-12T14:47:02.262" v="1031" actId="20577"/>
        <pc:sldMkLst>
          <pc:docMk/>
          <pc:sldMk cId="2941405865" sldId="260"/>
        </pc:sldMkLst>
        <pc:spChg chg="add mod">
          <ac:chgData name="kamesh V R" userId="963ed25d4b532fd8" providerId="Windows Live" clId="Web-{CB530580-B663-4161-8FF0-F8B8A0F79FAC}" dt="2021-08-12T14:47:02.262" v="1031" actId="20577"/>
          <ac:spMkLst>
            <pc:docMk/>
            <pc:sldMk cId="2941405865" sldId="260"/>
            <ac:spMk id="2" creationId="{A1B3E34F-F033-421E-B17D-DC1073BD662F}"/>
          </ac:spMkLst>
        </pc:spChg>
        <pc:spChg chg="add mod">
          <ac:chgData name="kamesh V R" userId="963ed25d4b532fd8" providerId="Windows Live" clId="Web-{CB530580-B663-4161-8FF0-F8B8A0F79FAC}" dt="2021-08-12T14:46:02.667" v="1004" actId="1076"/>
          <ac:spMkLst>
            <pc:docMk/>
            <pc:sldMk cId="2941405865" sldId="260"/>
            <ac:spMk id="3" creationId="{11AEF718-5545-4C61-952C-34B7BDBEB873}"/>
          </ac:spMkLst>
        </pc:spChg>
        <pc:spChg chg="add">
          <ac:chgData name="kamesh V R" userId="963ed25d4b532fd8" providerId="Windows Live" clId="Web-{CB530580-B663-4161-8FF0-F8B8A0F79FAC}" dt="2021-08-12T14:25:54.846" v="633"/>
          <ac:spMkLst>
            <pc:docMk/>
            <pc:sldMk cId="2941405865" sldId="260"/>
            <ac:spMk id="9" creationId="{54309F57-B331-41A7-9154-15EC2AF45A60}"/>
          </ac:spMkLst>
        </pc:spChg>
        <pc:picChg chg="add">
          <ac:chgData name="kamesh V R" userId="963ed25d4b532fd8" providerId="Windows Live" clId="Web-{CB530580-B663-4161-8FF0-F8B8A0F79FAC}" dt="2021-08-12T14:25:54.846" v="633"/>
          <ac:picMkLst>
            <pc:docMk/>
            <pc:sldMk cId="2941405865" sldId="260"/>
            <ac:picMk id="7" creationId="{A17F7527-5AC0-479A-B79F-9CF463410490}"/>
          </ac:picMkLst>
        </pc:picChg>
      </pc:sldChg>
      <pc:sldChg chg="addSp modSp new mod setBg setClrOvrMap">
        <pc:chgData name="kamesh V R" userId="963ed25d4b532fd8" providerId="Windows Live" clId="Web-{CB530580-B663-4161-8FF0-F8B8A0F79FAC}" dt="2021-08-12T14:48:44.060" v="1035"/>
        <pc:sldMkLst>
          <pc:docMk/>
          <pc:sldMk cId="3083655634" sldId="261"/>
        </pc:sldMkLst>
        <pc:spChg chg="add">
          <ac:chgData name="kamesh V R" userId="963ed25d4b532fd8" providerId="Windows Live" clId="Web-{CB530580-B663-4161-8FF0-F8B8A0F79FAC}" dt="2021-08-12T14:48:44.060" v="1035"/>
          <ac:spMkLst>
            <pc:docMk/>
            <pc:sldMk cId="3083655634" sldId="261"/>
            <ac:spMk id="7" creationId="{F8C668FA-2417-47B5-B454-2D55FC17FF7A}"/>
          </ac:spMkLst>
        </pc:spChg>
        <pc:spChg chg="add">
          <ac:chgData name="kamesh V R" userId="963ed25d4b532fd8" providerId="Windows Live" clId="Web-{CB530580-B663-4161-8FF0-F8B8A0F79FAC}" dt="2021-08-12T14:48:44.060" v="1035"/>
          <ac:spMkLst>
            <pc:docMk/>
            <pc:sldMk cId="3083655634" sldId="261"/>
            <ac:spMk id="11" creationId="{2B4CDDF6-55C3-415A-8D8B-7E03C3D616FC}"/>
          </ac:spMkLst>
        </pc:spChg>
        <pc:picChg chg="add mod">
          <ac:chgData name="kamesh V R" userId="963ed25d4b532fd8" providerId="Windows Live" clId="Web-{CB530580-B663-4161-8FF0-F8B8A0F79FAC}" dt="2021-08-12T14:48:44.060" v="1035"/>
          <ac:picMkLst>
            <pc:docMk/>
            <pc:sldMk cId="3083655634" sldId="261"/>
            <ac:picMk id="2" creationId="{12ACF409-F0B9-417E-A251-54D4359409EB}"/>
          </ac:picMkLst>
        </pc:picChg>
        <pc:picChg chg="add">
          <ac:chgData name="kamesh V R" userId="963ed25d4b532fd8" providerId="Windows Live" clId="Web-{CB530580-B663-4161-8FF0-F8B8A0F79FAC}" dt="2021-08-12T14:48:44.060" v="1035"/>
          <ac:picMkLst>
            <pc:docMk/>
            <pc:sldMk cId="3083655634" sldId="261"/>
            <ac:picMk id="9" creationId="{97FEBA57-8992-46BB-BCF0-5A83FE8E01E8}"/>
          </ac:picMkLst>
        </pc:picChg>
      </pc:sldChg>
      <pc:sldChg chg="addSp delSp modSp new">
        <pc:chgData name="kamesh V R" userId="963ed25d4b532fd8" providerId="Windows Live" clId="Web-{CB530580-B663-4161-8FF0-F8B8A0F79FAC}" dt="2021-08-12T15:09:33.367" v="1835" actId="14100"/>
        <pc:sldMkLst>
          <pc:docMk/>
          <pc:sldMk cId="2330135147" sldId="262"/>
        </pc:sldMkLst>
        <pc:spChg chg="add del mod">
          <ac:chgData name="kamesh V R" userId="963ed25d4b532fd8" providerId="Windows Live" clId="Web-{CB530580-B663-4161-8FF0-F8B8A0F79FAC}" dt="2021-08-12T14:54:56.177" v="1114"/>
          <ac:spMkLst>
            <pc:docMk/>
            <pc:sldMk cId="2330135147" sldId="262"/>
            <ac:spMk id="2" creationId="{F63EB8FE-1A9A-444F-83C7-A8F82516CC7D}"/>
          </ac:spMkLst>
        </pc:spChg>
        <pc:spChg chg="add mod">
          <ac:chgData name="kamesh V R" userId="963ed25d4b532fd8" providerId="Windows Live" clId="Web-{CB530580-B663-4161-8FF0-F8B8A0F79FAC}" dt="2021-08-12T15:09:33.367" v="1835" actId="14100"/>
          <ac:spMkLst>
            <pc:docMk/>
            <pc:sldMk cId="2330135147" sldId="262"/>
            <ac:spMk id="5" creationId="{A3CDB3F5-B7D3-4715-BB0F-2046A4D9F517}"/>
          </ac:spMkLst>
        </pc:spChg>
        <pc:spChg chg="add mod">
          <ac:chgData name="kamesh V R" userId="963ed25d4b532fd8" providerId="Windows Live" clId="Web-{CB530580-B663-4161-8FF0-F8B8A0F79FAC}" dt="2021-08-12T15:09:25.273" v="1831" actId="14100"/>
          <ac:spMkLst>
            <pc:docMk/>
            <pc:sldMk cId="2330135147" sldId="262"/>
            <ac:spMk id="6" creationId="{4834B89B-039A-42D0-A5DE-295700B6525D}"/>
          </ac:spMkLst>
        </pc:spChg>
        <pc:graphicFrameChg chg="add mod modGraphic">
          <ac:chgData name="kamesh V R" userId="963ed25d4b532fd8" providerId="Windows Live" clId="Web-{CB530580-B663-4161-8FF0-F8B8A0F79FAC}" dt="2021-08-12T15:07:46.115" v="1779"/>
          <ac:graphicFrameMkLst>
            <pc:docMk/>
            <pc:sldMk cId="2330135147" sldId="262"/>
            <ac:graphicFrameMk id="3" creationId="{5B14C01C-EC65-4DAC-9E37-DC71B728F929}"/>
          </ac:graphicFrameMkLst>
        </pc:graphicFrameChg>
        <pc:graphicFrameChg chg="add mod modGraphic">
          <ac:chgData name="kamesh V R" userId="963ed25d4b532fd8" providerId="Windows Live" clId="Web-{CB530580-B663-4161-8FF0-F8B8A0F79FAC}" dt="2021-08-12T15:08:40.631" v="1804"/>
          <ac:graphicFrameMkLst>
            <pc:docMk/>
            <pc:sldMk cId="2330135147" sldId="262"/>
            <ac:graphicFrameMk id="4" creationId="{8440AF90-6728-4174-AA06-411CBAA8D1D6}"/>
          </ac:graphicFrameMkLst>
        </pc:graphicFrameChg>
      </pc:sldChg>
      <pc:sldMasterChg chg="del delSldLayout">
        <pc:chgData name="kamesh V R" userId="963ed25d4b532fd8" providerId="Windows Live" clId="Web-{CB530580-B663-4161-8FF0-F8B8A0F79FAC}" dt="2021-08-12T13:39:49.025" v="0"/>
        <pc:sldMasterMkLst>
          <pc:docMk/>
          <pc:sldMasterMk cId="2460954070" sldId="2147483660"/>
        </pc:sldMasterMkLst>
        <pc:sldLayoutChg chg="del">
          <pc:chgData name="kamesh V R" userId="963ed25d4b532fd8" providerId="Windows Live" clId="Web-{CB530580-B663-4161-8FF0-F8B8A0F79FAC}" dt="2021-08-12T13:39:49.025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kamesh V R" userId="963ed25d4b532fd8" providerId="Windows Live" clId="Web-{CB530580-B663-4161-8FF0-F8B8A0F79FAC}" dt="2021-08-12T13:39:49.025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kamesh V R" userId="963ed25d4b532fd8" providerId="Windows Live" clId="Web-{CB530580-B663-4161-8FF0-F8B8A0F79FAC}" dt="2021-08-12T13:39:49.025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kamesh V R" userId="963ed25d4b532fd8" providerId="Windows Live" clId="Web-{CB530580-B663-4161-8FF0-F8B8A0F79FAC}" dt="2021-08-12T13:39:49.025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kamesh V R" userId="963ed25d4b532fd8" providerId="Windows Live" clId="Web-{CB530580-B663-4161-8FF0-F8B8A0F79FAC}" dt="2021-08-12T13:39:49.025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kamesh V R" userId="963ed25d4b532fd8" providerId="Windows Live" clId="Web-{CB530580-B663-4161-8FF0-F8B8A0F79FAC}" dt="2021-08-12T13:39:49.025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kamesh V R" userId="963ed25d4b532fd8" providerId="Windows Live" clId="Web-{CB530580-B663-4161-8FF0-F8B8A0F79FAC}" dt="2021-08-12T13:39:49.025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kamesh V R" userId="963ed25d4b532fd8" providerId="Windows Live" clId="Web-{CB530580-B663-4161-8FF0-F8B8A0F79FAC}" dt="2021-08-12T13:39:49.025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kamesh V R" userId="963ed25d4b532fd8" providerId="Windows Live" clId="Web-{CB530580-B663-4161-8FF0-F8B8A0F79FAC}" dt="2021-08-12T13:39:49.025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kamesh V R" userId="963ed25d4b532fd8" providerId="Windows Live" clId="Web-{CB530580-B663-4161-8FF0-F8B8A0F79FAC}" dt="2021-08-12T13:39:49.025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kamesh V R" userId="963ed25d4b532fd8" providerId="Windows Live" clId="Web-{CB530580-B663-4161-8FF0-F8B8A0F79FAC}" dt="2021-08-12T13:39:49.025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kamesh V R" userId="963ed25d4b532fd8" providerId="Windows Live" clId="Web-{CB530580-B663-4161-8FF0-F8B8A0F79FAC}" dt="2021-08-12T13:40:07.478" v="1"/>
        <pc:sldMasterMkLst>
          <pc:docMk/>
          <pc:sldMasterMk cId="216500541" sldId="2147483672"/>
        </pc:sldMasterMkLst>
        <pc:sldLayoutChg chg="add del mod replId">
          <pc:chgData name="kamesh V R" userId="963ed25d4b532fd8" providerId="Windows Live" clId="Web-{CB530580-B663-4161-8FF0-F8B8A0F79FAC}" dt="2021-08-12T13:40:07.478" v="1"/>
          <pc:sldLayoutMkLst>
            <pc:docMk/>
            <pc:sldMasterMk cId="216500541" sldId="2147483672"/>
            <pc:sldLayoutMk cId="4260657119" sldId="2147483673"/>
          </pc:sldLayoutMkLst>
        </pc:sldLayoutChg>
        <pc:sldLayoutChg chg="add del mod replId">
          <pc:chgData name="kamesh V R" userId="963ed25d4b532fd8" providerId="Windows Live" clId="Web-{CB530580-B663-4161-8FF0-F8B8A0F79FAC}" dt="2021-08-12T13:40:07.478" v="1"/>
          <pc:sldLayoutMkLst>
            <pc:docMk/>
            <pc:sldMasterMk cId="216500541" sldId="2147483672"/>
            <pc:sldLayoutMk cId="1927035936" sldId="2147483674"/>
          </pc:sldLayoutMkLst>
        </pc:sldLayoutChg>
        <pc:sldLayoutChg chg="add del mod replId">
          <pc:chgData name="kamesh V R" userId="963ed25d4b532fd8" providerId="Windows Live" clId="Web-{CB530580-B663-4161-8FF0-F8B8A0F79FAC}" dt="2021-08-12T13:40:07.478" v="1"/>
          <pc:sldLayoutMkLst>
            <pc:docMk/>
            <pc:sldMasterMk cId="216500541" sldId="2147483672"/>
            <pc:sldLayoutMk cId="2525537878" sldId="2147483675"/>
          </pc:sldLayoutMkLst>
        </pc:sldLayoutChg>
        <pc:sldLayoutChg chg="add del mod replId">
          <pc:chgData name="kamesh V R" userId="963ed25d4b532fd8" providerId="Windows Live" clId="Web-{CB530580-B663-4161-8FF0-F8B8A0F79FAC}" dt="2021-08-12T13:40:07.478" v="1"/>
          <pc:sldLayoutMkLst>
            <pc:docMk/>
            <pc:sldMasterMk cId="216500541" sldId="2147483672"/>
            <pc:sldLayoutMk cId="2873580356" sldId="2147483676"/>
          </pc:sldLayoutMkLst>
        </pc:sldLayoutChg>
        <pc:sldLayoutChg chg="add del mod replId">
          <pc:chgData name="kamesh V R" userId="963ed25d4b532fd8" providerId="Windows Live" clId="Web-{CB530580-B663-4161-8FF0-F8B8A0F79FAC}" dt="2021-08-12T13:40:07.478" v="1"/>
          <pc:sldLayoutMkLst>
            <pc:docMk/>
            <pc:sldMasterMk cId="216500541" sldId="2147483672"/>
            <pc:sldLayoutMk cId="2454889582" sldId="2147483677"/>
          </pc:sldLayoutMkLst>
        </pc:sldLayoutChg>
        <pc:sldLayoutChg chg="add del mod replId">
          <pc:chgData name="kamesh V R" userId="963ed25d4b532fd8" providerId="Windows Live" clId="Web-{CB530580-B663-4161-8FF0-F8B8A0F79FAC}" dt="2021-08-12T13:40:07.478" v="1"/>
          <pc:sldLayoutMkLst>
            <pc:docMk/>
            <pc:sldMasterMk cId="216500541" sldId="2147483672"/>
            <pc:sldLayoutMk cId="83225770" sldId="2147483678"/>
          </pc:sldLayoutMkLst>
        </pc:sldLayoutChg>
        <pc:sldLayoutChg chg="add del mod replId">
          <pc:chgData name="kamesh V R" userId="963ed25d4b532fd8" providerId="Windows Live" clId="Web-{CB530580-B663-4161-8FF0-F8B8A0F79FAC}" dt="2021-08-12T13:40:07.478" v="1"/>
          <pc:sldLayoutMkLst>
            <pc:docMk/>
            <pc:sldMasterMk cId="216500541" sldId="2147483672"/>
            <pc:sldLayoutMk cId="40706789" sldId="2147483679"/>
          </pc:sldLayoutMkLst>
        </pc:sldLayoutChg>
        <pc:sldLayoutChg chg="add del mod replId">
          <pc:chgData name="kamesh V R" userId="963ed25d4b532fd8" providerId="Windows Live" clId="Web-{CB530580-B663-4161-8FF0-F8B8A0F79FAC}" dt="2021-08-12T13:40:07.478" v="1"/>
          <pc:sldLayoutMkLst>
            <pc:docMk/>
            <pc:sldMasterMk cId="216500541" sldId="2147483672"/>
            <pc:sldLayoutMk cId="2663622598" sldId="2147483680"/>
          </pc:sldLayoutMkLst>
        </pc:sldLayoutChg>
        <pc:sldLayoutChg chg="add del mod replId">
          <pc:chgData name="kamesh V R" userId="963ed25d4b532fd8" providerId="Windows Live" clId="Web-{CB530580-B663-4161-8FF0-F8B8A0F79FAC}" dt="2021-08-12T13:40:07.478" v="1"/>
          <pc:sldLayoutMkLst>
            <pc:docMk/>
            <pc:sldMasterMk cId="216500541" sldId="2147483672"/>
            <pc:sldLayoutMk cId="3956948510" sldId="2147483681"/>
          </pc:sldLayoutMkLst>
        </pc:sldLayoutChg>
        <pc:sldLayoutChg chg="add del mod replId">
          <pc:chgData name="kamesh V R" userId="963ed25d4b532fd8" providerId="Windows Live" clId="Web-{CB530580-B663-4161-8FF0-F8B8A0F79FAC}" dt="2021-08-12T13:40:07.478" v="1"/>
          <pc:sldLayoutMkLst>
            <pc:docMk/>
            <pc:sldMasterMk cId="216500541" sldId="2147483672"/>
            <pc:sldLayoutMk cId="3520128770" sldId="2147483682"/>
          </pc:sldLayoutMkLst>
        </pc:sldLayoutChg>
        <pc:sldLayoutChg chg="add del mod replId">
          <pc:chgData name="kamesh V R" userId="963ed25d4b532fd8" providerId="Windows Live" clId="Web-{CB530580-B663-4161-8FF0-F8B8A0F79FAC}" dt="2021-08-12T13:40:07.478" v="1"/>
          <pc:sldLayoutMkLst>
            <pc:docMk/>
            <pc:sldMasterMk cId="216500541" sldId="2147483672"/>
            <pc:sldLayoutMk cId="3281315300" sldId="2147483683"/>
          </pc:sldLayoutMkLst>
        </pc:sldLayoutChg>
      </pc:sldMasterChg>
      <pc:sldMasterChg chg="add del addSldLayout delSldLayout modSldLayout">
        <pc:chgData name="kamesh V R" userId="963ed25d4b532fd8" providerId="Windows Live" clId="Web-{CB530580-B663-4161-8FF0-F8B8A0F79FAC}" dt="2021-08-12T13:41:46.980" v="12"/>
        <pc:sldMasterMkLst>
          <pc:docMk/>
          <pc:sldMasterMk cId="1290029228" sldId="2147483684"/>
        </pc:sldMasterMkLst>
        <pc:sldLayoutChg chg="add del mod replId">
          <pc:chgData name="kamesh V R" userId="963ed25d4b532fd8" providerId="Windows Live" clId="Web-{CB530580-B663-4161-8FF0-F8B8A0F79FAC}" dt="2021-08-12T13:41:46.980" v="12"/>
          <pc:sldLayoutMkLst>
            <pc:docMk/>
            <pc:sldMasterMk cId="1290029228" sldId="2147483684"/>
            <pc:sldLayoutMk cId="903182770" sldId="2147483685"/>
          </pc:sldLayoutMkLst>
        </pc:sldLayoutChg>
        <pc:sldLayoutChg chg="add del mod replId">
          <pc:chgData name="kamesh V R" userId="963ed25d4b532fd8" providerId="Windows Live" clId="Web-{CB530580-B663-4161-8FF0-F8B8A0F79FAC}" dt="2021-08-12T13:41:46.980" v="12"/>
          <pc:sldLayoutMkLst>
            <pc:docMk/>
            <pc:sldMasterMk cId="1290029228" sldId="2147483684"/>
            <pc:sldLayoutMk cId="2030987990" sldId="2147483686"/>
          </pc:sldLayoutMkLst>
        </pc:sldLayoutChg>
        <pc:sldLayoutChg chg="add del mod replId">
          <pc:chgData name="kamesh V R" userId="963ed25d4b532fd8" providerId="Windows Live" clId="Web-{CB530580-B663-4161-8FF0-F8B8A0F79FAC}" dt="2021-08-12T13:41:46.980" v="12"/>
          <pc:sldLayoutMkLst>
            <pc:docMk/>
            <pc:sldMasterMk cId="1290029228" sldId="2147483684"/>
            <pc:sldLayoutMk cId="422416690" sldId="2147483687"/>
          </pc:sldLayoutMkLst>
        </pc:sldLayoutChg>
        <pc:sldLayoutChg chg="add del mod replId">
          <pc:chgData name="kamesh V R" userId="963ed25d4b532fd8" providerId="Windows Live" clId="Web-{CB530580-B663-4161-8FF0-F8B8A0F79FAC}" dt="2021-08-12T13:41:46.980" v="12"/>
          <pc:sldLayoutMkLst>
            <pc:docMk/>
            <pc:sldMasterMk cId="1290029228" sldId="2147483684"/>
            <pc:sldLayoutMk cId="3724520014" sldId="2147483688"/>
          </pc:sldLayoutMkLst>
        </pc:sldLayoutChg>
        <pc:sldLayoutChg chg="add del mod replId">
          <pc:chgData name="kamesh V R" userId="963ed25d4b532fd8" providerId="Windows Live" clId="Web-{CB530580-B663-4161-8FF0-F8B8A0F79FAC}" dt="2021-08-12T13:41:46.980" v="12"/>
          <pc:sldLayoutMkLst>
            <pc:docMk/>
            <pc:sldMasterMk cId="1290029228" sldId="2147483684"/>
            <pc:sldLayoutMk cId="1180815917" sldId="2147483689"/>
          </pc:sldLayoutMkLst>
        </pc:sldLayoutChg>
        <pc:sldLayoutChg chg="add del mod replId">
          <pc:chgData name="kamesh V R" userId="963ed25d4b532fd8" providerId="Windows Live" clId="Web-{CB530580-B663-4161-8FF0-F8B8A0F79FAC}" dt="2021-08-12T13:41:46.980" v="12"/>
          <pc:sldLayoutMkLst>
            <pc:docMk/>
            <pc:sldMasterMk cId="1290029228" sldId="2147483684"/>
            <pc:sldLayoutMk cId="1611741140" sldId="2147483690"/>
          </pc:sldLayoutMkLst>
        </pc:sldLayoutChg>
        <pc:sldLayoutChg chg="add del mod replId">
          <pc:chgData name="kamesh V R" userId="963ed25d4b532fd8" providerId="Windows Live" clId="Web-{CB530580-B663-4161-8FF0-F8B8A0F79FAC}" dt="2021-08-12T13:41:46.980" v="12"/>
          <pc:sldLayoutMkLst>
            <pc:docMk/>
            <pc:sldMasterMk cId="1290029228" sldId="2147483684"/>
            <pc:sldLayoutMk cId="868820803" sldId="2147483691"/>
          </pc:sldLayoutMkLst>
        </pc:sldLayoutChg>
        <pc:sldLayoutChg chg="add del mod replId">
          <pc:chgData name="kamesh V R" userId="963ed25d4b532fd8" providerId="Windows Live" clId="Web-{CB530580-B663-4161-8FF0-F8B8A0F79FAC}" dt="2021-08-12T13:41:46.980" v="12"/>
          <pc:sldLayoutMkLst>
            <pc:docMk/>
            <pc:sldMasterMk cId="1290029228" sldId="2147483684"/>
            <pc:sldLayoutMk cId="3571773291" sldId="2147483692"/>
          </pc:sldLayoutMkLst>
        </pc:sldLayoutChg>
        <pc:sldLayoutChg chg="add del mod replId">
          <pc:chgData name="kamesh V R" userId="963ed25d4b532fd8" providerId="Windows Live" clId="Web-{CB530580-B663-4161-8FF0-F8B8A0F79FAC}" dt="2021-08-12T13:41:46.980" v="12"/>
          <pc:sldLayoutMkLst>
            <pc:docMk/>
            <pc:sldMasterMk cId="1290029228" sldId="2147483684"/>
            <pc:sldLayoutMk cId="2536166488" sldId="2147483693"/>
          </pc:sldLayoutMkLst>
        </pc:sldLayoutChg>
        <pc:sldLayoutChg chg="add del mod replId">
          <pc:chgData name="kamesh V R" userId="963ed25d4b532fd8" providerId="Windows Live" clId="Web-{CB530580-B663-4161-8FF0-F8B8A0F79FAC}" dt="2021-08-12T13:41:46.980" v="12"/>
          <pc:sldLayoutMkLst>
            <pc:docMk/>
            <pc:sldMasterMk cId="1290029228" sldId="2147483684"/>
            <pc:sldLayoutMk cId="2794774877" sldId="2147483694"/>
          </pc:sldLayoutMkLst>
        </pc:sldLayoutChg>
        <pc:sldLayoutChg chg="add del mod replId">
          <pc:chgData name="kamesh V R" userId="963ed25d4b532fd8" providerId="Windows Live" clId="Web-{CB530580-B663-4161-8FF0-F8B8A0F79FAC}" dt="2021-08-12T13:41:46.980" v="12"/>
          <pc:sldLayoutMkLst>
            <pc:docMk/>
            <pc:sldMasterMk cId="1290029228" sldId="2147483684"/>
            <pc:sldLayoutMk cId="3306607141" sldId="2147483695"/>
          </pc:sldLayoutMkLst>
        </pc:sldLayoutChg>
        <pc:sldLayoutChg chg="add del mod replId">
          <pc:chgData name="kamesh V R" userId="963ed25d4b532fd8" providerId="Windows Live" clId="Web-{CB530580-B663-4161-8FF0-F8B8A0F79FAC}" dt="2021-08-12T13:41:46.980" v="12"/>
          <pc:sldLayoutMkLst>
            <pc:docMk/>
            <pc:sldMasterMk cId="1290029228" sldId="2147483684"/>
            <pc:sldLayoutMk cId="2254445548" sldId="2147483696"/>
          </pc:sldLayoutMkLst>
        </pc:sldLayoutChg>
        <pc:sldLayoutChg chg="add del mod replId">
          <pc:chgData name="kamesh V R" userId="963ed25d4b532fd8" providerId="Windows Live" clId="Web-{CB530580-B663-4161-8FF0-F8B8A0F79FAC}" dt="2021-08-12T13:41:46.980" v="12"/>
          <pc:sldLayoutMkLst>
            <pc:docMk/>
            <pc:sldMasterMk cId="1290029228" sldId="2147483684"/>
            <pc:sldLayoutMk cId="2081132365" sldId="2147483697"/>
          </pc:sldLayoutMkLst>
        </pc:sldLayoutChg>
        <pc:sldLayoutChg chg="add del mod replId">
          <pc:chgData name="kamesh V R" userId="963ed25d4b532fd8" providerId="Windows Live" clId="Web-{CB530580-B663-4161-8FF0-F8B8A0F79FAC}" dt="2021-08-12T13:41:46.980" v="12"/>
          <pc:sldLayoutMkLst>
            <pc:docMk/>
            <pc:sldMasterMk cId="1290029228" sldId="2147483684"/>
            <pc:sldLayoutMk cId="3324696291" sldId="2147483698"/>
          </pc:sldLayoutMkLst>
        </pc:sldLayoutChg>
        <pc:sldLayoutChg chg="add del mod replId">
          <pc:chgData name="kamesh V R" userId="963ed25d4b532fd8" providerId="Windows Live" clId="Web-{CB530580-B663-4161-8FF0-F8B8A0F79FAC}" dt="2021-08-12T13:41:46.980" v="12"/>
          <pc:sldLayoutMkLst>
            <pc:docMk/>
            <pc:sldMasterMk cId="1290029228" sldId="2147483684"/>
            <pc:sldLayoutMk cId="3857574413" sldId="2147483699"/>
          </pc:sldLayoutMkLst>
        </pc:sldLayoutChg>
        <pc:sldLayoutChg chg="add del mod replId">
          <pc:chgData name="kamesh V R" userId="963ed25d4b532fd8" providerId="Windows Live" clId="Web-{CB530580-B663-4161-8FF0-F8B8A0F79FAC}" dt="2021-08-12T13:41:46.980" v="12"/>
          <pc:sldLayoutMkLst>
            <pc:docMk/>
            <pc:sldMasterMk cId="1290029228" sldId="2147483684"/>
            <pc:sldLayoutMk cId="2628892682" sldId="2147483700"/>
          </pc:sldLayoutMkLst>
        </pc:sldLayoutChg>
        <pc:sldLayoutChg chg="add del mod replId">
          <pc:chgData name="kamesh V R" userId="963ed25d4b532fd8" providerId="Windows Live" clId="Web-{CB530580-B663-4161-8FF0-F8B8A0F79FAC}" dt="2021-08-12T13:41:46.980" v="12"/>
          <pc:sldLayoutMkLst>
            <pc:docMk/>
            <pc:sldMasterMk cId="1290029228" sldId="2147483684"/>
            <pc:sldLayoutMk cId="1247964470" sldId="2147483701"/>
          </pc:sldLayoutMkLst>
        </pc:sldLayoutChg>
      </pc:sldMasterChg>
      <pc:sldMasterChg chg="add del addSldLayout delSldLayout modSldLayout">
        <pc:chgData name="kamesh V R" userId="963ed25d4b532fd8" providerId="Windows Live" clId="Web-{CB530580-B663-4161-8FF0-F8B8A0F79FAC}" dt="2021-08-12T13:41:52.637" v="13"/>
        <pc:sldMasterMkLst>
          <pc:docMk/>
          <pc:sldMasterMk cId="307174666" sldId="2147483702"/>
        </pc:sldMasterMkLst>
        <pc:sldLayoutChg chg="add del mod replId">
          <pc:chgData name="kamesh V R" userId="963ed25d4b532fd8" providerId="Windows Live" clId="Web-{CB530580-B663-4161-8FF0-F8B8A0F79FAC}" dt="2021-08-12T13:41:52.637" v="13"/>
          <pc:sldLayoutMkLst>
            <pc:docMk/>
            <pc:sldMasterMk cId="307174666" sldId="2147483702"/>
            <pc:sldLayoutMk cId="2945145263" sldId="2147483703"/>
          </pc:sldLayoutMkLst>
        </pc:sldLayoutChg>
        <pc:sldLayoutChg chg="add del mod replId">
          <pc:chgData name="kamesh V R" userId="963ed25d4b532fd8" providerId="Windows Live" clId="Web-{CB530580-B663-4161-8FF0-F8B8A0F79FAC}" dt="2021-08-12T13:41:52.637" v="13"/>
          <pc:sldLayoutMkLst>
            <pc:docMk/>
            <pc:sldMasterMk cId="307174666" sldId="2147483702"/>
            <pc:sldLayoutMk cId="2546986789" sldId="2147483704"/>
          </pc:sldLayoutMkLst>
        </pc:sldLayoutChg>
        <pc:sldLayoutChg chg="add del mod replId">
          <pc:chgData name="kamesh V R" userId="963ed25d4b532fd8" providerId="Windows Live" clId="Web-{CB530580-B663-4161-8FF0-F8B8A0F79FAC}" dt="2021-08-12T13:41:52.637" v="13"/>
          <pc:sldLayoutMkLst>
            <pc:docMk/>
            <pc:sldMasterMk cId="307174666" sldId="2147483702"/>
            <pc:sldLayoutMk cId="2083025154" sldId="2147483705"/>
          </pc:sldLayoutMkLst>
        </pc:sldLayoutChg>
        <pc:sldLayoutChg chg="add del mod replId">
          <pc:chgData name="kamesh V R" userId="963ed25d4b532fd8" providerId="Windows Live" clId="Web-{CB530580-B663-4161-8FF0-F8B8A0F79FAC}" dt="2021-08-12T13:41:52.637" v="13"/>
          <pc:sldLayoutMkLst>
            <pc:docMk/>
            <pc:sldMasterMk cId="307174666" sldId="2147483702"/>
            <pc:sldLayoutMk cId="713819751" sldId="2147483706"/>
          </pc:sldLayoutMkLst>
        </pc:sldLayoutChg>
        <pc:sldLayoutChg chg="add del mod replId">
          <pc:chgData name="kamesh V R" userId="963ed25d4b532fd8" providerId="Windows Live" clId="Web-{CB530580-B663-4161-8FF0-F8B8A0F79FAC}" dt="2021-08-12T13:41:52.637" v="13"/>
          <pc:sldLayoutMkLst>
            <pc:docMk/>
            <pc:sldMasterMk cId="307174666" sldId="2147483702"/>
            <pc:sldLayoutMk cId="3690171265" sldId="2147483707"/>
          </pc:sldLayoutMkLst>
        </pc:sldLayoutChg>
        <pc:sldLayoutChg chg="add del mod replId">
          <pc:chgData name="kamesh V R" userId="963ed25d4b532fd8" providerId="Windows Live" clId="Web-{CB530580-B663-4161-8FF0-F8B8A0F79FAC}" dt="2021-08-12T13:41:52.637" v="13"/>
          <pc:sldLayoutMkLst>
            <pc:docMk/>
            <pc:sldMasterMk cId="307174666" sldId="2147483702"/>
            <pc:sldLayoutMk cId="1737687917" sldId="2147483708"/>
          </pc:sldLayoutMkLst>
        </pc:sldLayoutChg>
        <pc:sldLayoutChg chg="add del mod replId">
          <pc:chgData name="kamesh V R" userId="963ed25d4b532fd8" providerId="Windows Live" clId="Web-{CB530580-B663-4161-8FF0-F8B8A0F79FAC}" dt="2021-08-12T13:41:52.637" v="13"/>
          <pc:sldLayoutMkLst>
            <pc:docMk/>
            <pc:sldMasterMk cId="307174666" sldId="2147483702"/>
            <pc:sldLayoutMk cId="2664295085" sldId="2147483709"/>
          </pc:sldLayoutMkLst>
        </pc:sldLayoutChg>
        <pc:sldLayoutChg chg="add del mod replId">
          <pc:chgData name="kamesh V R" userId="963ed25d4b532fd8" providerId="Windows Live" clId="Web-{CB530580-B663-4161-8FF0-F8B8A0F79FAC}" dt="2021-08-12T13:41:52.637" v="13"/>
          <pc:sldLayoutMkLst>
            <pc:docMk/>
            <pc:sldMasterMk cId="307174666" sldId="2147483702"/>
            <pc:sldLayoutMk cId="712938624" sldId="2147483710"/>
          </pc:sldLayoutMkLst>
        </pc:sldLayoutChg>
        <pc:sldLayoutChg chg="add del mod replId">
          <pc:chgData name="kamesh V R" userId="963ed25d4b532fd8" providerId="Windows Live" clId="Web-{CB530580-B663-4161-8FF0-F8B8A0F79FAC}" dt="2021-08-12T13:41:52.637" v="13"/>
          <pc:sldLayoutMkLst>
            <pc:docMk/>
            <pc:sldMasterMk cId="307174666" sldId="2147483702"/>
            <pc:sldLayoutMk cId="1582361337" sldId="2147483711"/>
          </pc:sldLayoutMkLst>
        </pc:sldLayoutChg>
        <pc:sldLayoutChg chg="add del mod replId">
          <pc:chgData name="kamesh V R" userId="963ed25d4b532fd8" providerId="Windows Live" clId="Web-{CB530580-B663-4161-8FF0-F8B8A0F79FAC}" dt="2021-08-12T13:41:52.637" v="13"/>
          <pc:sldLayoutMkLst>
            <pc:docMk/>
            <pc:sldMasterMk cId="307174666" sldId="2147483702"/>
            <pc:sldLayoutMk cId="2115688012" sldId="2147483712"/>
          </pc:sldLayoutMkLst>
        </pc:sldLayoutChg>
        <pc:sldLayoutChg chg="add del mod replId">
          <pc:chgData name="kamesh V R" userId="963ed25d4b532fd8" providerId="Windows Live" clId="Web-{CB530580-B663-4161-8FF0-F8B8A0F79FAC}" dt="2021-08-12T13:41:52.637" v="13"/>
          <pc:sldLayoutMkLst>
            <pc:docMk/>
            <pc:sldMasterMk cId="307174666" sldId="2147483702"/>
            <pc:sldLayoutMk cId="2425492965" sldId="2147483713"/>
          </pc:sldLayoutMkLst>
        </pc:sldLayoutChg>
        <pc:sldLayoutChg chg="add del mod replId">
          <pc:chgData name="kamesh V R" userId="963ed25d4b532fd8" providerId="Windows Live" clId="Web-{CB530580-B663-4161-8FF0-F8B8A0F79FAC}" dt="2021-08-12T13:41:52.637" v="13"/>
          <pc:sldLayoutMkLst>
            <pc:docMk/>
            <pc:sldMasterMk cId="307174666" sldId="2147483702"/>
            <pc:sldLayoutMk cId="145526675" sldId="2147483714"/>
          </pc:sldLayoutMkLst>
        </pc:sldLayoutChg>
        <pc:sldLayoutChg chg="add del mod replId">
          <pc:chgData name="kamesh V R" userId="963ed25d4b532fd8" providerId="Windows Live" clId="Web-{CB530580-B663-4161-8FF0-F8B8A0F79FAC}" dt="2021-08-12T13:41:52.637" v="13"/>
          <pc:sldLayoutMkLst>
            <pc:docMk/>
            <pc:sldMasterMk cId="307174666" sldId="2147483702"/>
            <pc:sldLayoutMk cId="4084095114" sldId="2147483715"/>
          </pc:sldLayoutMkLst>
        </pc:sldLayoutChg>
        <pc:sldLayoutChg chg="add del mod replId">
          <pc:chgData name="kamesh V R" userId="963ed25d4b532fd8" providerId="Windows Live" clId="Web-{CB530580-B663-4161-8FF0-F8B8A0F79FAC}" dt="2021-08-12T13:41:52.637" v="13"/>
          <pc:sldLayoutMkLst>
            <pc:docMk/>
            <pc:sldMasterMk cId="307174666" sldId="2147483702"/>
            <pc:sldLayoutMk cId="3292998352" sldId="2147483716"/>
          </pc:sldLayoutMkLst>
        </pc:sldLayoutChg>
        <pc:sldLayoutChg chg="add del mod replId">
          <pc:chgData name="kamesh V R" userId="963ed25d4b532fd8" providerId="Windows Live" clId="Web-{CB530580-B663-4161-8FF0-F8B8A0F79FAC}" dt="2021-08-12T13:41:52.637" v="13"/>
          <pc:sldLayoutMkLst>
            <pc:docMk/>
            <pc:sldMasterMk cId="307174666" sldId="2147483702"/>
            <pc:sldLayoutMk cId="2923583170" sldId="2147483717"/>
          </pc:sldLayoutMkLst>
        </pc:sldLayoutChg>
        <pc:sldLayoutChg chg="add del mod replId">
          <pc:chgData name="kamesh V R" userId="963ed25d4b532fd8" providerId="Windows Live" clId="Web-{CB530580-B663-4161-8FF0-F8B8A0F79FAC}" dt="2021-08-12T13:41:52.637" v="13"/>
          <pc:sldLayoutMkLst>
            <pc:docMk/>
            <pc:sldMasterMk cId="307174666" sldId="2147483702"/>
            <pc:sldLayoutMk cId="1337689373" sldId="2147483718"/>
          </pc:sldLayoutMkLst>
        </pc:sldLayoutChg>
        <pc:sldLayoutChg chg="add del mod replId">
          <pc:chgData name="kamesh V R" userId="963ed25d4b532fd8" providerId="Windows Live" clId="Web-{CB530580-B663-4161-8FF0-F8B8A0F79FAC}" dt="2021-08-12T13:41:52.637" v="13"/>
          <pc:sldLayoutMkLst>
            <pc:docMk/>
            <pc:sldMasterMk cId="307174666" sldId="2147483702"/>
            <pc:sldLayoutMk cId="3041876664" sldId="2147483719"/>
          </pc:sldLayoutMkLst>
        </pc:sldLayoutChg>
      </pc:sldMasterChg>
      <pc:sldMasterChg chg="add del addSldLayout delSldLayout modSldLayout">
        <pc:chgData name="kamesh V R" userId="963ed25d4b532fd8" providerId="Windows Live" clId="Web-{CB530580-B663-4161-8FF0-F8B8A0F79FAC}" dt="2021-08-12T13:42:00.121" v="14"/>
        <pc:sldMasterMkLst>
          <pc:docMk/>
          <pc:sldMasterMk cId="1132933398" sldId="2147483720"/>
        </pc:sldMasterMkLst>
        <pc:sldLayoutChg chg="add del mod replId">
          <pc:chgData name="kamesh V R" userId="963ed25d4b532fd8" providerId="Windows Live" clId="Web-{CB530580-B663-4161-8FF0-F8B8A0F79FAC}" dt="2021-08-12T13:42:00.121" v="14"/>
          <pc:sldLayoutMkLst>
            <pc:docMk/>
            <pc:sldMasterMk cId="1132933398" sldId="2147483720"/>
            <pc:sldLayoutMk cId="2031682669" sldId="2147483721"/>
          </pc:sldLayoutMkLst>
        </pc:sldLayoutChg>
        <pc:sldLayoutChg chg="add del mod replId">
          <pc:chgData name="kamesh V R" userId="963ed25d4b532fd8" providerId="Windows Live" clId="Web-{CB530580-B663-4161-8FF0-F8B8A0F79FAC}" dt="2021-08-12T13:42:00.121" v="14"/>
          <pc:sldLayoutMkLst>
            <pc:docMk/>
            <pc:sldMasterMk cId="1132933398" sldId="2147483720"/>
            <pc:sldLayoutMk cId="1301460637" sldId="2147483722"/>
          </pc:sldLayoutMkLst>
        </pc:sldLayoutChg>
        <pc:sldLayoutChg chg="add del mod replId">
          <pc:chgData name="kamesh V R" userId="963ed25d4b532fd8" providerId="Windows Live" clId="Web-{CB530580-B663-4161-8FF0-F8B8A0F79FAC}" dt="2021-08-12T13:42:00.121" v="14"/>
          <pc:sldLayoutMkLst>
            <pc:docMk/>
            <pc:sldMasterMk cId="1132933398" sldId="2147483720"/>
            <pc:sldLayoutMk cId="1825120046" sldId="2147483723"/>
          </pc:sldLayoutMkLst>
        </pc:sldLayoutChg>
        <pc:sldLayoutChg chg="add del mod replId">
          <pc:chgData name="kamesh V R" userId="963ed25d4b532fd8" providerId="Windows Live" clId="Web-{CB530580-B663-4161-8FF0-F8B8A0F79FAC}" dt="2021-08-12T13:42:00.121" v="14"/>
          <pc:sldLayoutMkLst>
            <pc:docMk/>
            <pc:sldMasterMk cId="1132933398" sldId="2147483720"/>
            <pc:sldLayoutMk cId="33176498" sldId="2147483724"/>
          </pc:sldLayoutMkLst>
        </pc:sldLayoutChg>
        <pc:sldLayoutChg chg="add del mod replId">
          <pc:chgData name="kamesh V R" userId="963ed25d4b532fd8" providerId="Windows Live" clId="Web-{CB530580-B663-4161-8FF0-F8B8A0F79FAC}" dt="2021-08-12T13:42:00.121" v="14"/>
          <pc:sldLayoutMkLst>
            <pc:docMk/>
            <pc:sldMasterMk cId="1132933398" sldId="2147483720"/>
            <pc:sldLayoutMk cId="164198578" sldId="2147483725"/>
          </pc:sldLayoutMkLst>
        </pc:sldLayoutChg>
        <pc:sldLayoutChg chg="add del mod replId">
          <pc:chgData name="kamesh V R" userId="963ed25d4b532fd8" providerId="Windows Live" clId="Web-{CB530580-B663-4161-8FF0-F8B8A0F79FAC}" dt="2021-08-12T13:42:00.121" v="14"/>
          <pc:sldLayoutMkLst>
            <pc:docMk/>
            <pc:sldMasterMk cId="1132933398" sldId="2147483720"/>
            <pc:sldLayoutMk cId="55239613" sldId="2147483726"/>
          </pc:sldLayoutMkLst>
        </pc:sldLayoutChg>
        <pc:sldLayoutChg chg="add del mod replId">
          <pc:chgData name="kamesh V R" userId="963ed25d4b532fd8" providerId="Windows Live" clId="Web-{CB530580-B663-4161-8FF0-F8B8A0F79FAC}" dt="2021-08-12T13:42:00.121" v="14"/>
          <pc:sldLayoutMkLst>
            <pc:docMk/>
            <pc:sldMasterMk cId="1132933398" sldId="2147483720"/>
            <pc:sldLayoutMk cId="2098575898" sldId="2147483727"/>
          </pc:sldLayoutMkLst>
        </pc:sldLayoutChg>
        <pc:sldLayoutChg chg="add del mod replId">
          <pc:chgData name="kamesh V R" userId="963ed25d4b532fd8" providerId="Windows Live" clId="Web-{CB530580-B663-4161-8FF0-F8B8A0F79FAC}" dt="2021-08-12T13:42:00.121" v="14"/>
          <pc:sldLayoutMkLst>
            <pc:docMk/>
            <pc:sldMasterMk cId="1132933398" sldId="2147483720"/>
            <pc:sldLayoutMk cId="2739033197" sldId="2147483728"/>
          </pc:sldLayoutMkLst>
        </pc:sldLayoutChg>
        <pc:sldLayoutChg chg="add del mod replId">
          <pc:chgData name="kamesh V R" userId="963ed25d4b532fd8" providerId="Windows Live" clId="Web-{CB530580-B663-4161-8FF0-F8B8A0F79FAC}" dt="2021-08-12T13:42:00.121" v="14"/>
          <pc:sldLayoutMkLst>
            <pc:docMk/>
            <pc:sldMasterMk cId="1132933398" sldId="2147483720"/>
            <pc:sldLayoutMk cId="2909541962" sldId="2147483729"/>
          </pc:sldLayoutMkLst>
        </pc:sldLayoutChg>
        <pc:sldLayoutChg chg="add del mod replId">
          <pc:chgData name="kamesh V R" userId="963ed25d4b532fd8" providerId="Windows Live" clId="Web-{CB530580-B663-4161-8FF0-F8B8A0F79FAC}" dt="2021-08-12T13:42:00.121" v="14"/>
          <pc:sldLayoutMkLst>
            <pc:docMk/>
            <pc:sldMasterMk cId="1132933398" sldId="2147483720"/>
            <pc:sldLayoutMk cId="1794776934" sldId="2147483730"/>
          </pc:sldLayoutMkLst>
        </pc:sldLayoutChg>
        <pc:sldLayoutChg chg="add del mod replId">
          <pc:chgData name="kamesh V R" userId="963ed25d4b532fd8" providerId="Windows Live" clId="Web-{CB530580-B663-4161-8FF0-F8B8A0F79FAC}" dt="2021-08-12T13:42:00.121" v="14"/>
          <pc:sldLayoutMkLst>
            <pc:docMk/>
            <pc:sldMasterMk cId="1132933398" sldId="2147483720"/>
            <pc:sldLayoutMk cId="1265959860" sldId="2147483731"/>
          </pc:sldLayoutMkLst>
        </pc:sldLayoutChg>
        <pc:sldLayoutChg chg="add del mod replId">
          <pc:chgData name="kamesh V R" userId="963ed25d4b532fd8" providerId="Windows Live" clId="Web-{CB530580-B663-4161-8FF0-F8B8A0F79FAC}" dt="2021-08-12T13:42:00.121" v="14"/>
          <pc:sldLayoutMkLst>
            <pc:docMk/>
            <pc:sldMasterMk cId="1132933398" sldId="2147483720"/>
            <pc:sldLayoutMk cId="1456798223" sldId="2147483732"/>
          </pc:sldLayoutMkLst>
        </pc:sldLayoutChg>
        <pc:sldLayoutChg chg="add del mod replId">
          <pc:chgData name="kamesh V R" userId="963ed25d4b532fd8" providerId="Windows Live" clId="Web-{CB530580-B663-4161-8FF0-F8B8A0F79FAC}" dt="2021-08-12T13:42:00.121" v="14"/>
          <pc:sldLayoutMkLst>
            <pc:docMk/>
            <pc:sldMasterMk cId="1132933398" sldId="2147483720"/>
            <pc:sldLayoutMk cId="2988908569" sldId="2147483733"/>
          </pc:sldLayoutMkLst>
        </pc:sldLayoutChg>
        <pc:sldLayoutChg chg="add del mod replId">
          <pc:chgData name="kamesh V R" userId="963ed25d4b532fd8" providerId="Windows Live" clId="Web-{CB530580-B663-4161-8FF0-F8B8A0F79FAC}" dt="2021-08-12T13:42:00.121" v="14"/>
          <pc:sldLayoutMkLst>
            <pc:docMk/>
            <pc:sldMasterMk cId="1132933398" sldId="2147483720"/>
            <pc:sldLayoutMk cId="2566535842" sldId="2147483734"/>
          </pc:sldLayoutMkLst>
        </pc:sldLayoutChg>
        <pc:sldLayoutChg chg="add del mod replId">
          <pc:chgData name="kamesh V R" userId="963ed25d4b532fd8" providerId="Windows Live" clId="Web-{CB530580-B663-4161-8FF0-F8B8A0F79FAC}" dt="2021-08-12T13:42:00.121" v="14"/>
          <pc:sldLayoutMkLst>
            <pc:docMk/>
            <pc:sldMasterMk cId="1132933398" sldId="2147483720"/>
            <pc:sldLayoutMk cId="1688605566" sldId="2147483735"/>
          </pc:sldLayoutMkLst>
        </pc:sldLayoutChg>
        <pc:sldLayoutChg chg="add del mod replId">
          <pc:chgData name="kamesh V R" userId="963ed25d4b532fd8" providerId="Windows Live" clId="Web-{CB530580-B663-4161-8FF0-F8B8A0F79FAC}" dt="2021-08-12T13:42:00.121" v="14"/>
          <pc:sldLayoutMkLst>
            <pc:docMk/>
            <pc:sldMasterMk cId="1132933398" sldId="2147483720"/>
            <pc:sldLayoutMk cId="1960036548" sldId="2147483736"/>
          </pc:sldLayoutMkLst>
        </pc:sldLayoutChg>
        <pc:sldLayoutChg chg="add del mod replId">
          <pc:chgData name="kamesh V R" userId="963ed25d4b532fd8" providerId="Windows Live" clId="Web-{CB530580-B663-4161-8FF0-F8B8A0F79FAC}" dt="2021-08-12T13:42:00.121" v="14"/>
          <pc:sldLayoutMkLst>
            <pc:docMk/>
            <pc:sldMasterMk cId="1132933398" sldId="2147483720"/>
            <pc:sldLayoutMk cId="1804417511" sldId="2147483737"/>
          </pc:sldLayoutMkLst>
        </pc:sldLayoutChg>
      </pc:sldMasterChg>
      <pc:sldMasterChg chg="add addSldLayout modSldLayout">
        <pc:chgData name="kamesh V R" userId="963ed25d4b532fd8" providerId="Windows Live" clId="Web-{CB530580-B663-4161-8FF0-F8B8A0F79FAC}" dt="2021-08-12T13:42:00.121" v="14"/>
        <pc:sldMasterMkLst>
          <pc:docMk/>
          <pc:sldMasterMk cId="3342225404" sldId="2147483738"/>
        </pc:sldMasterMkLst>
        <pc:sldLayoutChg chg="add mod replId">
          <pc:chgData name="kamesh V R" userId="963ed25d4b532fd8" providerId="Windows Live" clId="Web-{CB530580-B663-4161-8FF0-F8B8A0F79FAC}" dt="2021-08-12T13:42:00.121" v="14"/>
          <pc:sldLayoutMkLst>
            <pc:docMk/>
            <pc:sldMasterMk cId="3342225404" sldId="2147483738"/>
            <pc:sldLayoutMk cId="46289970" sldId="2147483739"/>
          </pc:sldLayoutMkLst>
        </pc:sldLayoutChg>
        <pc:sldLayoutChg chg="add mod replId">
          <pc:chgData name="kamesh V R" userId="963ed25d4b532fd8" providerId="Windows Live" clId="Web-{CB530580-B663-4161-8FF0-F8B8A0F79FAC}" dt="2021-08-12T13:42:00.121" v="14"/>
          <pc:sldLayoutMkLst>
            <pc:docMk/>
            <pc:sldMasterMk cId="3342225404" sldId="2147483738"/>
            <pc:sldLayoutMk cId="1918081103" sldId="2147483740"/>
          </pc:sldLayoutMkLst>
        </pc:sldLayoutChg>
        <pc:sldLayoutChg chg="add mod replId">
          <pc:chgData name="kamesh V R" userId="963ed25d4b532fd8" providerId="Windows Live" clId="Web-{CB530580-B663-4161-8FF0-F8B8A0F79FAC}" dt="2021-08-12T13:42:00.121" v="14"/>
          <pc:sldLayoutMkLst>
            <pc:docMk/>
            <pc:sldMasterMk cId="3342225404" sldId="2147483738"/>
            <pc:sldLayoutMk cId="1148578569" sldId="2147483741"/>
          </pc:sldLayoutMkLst>
        </pc:sldLayoutChg>
        <pc:sldLayoutChg chg="add mod replId">
          <pc:chgData name="kamesh V R" userId="963ed25d4b532fd8" providerId="Windows Live" clId="Web-{CB530580-B663-4161-8FF0-F8B8A0F79FAC}" dt="2021-08-12T13:42:00.121" v="14"/>
          <pc:sldLayoutMkLst>
            <pc:docMk/>
            <pc:sldMasterMk cId="3342225404" sldId="2147483738"/>
            <pc:sldLayoutMk cId="437343427" sldId="2147483742"/>
          </pc:sldLayoutMkLst>
        </pc:sldLayoutChg>
        <pc:sldLayoutChg chg="add mod replId">
          <pc:chgData name="kamesh V R" userId="963ed25d4b532fd8" providerId="Windows Live" clId="Web-{CB530580-B663-4161-8FF0-F8B8A0F79FAC}" dt="2021-08-12T13:42:00.121" v="14"/>
          <pc:sldLayoutMkLst>
            <pc:docMk/>
            <pc:sldMasterMk cId="3342225404" sldId="2147483738"/>
            <pc:sldLayoutMk cId="3979270876" sldId="2147483743"/>
          </pc:sldLayoutMkLst>
        </pc:sldLayoutChg>
        <pc:sldLayoutChg chg="add mod replId">
          <pc:chgData name="kamesh V R" userId="963ed25d4b532fd8" providerId="Windows Live" clId="Web-{CB530580-B663-4161-8FF0-F8B8A0F79FAC}" dt="2021-08-12T13:42:00.121" v="14"/>
          <pc:sldLayoutMkLst>
            <pc:docMk/>
            <pc:sldMasterMk cId="3342225404" sldId="2147483738"/>
            <pc:sldLayoutMk cId="819758950" sldId="2147483744"/>
          </pc:sldLayoutMkLst>
        </pc:sldLayoutChg>
        <pc:sldLayoutChg chg="add mod replId">
          <pc:chgData name="kamesh V R" userId="963ed25d4b532fd8" providerId="Windows Live" clId="Web-{CB530580-B663-4161-8FF0-F8B8A0F79FAC}" dt="2021-08-12T13:42:00.121" v="14"/>
          <pc:sldLayoutMkLst>
            <pc:docMk/>
            <pc:sldMasterMk cId="3342225404" sldId="2147483738"/>
            <pc:sldLayoutMk cId="3069646706" sldId="2147483745"/>
          </pc:sldLayoutMkLst>
        </pc:sldLayoutChg>
        <pc:sldLayoutChg chg="add mod replId">
          <pc:chgData name="kamesh V R" userId="963ed25d4b532fd8" providerId="Windows Live" clId="Web-{CB530580-B663-4161-8FF0-F8B8A0F79FAC}" dt="2021-08-12T13:42:00.121" v="14"/>
          <pc:sldLayoutMkLst>
            <pc:docMk/>
            <pc:sldMasterMk cId="3342225404" sldId="2147483738"/>
            <pc:sldLayoutMk cId="3395452365" sldId="2147483746"/>
          </pc:sldLayoutMkLst>
        </pc:sldLayoutChg>
        <pc:sldLayoutChg chg="add mod replId">
          <pc:chgData name="kamesh V R" userId="963ed25d4b532fd8" providerId="Windows Live" clId="Web-{CB530580-B663-4161-8FF0-F8B8A0F79FAC}" dt="2021-08-12T13:42:00.121" v="14"/>
          <pc:sldLayoutMkLst>
            <pc:docMk/>
            <pc:sldMasterMk cId="3342225404" sldId="2147483738"/>
            <pc:sldLayoutMk cId="157118059" sldId="2147483747"/>
          </pc:sldLayoutMkLst>
        </pc:sldLayoutChg>
        <pc:sldLayoutChg chg="add mod replId">
          <pc:chgData name="kamesh V R" userId="963ed25d4b532fd8" providerId="Windows Live" clId="Web-{CB530580-B663-4161-8FF0-F8B8A0F79FAC}" dt="2021-08-12T13:42:00.121" v="14"/>
          <pc:sldLayoutMkLst>
            <pc:docMk/>
            <pc:sldMasterMk cId="3342225404" sldId="2147483738"/>
            <pc:sldLayoutMk cId="3064453440" sldId="2147483748"/>
          </pc:sldLayoutMkLst>
        </pc:sldLayoutChg>
        <pc:sldLayoutChg chg="add mod replId">
          <pc:chgData name="kamesh V R" userId="963ed25d4b532fd8" providerId="Windows Live" clId="Web-{CB530580-B663-4161-8FF0-F8B8A0F79FAC}" dt="2021-08-12T13:42:00.121" v="14"/>
          <pc:sldLayoutMkLst>
            <pc:docMk/>
            <pc:sldMasterMk cId="3342225404" sldId="2147483738"/>
            <pc:sldLayoutMk cId="1329548145" sldId="2147483749"/>
          </pc:sldLayoutMkLst>
        </pc:sldLayoutChg>
        <pc:sldLayoutChg chg="add mod replId">
          <pc:chgData name="kamesh V R" userId="963ed25d4b532fd8" providerId="Windows Live" clId="Web-{CB530580-B663-4161-8FF0-F8B8A0F79FAC}" dt="2021-08-12T13:42:00.121" v="14"/>
          <pc:sldLayoutMkLst>
            <pc:docMk/>
            <pc:sldMasterMk cId="3342225404" sldId="2147483738"/>
            <pc:sldLayoutMk cId="2570000792" sldId="2147483750"/>
          </pc:sldLayoutMkLst>
        </pc:sldLayoutChg>
        <pc:sldLayoutChg chg="add mod replId">
          <pc:chgData name="kamesh V R" userId="963ed25d4b532fd8" providerId="Windows Live" clId="Web-{CB530580-B663-4161-8FF0-F8B8A0F79FAC}" dt="2021-08-12T13:42:00.121" v="14"/>
          <pc:sldLayoutMkLst>
            <pc:docMk/>
            <pc:sldMasterMk cId="3342225404" sldId="2147483738"/>
            <pc:sldLayoutMk cId="1646057854" sldId="2147483751"/>
          </pc:sldLayoutMkLst>
        </pc:sldLayoutChg>
        <pc:sldLayoutChg chg="add mod replId">
          <pc:chgData name="kamesh V R" userId="963ed25d4b532fd8" providerId="Windows Live" clId="Web-{CB530580-B663-4161-8FF0-F8B8A0F79FAC}" dt="2021-08-12T13:42:00.121" v="14"/>
          <pc:sldLayoutMkLst>
            <pc:docMk/>
            <pc:sldMasterMk cId="3342225404" sldId="2147483738"/>
            <pc:sldLayoutMk cId="365685801" sldId="2147483752"/>
          </pc:sldLayoutMkLst>
        </pc:sldLayoutChg>
        <pc:sldLayoutChg chg="add mod replId">
          <pc:chgData name="kamesh V R" userId="963ed25d4b532fd8" providerId="Windows Live" clId="Web-{CB530580-B663-4161-8FF0-F8B8A0F79FAC}" dt="2021-08-12T13:42:00.121" v="14"/>
          <pc:sldLayoutMkLst>
            <pc:docMk/>
            <pc:sldMasterMk cId="3342225404" sldId="2147483738"/>
            <pc:sldLayoutMk cId="1410032169" sldId="2147483753"/>
          </pc:sldLayoutMkLst>
        </pc:sldLayoutChg>
        <pc:sldLayoutChg chg="add mod replId">
          <pc:chgData name="kamesh V R" userId="963ed25d4b532fd8" providerId="Windows Live" clId="Web-{CB530580-B663-4161-8FF0-F8B8A0F79FAC}" dt="2021-08-12T13:42:00.121" v="14"/>
          <pc:sldLayoutMkLst>
            <pc:docMk/>
            <pc:sldMasterMk cId="3342225404" sldId="2147483738"/>
            <pc:sldLayoutMk cId="140746741" sldId="2147483754"/>
          </pc:sldLayoutMkLst>
        </pc:sldLayoutChg>
        <pc:sldLayoutChg chg="add mod replId">
          <pc:chgData name="kamesh V R" userId="963ed25d4b532fd8" providerId="Windows Live" clId="Web-{CB530580-B663-4161-8FF0-F8B8A0F79FAC}" dt="2021-08-12T13:42:00.121" v="14"/>
          <pc:sldLayoutMkLst>
            <pc:docMk/>
            <pc:sldMasterMk cId="3342225404" sldId="2147483738"/>
            <pc:sldLayoutMk cId="457604259" sldId="2147483755"/>
          </pc:sldLayoutMkLst>
        </pc:sldLayoutChg>
      </pc:sldMasterChg>
    </pc:docChg>
  </pc:docChgLst>
  <pc:docChgLst>
    <pc:chgData name="kamesh V R" userId="963ed25d4b532fd8" providerId="Windows Live" clId="Web-{397BB127-D34B-4BFE-A665-E6F768F4E8B6}"/>
    <pc:docChg chg="modSld">
      <pc:chgData name="kamesh V R" userId="963ed25d4b532fd8" providerId="Windows Live" clId="Web-{397BB127-D34B-4BFE-A665-E6F768F4E8B6}" dt="2021-08-13T03:01:14.811" v="9" actId="20577"/>
      <pc:docMkLst>
        <pc:docMk/>
      </pc:docMkLst>
      <pc:sldChg chg="modSp">
        <pc:chgData name="kamesh V R" userId="963ed25d4b532fd8" providerId="Windows Live" clId="Web-{397BB127-D34B-4BFE-A665-E6F768F4E8B6}" dt="2021-08-13T02:59:21.731" v="2" actId="20577"/>
        <pc:sldMkLst>
          <pc:docMk/>
          <pc:sldMk cId="109857222" sldId="256"/>
        </pc:sldMkLst>
        <pc:spChg chg="mod">
          <ac:chgData name="kamesh V R" userId="963ed25d4b532fd8" providerId="Windows Live" clId="Web-{397BB127-D34B-4BFE-A665-E6F768F4E8B6}" dt="2021-08-13T02:59:21.731" v="2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">
        <pc:chgData name="kamesh V R" userId="963ed25d4b532fd8" providerId="Windows Live" clId="Web-{397BB127-D34B-4BFE-A665-E6F768F4E8B6}" dt="2021-08-13T03:01:14.811" v="9" actId="20577"/>
        <pc:sldMkLst>
          <pc:docMk/>
          <pc:sldMk cId="2941405865" sldId="260"/>
        </pc:sldMkLst>
        <pc:spChg chg="mod">
          <ac:chgData name="kamesh V R" userId="963ed25d4b532fd8" providerId="Windows Live" clId="Web-{397BB127-D34B-4BFE-A665-E6F768F4E8B6}" dt="2021-08-13T03:01:06.655" v="7" actId="20577"/>
          <ac:spMkLst>
            <pc:docMk/>
            <pc:sldMk cId="2941405865" sldId="260"/>
            <ac:spMk id="2" creationId="{A1B3E34F-F033-421E-B17D-DC1073BD662F}"/>
          </ac:spMkLst>
        </pc:spChg>
        <pc:spChg chg="mod">
          <ac:chgData name="kamesh V R" userId="963ed25d4b532fd8" providerId="Windows Live" clId="Web-{397BB127-D34B-4BFE-A665-E6F768F4E8B6}" dt="2021-08-13T03:01:14.811" v="9" actId="20577"/>
          <ac:spMkLst>
            <pc:docMk/>
            <pc:sldMk cId="2941405865" sldId="260"/>
            <ac:spMk id="3" creationId="{11AEF718-5545-4C61-952C-34B7BDBEB873}"/>
          </ac:spMkLst>
        </pc:spChg>
      </pc:sldChg>
    </pc:docChg>
  </pc:docChgLst>
  <pc:docChgLst>
    <pc:chgData clId="Web-{397BB127-D34B-4BFE-A665-E6F768F4E8B6}"/>
    <pc:docChg chg="modSld">
      <pc:chgData name="" userId="" providerId="" clId="Web-{397BB127-D34B-4BFE-A665-E6F768F4E8B6}" dt="2021-08-13T02:59:11.012" v="0" actId="20577"/>
      <pc:docMkLst>
        <pc:docMk/>
      </pc:docMkLst>
      <pc:sldChg chg="modSp">
        <pc:chgData name="" userId="" providerId="" clId="Web-{397BB127-D34B-4BFE-A665-E6F768F4E8B6}" dt="2021-08-13T02:59:11.012" v="0" actId="20577"/>
        <pc:sldMkLst>
          <pc:docMk/>
          <pc:sldMk cId="109857222" sldId="256"/>
        </pc:sldMkLst>
        <pc:spChg chg="mod">
          <ac:chgData name="" userId="" providerId="" clId="Web-{397BB127-D34B-4BFE-A665-E6F768F4E8B6}" dt="2021-08-13T02:59:11.012" v="0" actId="20577"/>
          <ac:spMkLst>
            <pc:docMk/>
            <pc:sldMk cId="109857222" sldId="256"/>
            <ac:spMk id="3" creationId="{00000000-0000-0000-0000-000000000000}"/>
          </ac:spMkLst>
        </pc:spChg>
      </pc:sldChg>
    </pc:docChg>
  </pc:docChgLst>
  <pc:docChgLst>
    <pc:chgData name="kamesh V R" userId="963ed25d4b532fd8" providerId="Windows Live" clId="Web-{DE957055-C721-4B29-B113-B6BF2726F6DE}"/>
    <pc:docChg chg="modSld">
      <pc:chgData name="kamesh V R" userId="963ed25d4b532fd8" providerId="Windows Live" clId="Web-{DE957055-C721-4B29-B113-B6BF2726F6DE}" dt="2021-08-13T12:34:51.700" v="14" actId="1076"/>
      <pc:docMkLst>
        <pc:docMk/>
      </pc:docMkLst>
      <pc:sldChg chg="modSp">
        <pc:chgData name="kamesh V R" userId="963ed25d4b532fd8" providerId="Windows Live" clId="Web-{DE957055-C721-4B29-B113-B6BF2726F6DE}" dt="2021-08-13T12:34:51.700" v="14" actId="1076"/>
        <pc:sldMkLst>
          <pc:docMk/>
          <pc:sldMk cId="478513394" sldId="259"/>
        </pc:sldMkLst>
        <pc:spChg chg="mod">
          <ac:chgData name="kamesh V R" userId="963ed25d4b532fd8" providerId="Windows Live" clId="Web-{DE957055-C721-4B29-B113-B6BF2726F6DE}" dt="2021-08-13T12:34:51.700" v="14" actId="1076"/>
          <ac:spMkLst>
            <pc:docMk/>
            <pc:sldMk cId="478513394" sldId="259"/>
            <ac:spMk id="3" creationId="{976DAB4B-D35D-4BBA-90FF-907E330418FC}"/>
          </ac:spMkLst>
        </pc:spChg>
      </pc:sldChg>
      <pc:sldChg chg="modSp">
        <pc:chgData name="kamesh V R" userId="963ed25d4b532fd8" providerId="Windows Live" clId="Web-{DE957055-C721-4B29-B113-B6BF2726F6DE}" dt="2021-08-13T05:29:09.875" v="5"/>
        <pc:sldMkLst>
          <pc:docMk/>
          <pc:sldMk cId="2330135147" sldId="262"/>
        </pc:sldMkLst>
        <pc:graphicFrameChg chg="mod modGraphic">
          <ac:chgData name="kamesh V R" userId="963ed25d4b532fd8" providerId="Windows Live" clId="Web-{DE957055-C721-4B29-B113-B6BF2726F6DE}" dt="2021-08-13T05:29:09.875" v="5"/>
          <ac:graphicFrameMkLst>
            <pc:docMk/>
            <pc:sldMk cId="2330135147" sldId="262"/>
            <ac:graphicFrameMk id="3" creationId="{5B14C01C-EC65-4DAC-9E37-DC71B728F929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899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453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5481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0007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057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858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0321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467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604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081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578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343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270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758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646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452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18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2254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>
                <a:ea typeface="+mj-lt"/>
                <a:cs typeface="+mj-lt"/>
              </a:rPr>
              <a:t>PROJECT 1 PRESENTATION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>
                <a:latin typeface="Calibri"/>
                <a:ea typeface="+mn-lt"/>
                <a:cs typeface="+mn-lt"/>
              </a:rPr>
              <a:t>Presented by </a:t>
            </a:r>
          </a:p>
          <a:p>
            <a:r>
              <a:rPr lang="en-US" sz="2400">
                <a:latin typeface="Calibri"/>
                <a:ea typeface="+mn-lt"/>
                <a:cs typeface="+mn-lt"/>
              </a:rPr>
              <a:t> Kamesh V R</a:t>
            </a:r>
            <a:endParaRPr lang="en-US" sz="2400">
              <a:latin typeface="Calibri"/>
              <a:cs typeface="Calibri"/>
            </a:endParaRP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>
            <a:extLst>
              <a:ext uri="{FF2B5EF4-FFF2-40B4-BE49-F238E27FC236}">
                <a16:creationId xmlns:a16="http://schemas.microsoft.com/office/drawing/2014/main" id="{A17F7527-5AC0-479A-B79F-9CF463410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5" name="Freeform: Shape 8">
            <a:extLst>
              <a:ext uri="{FF2B5EF4-FFF2-40B4-BE49-F238E27FC236}">
                <a16:creationId xmlns:a16="http://schemas.microsoft.com/office/drawing/2014/main" id="{54309F57-B331-41A7-9154-15EC2AF45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845162" cy="6858000"/>
          </a:xfrm>
          <a:custGeom>
            <a:avLst/>
            <a:gdLst>
              <a:gd name="connsiteX0" fmla="*/ 0 w 8845162"/>
              <a:gd name="connsiteY0" fmla="*/ 0 h 6858000"/>
              <a:gd name="connsiteX1" fmla="*/ 6265248 w 8845162"/>
              <a:gd name="connsiteY1" fmla="*/ 0 h 6858000"/>
              <a:gd name="connsiteX2" fmla="*/ 7537703 w 8845162"/>
              <a:gd name="connsiteY2" fmla="*/ 0 h 6858000"/>
              <a:gd name="connsiteX3" fmla="*/ 8845162 w 8845162"/>
              <a:gd name="connsiteY3" fmla="*/ 0 h 6858000"/>
              <a:gd name="connsiteX4" fmla="*/ 8845162 w 8845162"/>
              <a:gd name="connsiteY4" fmla="*/ 6858000 h 6858000"/>
              <a:gd name="connsiteX5" fmla="*/ 7537703 w 8845162"/>
              <a:gd name="connsiteY5" fmla="*/ 6858000 h 6858000"/>
              <a:gd name="connsiteX6" fmla="*/ 6265248 w 8845162"/>
              <a:gd name="connsiteY6" fmla="*/ 6858000 h 6858000"/>
              <a:gd name="connsiteX7" fmla="*/ 20957 w 8845162"/>
              <a:gd name="connsiteY7" fmla="*/ 6858000 h 6858000"/>
              <a:gd name="connsiteX8" fmla="*/ 46002 w 8845162"/>
              <a:gd name="connsiteY8" fmla="*/ 6702325 h 6858000"/>
              <a:gd name="connsiteX9" fmla="*/ 69870 w 8845162"/>
              <a:gd name="connsiteY9" fmla="*/ 6547334 h 6858000"/>
              <a:gd name="connsiteX10" fmla="*/ 93234 w 8845162"/>
              <a:gd name="connsiteY10" fmla="*/ 6391658 h 6858000"/>
              <a:gd name="connsiteX11" fmla="*/ 113237 w 8845162"/>
              <a:gd name="connsiteY11" fmla="*/ 6235295 h 6858000"/>
              <a:gd name="connsiteX12" fmla="*/ 133409 w 8845162"/>
              <a:gd name="connsiteY12" fmla="*/ 6079619 h 6858000"/>
              <a:gd name="connsiteX13" fmla="*/ 152234 w 8845162"/>
              <a:gd name="connsiteY13" fmla="*/ 5923256 h 6858000"/>
              <a:gd name="connsiteX14" fmla="*/ 168370 w 8845162"/>
              <a:gd name="connsiteY14" fmla="*/ 5768951 h 6858000"/>
              <a:gd name="connsiteX15" fmla="*/ 183667 w 8845162"/>
              <a:gd name="connsiteY15" fmla="*/ 5612589 h 6858000"/>
              <a:gd name="connsiteX16" fmla="*/ 197619 w 8845162"/>
              <a:gd name="connsiteY16" fmla="*/ 5456912 h 6858000"/>
              <a:gd name="connsiteX17" fmla="*/ 209720 w 8845162"/>
              <a:gd name="connsiteY17" fmla="*/ 5303979 h 6858000"/>
              <a:gd name="connsiteX18" fmla="*/ 221823 w 8845162"/>
              <a:gd name="connsiteY18" fmla="*/ 5148988 h 6858000"/>
              <a:gd name="connsiteX19" fmla="*/ 231908 w 8845162"/>
              <a:gd name="connsiteY19" fmla="*/ 4996055 h 6858000"/>
              <a:gd name="connsiteX20" fmla="*/ 239808 w 8845162"/>
              <a:gd name="connsiteY20" fmla="*/ 4843121 h 6858000"/>
              <a:gd name="connsiteX21" fmla="*/ 248045 w 8845162"/>
              <a:gd name="connsiteY21" fmla="*/ 4690874 h 6858000"/>
              <a:gd name="connsiteX22" fmla="*/ 254936 w 8845162"/>
              <a:gd name="connsiteY22" fmla="*/ 4539998 h 6858000"/>
              <a:gd name="connsiteX23" fmla="*/ 259811 w 8845162"/>
              <a:gd name="connsiteY23" fmla="*/ 4390493 h 6858000"/>
              <a:gd name="connsiteX24" fmla="*/ 264014 w 8845162"/>
              <a:gd name="connsiteY24" fmla="*/ 4240989 h 6858000"/>
              <a:gd name="connsiteX25" fmla="*/ 268047 w 8845162"/>
              <a:gd name="connsiteY25" fmla="*/ 4092856 h 6858000"/>
              <a:gd name="connsiteX26" fmla="*/ 269897 w 8845162"/>
              <a:gd name="connsiteY26" fmla="*/ 3946781 h 6858000"/>
              <a:gd name="connsiteX27" fmla="*/ 271913 w 8845162"/>
              <a:gd name="connsiteY27" fmla="*/ 3800705 h 6858000"/>
              <a:gd name="connsiteX28" fmla="*/ 272922 w 8845162"/>
              <a:gd name="connsiteY28" fmla="*/ 3656687 h 6858000"/>
              <a:gd name="connsiteX29" fmla="*/ 271913 w 8845162"/>
              <a:gd name="connsiteY29" fmla="*/ 3514041 h 6858000"/>
              <a:gd name="connsiteX30" fmla="*/ 271913 w 8845162"/>
              <a:gd name="connsiteY30" fmla="*/ 3372766 h 6858000"/>
              <a:gd name="connsiteX31" fmla="*/ 269897 w 8845162"/>
              <a:gd name="connsiteY31" fmla="*/ 3232863 h 6858000"/>
              <a:gd name="connsiteX32" fmla="*/ 266871 w 8845162"/>
              <a:gd name="connsiteY32" fmla="*/ 3095703 h 6858000"/>
              <a:gd name="connsiteX33" fmla="*/ 264014 w 8845162"/>
              <a:gd name="connsiteY33" fmla="*/ 2959915 h 6858000"/>
              <a:gd name="connsiteX34" fmla="*/ 260820 w 8845162"/>
              <a:gd name="connsiteY34" fmla="*/ 2826869 h 6858000"/>
              <a:gd name="connsiteX35" fmla="*/ 255946 w 8845162"/>
              <a:gd name="connsiteY35" fmla="*/ 2694510 h 6858000"/>
              <a:gd name="connsiteX36" fmla="*/ 250734 w 8845162"/>
              <a:gd name="connsiteY36" fmla="*/ 2564209 h 6858000"/>
              <a:gd name="connsiteX37" fmla="*/ 246028 w 8845162"/>
              <a:gd name="connsiteY37" fmla="*/ 2436650 h 6858000"/>
              <a:gd name="connsiteX38" fmla="*/ 232749 w 8845162"/>
              <a:gd name="connsiteY38" fmla="*/ 2187704 h 6858000"/>
              <a:gd name="connsiteX39" fmla="*/ 218630 w 8845162"/>
              <a:gd name="connsiteY39" fmla="*/ 1949046 h 6858000"/>
              <a:gd name="connsiteX40" fmla="*/ 203837 w 8845162"/>
              <a:gd name="connsiteY40" fmla="*/ 1719989 h 6858000"/>
              <a:gd name="connsiteX41" fmla="*/ 187532 w 8845162"/>
              <a:gd name="connsiteY41" fmla="*/ 1503276 h 6858000"/>
              <a:gd name="connsiteX42" fmla="*/ 170555 w 8845162"/>
              <a:gd name="connsiteY42" fmla="*/ 1296164 h 6858000"/>
              <a:gd name="connsiteX43" fmla="*/ 152234 w 8845162"/>
              <a:gd name="connsiteY43" fmla="*/ 1104140 h 6858000"/>
              <a:gd name="connsiteX44" fmla="*/ 134248 w 8845162"/>
              <a:gd name="connsiteY44" fmla="*/ 923775 h 6858000"/>
              <a:gd name="connsiteX45" fmla="*/ 116263 w 8845162"/>
              <a:gd name="connsiteY45" fmla="*/ 757811 h 6858000"/>
              <a:gd name="connsiteX46" fmla="*/ 99286 w 8845162"/>
              <a:gd name="connsiteY46" fmla="*/ 605564 h 6858000"/>
              <a:gd name="connsiteX47" fmla="*/ 83149 w 8845162"/>
              <a:gd name="connsiteY47" fmla="*/ 470461 h 6858000"/>
              <a:gd name="connsiteX48" fmla="*/ 67853 w 8845162"/>
              <a:gd name="connsiteY48" fmla="*/ 348389 h 6858000"/>
              <a:gd name="connsiteX49" fmla="*/ 55078 w 8845162"/>
              <a:gd name="connsiteY49" fmla="*/ 245519 h 6858000"/>
              <a:gd name="connsiteX50" fmla="*/ 42976 w 8845162"/>
              <a:gd name="connsiteY50" fmla="*/ 159108 h 6858000"/>
              <a:gd name="connsiteX51" fmla="*/ 25662 w 8845162"/>
              <a:gd name="connsiteY51" fmla="*/ 40464 h 6858000"/>
              <a:gd name="connsiteX52" fmla="*/ 19779 w 8845162"/>
              <a:gd name="connsiteY52" fmla="*/ 2 h 6858000"/>
              <a:gd name="connsiteX53" fmla="*/ 26532 w 8845162"/>
              <a:gd name="connsiteY53" fmla="*/ 2 h 6858000"/>
              <a:gd name="connsiteX54" fmla="*/ 26532 w 8845162"/>
              <a:gd name="connsiteY54" fmla="*/ 1 h 6858000"/>
              <a:gd name="connsiteX55" fmla="*/ 0 w 8845162"/>
              <a:gd name="connsiteY5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8845162" h="6858000">
                <a:moveTo>
                  <a:pt x="0" y="0"/>
                </a:moveTo>
                <a:lnTo>
                  <a:pt x="6265248" y="0"/>
                </a:lnTo>
                <a:lnTo>
                  <a:pt x="7537703" y="0"/>
                </a:lnTo>
                <a:lnTo>
                  <a:pt x="8845162" y="0"/>
                </a:lnTo>
                <a:lnTo>
                  <a:pt x="8845162" y="6858000"/>
                </a:lnTo>
                <a:lnTo>
                  <a:pt x="7537703" y="6858000"/>
                </a:lnTo>
                <a:lnTo>
                  <a:pt x="6265248" y="6858000"/>
                </a:lnTo>
                <a:lnTo>
                  <a:pt x="20957" y="6858000"/>
                </a:lnTo>
                <a:lnTo>
                  <a:pt x="46002" y="6702325"/>
                </a:lnTo>
                <a:lnTo>
                  <a:pt x="69870" y="6547334"/>
                </a:lnTo>
                <a:lnTo>
                  <a:pt x="93234" y="6391658"/>
                </a:lnTo>
                <a:lnTo>
                  <a:pt x="113237" y="6235295"/>
                </a:lnTo>
                <a:lnTo>
                  <a:pt x="133409" y="6079619"/>
                </a:lnTo>
                <a:lnTo>
                  <a:pt x="152234" y="5923256"/>
                </a:lnTo>
                <a:lnTo>
                  <a:pt x="168370" y="5768951"/>
                </a:lnTo>
                <a:lnTo>
                  <a:pt x="183667" y="5612589"/>
                </a:lnTo>
                <a:lnTo>
                  <a:pt x="197619" y="5456912"/>
                </a:lnTo>
                <a:lnTo>
                  <a:pt x="209720" y="5303979"/>
                </a:lnTo>
                <a:lnTo>
                  <a:pt x="221823" y="5148988"/>
                </a:lnTo>
                <a:lnTo>
                  <a:pt x="231908" y="4996055"/>
                </a:lnTo>
                <a:lnTo>
                  <a:pt x="239808" y="4843121"/>
                </a:lnTo>
                <a:lnTo>
                  <a:pt x="248045" y="4690874"/>
                </a:lnTo>
                <a:lnTo>
                  <a:pt x="254936" y="4539998"/>
                </a:lnTo>
                <a:lnTo>
                  <a:pt x="259811" y="4390493"/>
                </a:lnTo>
                <a:lnTo>
                  <a:pt x="264014" y="4240989"/>
                </a:lnTo>
                <a:lnTo>
                  <a:pt x="268047" y="4092856"/>
                </a:lnTo>
                <a:lnTo>
                  <a:pt x="269897" y="3946781"/>
                </a:lnTo>
                <a:lnTo>
                  <a:pt x="271913" y="3800705"/>
                </a:lnTo>
                <a:lnTo>
                  <a:pt x="272922" y="3656687"/>
                </a:lnTo>
                <a:lnTo>
                  <a:pt x="271913" y="3514041"/>
                </a:lnTo>
                <a:lnTo>
                  <a:pt x="271913" y="3372766"/>
                </a:lnTo>
                <a:lnTo>
                  <a:pt x="269897" y="3232863"/>
                </a:lnTo>
                <a:lnTo>
                  <a:pt x="266871" y="3095703"/>
                </a:lnTo>
                <a:lnTo>
                  <a:pt x="264014" y="2959915"/>
                </a:lnTo>
                <a:lnTo>
                  <a:pt x="260820" y="2826869"/>
                </a:lnTo>
                <a:lnTo>
                  <a:pt x="255946" y="2694510"/>
                </a:lnTo>
                <a:lnTo>
                  <a:pt x="250734" y="2564209"/>
                </a:lnTo>
                <a:lnTo>
                  <a:pt x="246028" y="2436650"/>
                </a:lnTo>
                <a:lnTo>
                  <a:pt x="232749" y="2187704"/>
                </a:lnTo>
                <a:lnTo>
                  <a:pt x="218630" y="1949046"/>
                </a:lnTo>
                <a:lnTo>
                  <a:pt x="203837" y="1719989"/>
                </a:lnTo>
                <a:lnTo>
                  <a:pt x="187532" y="1503276"/>
                </a:lnTo>
                <a:lnTo>
                  <a:pt x="170555" y="1296164"/>
                </a:lnTo>
                <a:lnTo>
                  <a:pt x="152234" y="1104140"/>
                </a:lnTo>
                <a:lnTo>
                  <a:pt x="134248" y="923775"/>
                </a:lnTo>
                <a:lnTo>
                  <a:pt x="116263" y="757811"/>
                </a:lnTo>
                <a:lnTo>
                  <a:pt x="99286" y="605564"/>
                </a:lnTo>
                <a:lnTo>
                  <a:pt x="83149" y="470461"/>
                </a:lnTo>
                <a:lnTo>
                  <a:pt x="67853" y="348389"/>
                </a:lnTo>
                <a:lnTo>
                  <a:pt x="55078" y="245519"/>
                </a:lnTo>
                <a:lnTo>
                  <a:pt x="42976" y="159108"/>
                </a:lnTo>
                <a:lnTo>
                  <a:pt x="25662" y="40464"/>
                </a:lnTo>
                <a:lnTo>
                  <a:pt x="19779" y="2"/>
                </a:lnTo>
                <a:lnTo>
                  <a:pt x="26532" y="2"/>
                </a:lnTo>
                <a:lnTo>
                  <a:pt x="26532" y="1"/>
                </a:lnTo>
                <a:lnTo>
                  <a:pt x="0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8E2B78-765E-4BBD-8F1A-D4657CE595F8}"/>
              </a:ext>
            </a:extLst>
          </p:cNvPr>
          <p:cNvSpPr txBox="1"/>
          <p:nvPr/>
        </p:nvSpPr>
        <p:spPr>
          <a:xfrm>
            <a:off x="139462" y="423722"/>
            <a:ext cx="7948624" cy="585063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457200">
              <a:spcAft>
                <a:spcPts val="1000"/>
              </a:spcAft>
              <a:buClr>
                <a:schemeClr val="tx1"/>
              </a:buClr>
              <a:buSzPct val="100000"/>
            </a:pPr>
            <a:endParaRPr lang="en-US"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B7194F-CE22-4AD9-AA71-B41F2FC30B6C}"/>
              </a:ext>
            </a:extLst>
          </p:cNvPr>
          <p:cNvSpPr txBox="1"/>
          <p:nvPr/>
        </p:nvSpPr>
        <p:spPr>
          <a:xfrm>
            <a:off x="280897" y="79615"/>
            <a:ext cx="8019689" cy="79098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>
                <a:solidFill>
                  <a:schemeClr val="accent1">
                    <a:lumMod val="75000"/>
                  </a:schemeClr>
                </a:solidFill>
                <a:cs typeface="Calibri"/>
              </a:rPr>
              <a:t>Expense Reimbursement System</a:t>
            </a:r>
          </a:p>
          <a:p>
            <a:endParaRPr lang="en-US" sz="3600">
              <a:cs typeface="Calibri"/>
            </a:endParaRPr>
          </a:p>
          <a:p>
            <a:pPr algn="just"/>
            <a:r>
              <a:rPr lang="en-US" sz="2800">
                <a:solidFill>
                  <a:srgbClr val="002060"/>
                </a:solidFill>
                <a:cs typeface="Calibri"/>
              </a:rPr>
              <a:t>This application is used by </a:t>
            </a:r>
            <a:r>
              <a:rPr lang="en-US" sz="2800" err="1">
                <a:solidFill>
                  <a:srgbClr val="002060"/>
                </a:solidFill>
                <a:cs typeface="Calibri"/>
              </a:rPr>
              <a:t>Bharathinfo.msdk</a:t>
            </a:r>
            <a:r>
              <a:rPr lang="en-US" sz="2800">
                <a:solidFill>
                  <a:srgbClr val="002060"/>
                </a:solidFill>
                <a:cs typeface="Calibri"/>
              </a:rPr>
              <a:t> and it's a web application were the firm's employees are going to benefiters while using this user interface application as it's user friendly. </a:t>
            </a:r>
          </a:p>
          <a:p>
            <a:pPr algn="just"/>
            <a:endParaRPr lang="en-US" sz="2800">
              <a:solidFill>
                <a:srgbClr val="002060"/>
              </a:solidFill>
              <a:cs typeface="Calibri"/>
            </a:endParaRPr>
          </a:p>
          <a:p>
            <a:pPr algn="just"/>
            <a:r>
              <a:rPr lang="en-US" sz="2800">
                <a:solidFill>
                  <a:srgbClr val="002060"/>
                </a:solidFill>
                <a:cs typeface="Calibri"/>
              </a:rPr>
              <a:t>This application have some web pages which will be interactive to the users and also their personal details are secured.</a:t>
            </a:r>
          </a:p>
          <a:p>
            <a:pPr algn="just"/>
            <a:endParaRPr lang="en-US" sz="2800">
              <a:solidFill>
                <a:srgbClr val="002060"/>
              </a:solidFill>
              <a:cs typeface="Calibri"/>
            </a:endParaRPr>
          </a:p>
          <a:p>
            <a:pPr algn="just"/>
            <a:r>
              <a:rPr lang="en-US" sz="2800">
                <a:solidFill>
                  <a:srgbClr val="002060"/>
                </a:solidFill>
                <a:cs typeface="Calibri"/>
              </a:rPr>
              <a:t>This application mainly focus on the Reimbursement requests which are given by different employees which will be stored in database and an admin can approve or deny the reimbursement requests.</a:t>
            </a:r>
          </a:p>
          <a:p>
            <a:endParaRPr lang="en-US" sz="3600">
              <a:cs typeface="Calibri"/>
            </a:endParaRPr>
          </a:p>
          <a:p>
            <a:endParaRPr lang="en-US" sz="36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636284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F0DAE7B-EC1E-4A54-B3B6-F482FFAD9055}"/>
              </a:ext>
            </a:extLst>
          </p:cNvPr>
          <p:cNvSpPr txBox="1"/>
          <p:nvPr/>
        </p:nvSpPr>
        <p:spPr>
          <a:xfrm>
            <a:off x="368061" y="166778"/>
            <a:ext cx="10621991" cy="747897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400">
                <a:ea typeface="+mn-lt"/>
                <a:cs typeface="+mn-lt"/>
              </a:rPr>
              <a:t>This Project is developed with Servlet and with MySQL Database.</a:t>
            </a:r>
            <a:endParaRPr lang="en-US" sz="2400"/>
          </a:p>
          <a:p>
            <a:pPr algn="just"/>
            <a:endParaRPr lang="en-US" sz="2400">
              <a:ea typeface="+mn-lt"/>
              <a:cs typeface="+mn-lt"/>
            </a:endParaRPr>
          </a:p>
          <a:p>
            <a:pPr algn="just"/>
            <a:r>
              <a:rPr lang="en-US" sz="2400">
                <a:ea typeface="+mn-lt"/>
                <a:cs typeface="+mn-lt"/>
              </a:rPr>
              <a:t>This Project use a design pattern for the development. With the help of design pattern the flow of program can be easily monitored.</a:t>
            </a:r>
            <a:endParaRPr lang="en-US" sz="2400"/>
          </a:p>
          <a:p>
            <a:endParaRPr lang="en-US" sz="2400">
              <a:ea typeface="+mn-lt"/>
              <a:cs typeface="+mn-lt"/>
            </a:endParaRPr>
          </a:p>
          <a:p>
            <a:r>
              <a:rPr lang="en-US" sz="2400">
                <a:ea typeface="+mn-lt"/>
                <a:cs typeface="+mn-lt"/>
              </a:rPr>
              <a:t>The list of packages created :</a:t>
            </a:r>
            <a:endParaRPr lang="en-US" sz="2400">
              <a:cs typeface="Calibri" panose="020F0502020204030204"/>
            </a:endParaRPr>
          </a:p>
          <a:p>
            <a:endParaRPr lang="en-US" sz="2400"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Model</a:t>
            </a:r>
            <a:endParaRPr lang="en-US" sz="2400"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Entity</a:t>
            </a:r>
          </a:p>
          <a:p>
            <a:pPr marL="285750" indent="-285750"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Controller</a:t>
            </a:r>
            <a:endParaRPr lang="en-US" sz="2400"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Service</a:t>
            </a:r>
            <a:endParaRPr lang="en-US" sz="2400"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DAO (Data Access Object)</a:t>
            </a:r>
            <a:endParaRPr lang="en-US" sz="2400"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Exception</a:t>
            </a:r>
            <a:endParaRPr lang="en-US" sz="2400"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Util</a:t>
            </a:r>
            <a:endParaRPr lang="en-US" sz="2400">
              <a:cs typeface="Calibri"/>
            </a:endParaRPr>
          </a:p>
          <a:p>
            <a:pPr marL="285750" indent="-285750" algn="l">
              <a:buFont typeface="Arial"/>
              <a:buChar char="•"/>
            </a:pPr>
            <a:r>
              <a:rPr lang="en-US" sz="2400">
                <a:cs typeface="Calibri"/>
              </a:rPr>
              <a:t>Mapper</a:t>
            </a:r>
          </a:p>
          <a:p>
            <a:pPr marL="285750" indent="-285750">
              <a:buFont typeface="Arial"/>
              <a:buChar char="•"/>
            </a:pPr>
            <a:endParaRPr lang="en-US" sz="2400">
              <a:cs typeface="Calibri"/>
            </a:endParaRPr>
          </a:p>
          <a:p>
            <a:endParaRPr lang="en-US" sz="2400">
              <a:cs typeface="Calibri"/>
            </a:endParaRPr>
          </a:p>
          <a:p>
            <a:endParaRPr lang="en-US" sz="2400">
              <a:cs typeface="Calibri"/>
            </a:endParaRPr>
          </a:p>
          <a:p>
            <a:endParaRPr lang="en-US" sz="2400">
              <a:cs typeface="Calibri"/>
            </a:endParaRPr>
          </a:p>
          <a:p>
            <a:endParaRPr lang="en-US" sz="24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3847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8BD78ED-75E1-4879-B369-BC61F7C45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F43132E-D4DF-4A83-9344-A782D0F5D9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7BF082-5EB9-4EAD-A1A6-B31DAB09116D}"/>
              </a:ext>
            </a:extLst>
          </p:cNvPr>
          <p:cNvSpPr txBox="1"/>
          <p:nvPr/>
        </p:nvSpPr>
        <p:spPr>
          <a:xfrm>
            <a:off x="1031875" y="1212935"/>
            <a:ext cx="6365233" cy="443213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4572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cap="all">
                <a:ln w="3175" cmpd="sng">
                  <a:noFill/>
                </a:ln>
                <a:latin typeface="+mj-lt"/>
                <a:ea typeface="+mj-ea"/>
                <a:cs typeface="+mj-cs"/>
              </a:rPr>
              <a:t>Concepts and technologies Covered with this application are :</a:t>
            </a:r>
            <a:endParaRPr lang="en-US" sz="3600" cap="all">
              <a:ln w="3175" cmpd="sng">
                <a:noFill/>
              </a:ln>
              <a:latin typeface="+mj-lt"/>
              <a:ea typeface="+mj-ea"/>
              <a:cs typeface="Calibri Light"/>
            </a:endParaRPr>
          </a:p>
          <a:p>
            <a:pPr algn="r" defTabSz="4572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6100" cap="all">
              <a:ln w="3175" cmpd="sng">
                <a:noFill/>
              </a:ln>
              <a:latin typeface="+mj-lt"/>
              <a:ea typeface="+mj-ea"/>
              <a:cs typeface="+mj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AA24BC1-1577-4586-AD7A-417660E37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668780"/>
            <a:ext cx="0" cy="35204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76DAB4B-D35D-4BBA-90FF-907E330418FC}"/>
              </a:ext>
            </a:extLst>
          </p:cNvPr>
          <p:cNvSpPr txBox="1"/>
          <p:nvPr/>
        </p:nvSpPr>
        <p:spPr>
          <a:xfrm>
            <a:off x="7944029" y="-6651"/>
            <a:ext cx="2743200" cy="701730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ea typeface="+mn-lt"/>
                <a:cs typeface="+mn-lt"/>
              </a:rPr>
              <a:t>Java OOP</a:t>
            </a:r>
          </a:p>
          <a:p>
            <a:r>
              <a:rPr lang="en-US" sz="2400">
                <a:ea typeface="+mn-lt"/>
                <a:cs typeface="+mn-lt"/>
              </a:rPr>
              <a:t>Collections</a:t>
            </a:r>
            <a:endParaRPr lang="en-US" sz="2400">
              <a:cs typeface="Calibri"/>
            </a:endParaRPr>
          </a:p>
          <a:p>
            <a:r>
              <a:rPr lang="en-US" sz="2400">
                <a:ea typeface="+mn-lt"/>
                <a:cs typeface="+mn-lt"/>
              </a:rPr>
              <a:t>Control Statements</a:t>
            </a:r>
          </a:p>
          <a:p>
            <a:r>
              <a:rPr lang="en-US" sz="2400">
                <a:ea typeface="+mn-lt"/>
                <a:cs typeface="+mn-lt"/>
              </a:rPr>
              <a:t>Exceptions</a:t>
            </a:r>
            <a:endParaRPr lang="en-US" sz="2400">
              <a:cs typeface="Calibri"/>
            </a:endParaRPr>
          </a:p>
          <a:p>
            <a:r>
              <a:rPr lang="en-US" sz="2400">
                <a:ea typeface="+mn-lt"/>
                <a:cs typeface="+mn-lt"/>
              </a:rPr>
              <a:t>Maven Project</a:t>
            </a:r>
          </a:p>
          <a:p>
            <a:endParaRPr lang="en-US" sz="2400">
              <a:ea typeface="+mn-lt"/>
              <a:cs typeface="+mn-lt"/>
            </a:endParaRPr>
          </a:p>
          <a:p>
            <a:r>
              <a:rPr lang="en-US" sz="2400">
                <a:ea typeface="+mn-lt"/>
                <a:cs typeface="+mn-lt"/>
              </a:rPr>
              <a:t>Hibernate </a:t>
            </a:r>
            <a:endParaRPr lang="en-US" sz="2400">
              <a:cs typeface="Calibri"/>
            </a:endParaRPr>
          </a:p>
          <a:p>
            <a:r>
              <a:rPr lang="en-US" sz="2400">
                <a:ea typeface="+mn-lt"/>
                <a:cs typeface="+mn-lt"/>
              </a:rPr>
              <a:t>SQL</a:t>
            </a:r>
            <a:endParaRPr lang="en-US" sz="2400">
              <a:cs typeface="Calibri"/>
            </a:endParaRPr>
          </a:p>
          <a:p>
            <a:r>
              <a:rPr lang="en-US" sz="2400">
                <a:cs typeface="Calibri"/>
              </a:rPr>
              <a:t>Servlet</a:t>
            </a:r>
          </a:p>
          <a:p>
            <a:r>
              <a:rPr lang="en-US" sz="2400">
                <a:cs typeface="Calibri"/>
              </a:rPr>
              <a:t>HTML</a:t>
            </a:r>
          </a:p>
          <a:p>
            <a:r>
              <a:rPr lang="en-US" sz="2400">
                <a:cs typeface="Calibri"/>
              </a:rPr>
              <a:t>CSS</a:t>
            </a:r>
          </a:p>
          <a:p>
            <a:r>
              <a:rPr lang="en-US" sz="2400">
                <a:cs typeface="Calibri"/>
              </a:rPr>
              <a:t>Bootstrap</a:t>
            </a:r>
          </a:p>
          <a:p>
            <a:r>
              <a:rPr lang="en-US" sz="2400">
                <a:cs typeface="Calibri"/>
              </a:rPr>
              <a:t>Java 1.8</a:t>
            </a:r>
          </a:p>
          <a:p>
            <a:r>
              <a:rPr lang="en-US" sz="2400">
                <a:cs typeface="Calibri"/>
              </a:rPr>
              <a:t>Log4j</a:t>
            </a:r>
          </a:p>
          <a:p>
            <a:r>
              <a:rPr lang="en-US" sz="2400">
                <a:cs typeface="Calibri"/>
              </a:rPr>
              <a:t>Junit</a:t>
            </a:r>
          </a:p>
          <a:p>
            <a:endParaRPr lang="en-US" sz="2400">
              <a:cs typeface="Calibri"/>
            </a:endParaRPr>
          </a:p>
          <a:p>
            <a:r>
              <a:rPr lang="en-US" sz="2400">
                <a:cs typeface="Calibri"/>
              </a:rPr>
              <a:t>Tomcat Server</a:t>
            </a:r>
          </a:p>
          <a:p>
            <a:r>
              <a:rPr lang="en-US" sz="2400">
                <a:cs typeface="Calibri"/>
              </a:rPr>
              <a:t>MySQL Database</a:t>
            </a: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78513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17F7527-5AC0-479A-B79F-9CF463410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54309F57-B331-41A7-9154-15EC2AF45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845162" cy="6858000"/>
          </a:xfrm>
          <a:custGeom>
            <a:avLst/>
            <a:gdLst>
              <a:gd name="connsiteX0" fmla="*/ 0 w 8845162"/>
              <a:gd name="connsiteY0" fmla="*/ 0 h 6858000"/>
              <a:gd name="connsiteX1" fmla="*/ 6265248 w 8845162"/>
              <a:gd name="connsiteY1" fmla="*/ 0 h 6858000"/>
              <a:gd name="connsiteX2" fmla="*/ 7537703 w 8845162"/>
              <a:gd name="connsiteY2" fmla="*/ 0 h 6858000"/>
              <a:gd name="connsiteX3" fmla="*/ 8845162 w 8845162"/>
              <a:gd name="connsiteY3" fmla="*/ 0 h 6858000"/>
              <a:gd name="connsiteX4" fmla="*/ 8845162 w 8845162"/>
              <a:gd name="connsiteY4" fmla="*/ 6858000 h 6858000"/>
              <a:gd name="connsiteX5" fmla="*/ 7537703 w 8845162"/>
              <a:gd name="connsiteY5" fmla="*/ 6858000 h 6858000"/>
              <a:gd name="connsiteX6" fmla="*/ 6265248 w 8845162"/>
              <a:gd name="connsiteY6" fmla="*/ 6858000 h 6858000"/>
              <a:gd name="connsiteX7" fmla="*/ 20957 w 8845162"/>
              <a:gd name="connsiteY7" fmla="*/ 6858000 h 6858000"/>
              <a:gd name="connsiteX8" fmla="*/ 46002 w 8845162"/>
              <a:gd name="connsiteY8" fmla="*/ 6702325 h 6858000"/>
              <a:gd name="connsiteX9" fmla="*/ 69870 w 8845162"/>
              <a:gd name="connsiteY9" fmla="*/ 6547334 h 6858000"/>
              <a:gd name="connsiteX10" fmla="*/ 93234 w 8845162"/>
              <a:gd name="connsiteY10" fmla="*/ 6391658 h 6858000"/>
              <a:gd name="connsiteX11" fmla="*/ 113237 w 8845162"/>
              <a:gd name="connsiteY11" fmla="*/ 6235295 h 6858000"/>
              <a:gd name="connsiteX12" fmla="*/ 133409 w 8845162"/>
              <a:gd name="connsiteY12" fmla="*/ 6079619 h 6858000"/>
              <a:gd name="connsiteX13" fmla="*/ 152234 w 8845162"/>
              <a:gd name="connsiteY13" fmla="*/ 5923256 h 6858000"/>
              <a:gd name="connsiteX14" fmla="*/ 168370 w 8845162"/>
              <a:gd name="connsiteY14" fmla="*/ 5768951 h 6858000"/>
              <a:gd name="connsiteX15" fmla="*/ 183667 w 8845162"/>
              <a:gd name="connsiteY15" fmla="*/ 5612589 h 6858000"/>
              <a:gd name="connsiteX16" fmla="*/ 197619 w 8845162"/>
              <a:gd name="connsiteY16" fmla="*/ 5456912 h 6858000"/>
              <a:gd name="connsiteX17" fmla="*/ 209720 w 8845162"/>
              <a:gd name="connsiteY17" fmla="*/ 5303979 h 6858000"/>
              <a:gd name="connsiteX18" fmla="*/ 221823 w 8845162"/>
              <a:gd name="connsiteY18" fmla="*/ 5148988 h 6858000"/>
              <a:gd name="connsiteX19" fmla="*/ 231908 w 8845162"/>
              <a:gd name="connsiteY19" fmla="*/ 4996055 h 6858000"/>
              <a:gd name="connsiteX20" fmla="*/ 239808 w 8845162"/>
              <a:gd name="connsiteY20" fmla="*/ 4843121 h 6858000"/>
              <a:gd name="connsiteX21" fmla="*/ 248045 w 8845162"/>
              <a:gd name="connsiteY21" fmla="*/ 4690874 h 6858000"/>
              <a:gd name="connsiteX22" fmla="*/ 254936 w 8845162"/>
              <a:gd name="connsiteY22" fmla="*/ 4539998 h 6858000"/>
              <a:gd name="connsiteX23" fmla="*/ 259811 w 8845162"/>
              <a:gd name="connsiteY23" fmla="*/ 4390493 h 6858000"/>
              <a:gd name="connsiteX24" fmla="*/ 264014 w 8845162"/>
              <a:gd name="connsiteY24" fmla="*/ 4240989 h 6858000"/>
              <a:gd name="connsiteX25" fmla="*/ 268047 w 8845162"/>
              <a:gd name="connsiteY25" fmla="*/ 4092856 h 6858000"/>
              <a:gd name="connsiteX26" fmla="*/ 269897 w 8845162"/>
              <a:gd name="connsiteY26" fmla="*/ 3946781 h 6858000"/>
              <a:gd name="connsiteX27" fmla="*/ 271913 w 8845162"/>
              <a:gd name="connsiteY27" fmla="*/ 3800705 h 6858000"/>
              <a:gd name="connsiteX28" fmla="*/ 272922 w 8845162"/>
              <a:gd name="connsiteY28" fmla="*/ 3656687 h 6858000"/>
              <a:gd name="connsiteX29" fmla="*/ 271913 w 8845162"/>
              <a:gd name="connsiteY29" fmla="*/ 3514041 h 6858000"/>
              <a:gd name="connsiteX30" fmla="*/ 271913 w 8845162"/>
              <a:gd name="connsiteY30" fmla="*/ 3372766 h 6858000"/>
              <a:gd name="connsiteX31" fmla="*/ 269897 w 8845162"/>
              <a:gd name="connsiteY31" fmla="*/ 3232863 h 6858000"/>
              <a:gd name="connsiteX32" fmla="*/ 266871 w 8845162"/>
              <a:gd name="connsiteY32" fmla="*/ 3095703 h 6858000"/>
              <a:gd name="connsiteX33" fmla="*/ 264014 w 8845162"/>
              <a:gd name="connsiteY33" fmla="*/ 2959915 h 6858000"/>
              <a:gd name="connsiteX34" fmla="*/ 260820 w 8845162"/>
              <a:gd name="connsiteY34" fmla="*/ 2826869 h 6858000"/>
              <a:gd name="connsiteX35" fmla="*/ 255946 w 8845162"/>
              <a:gd name="connsiteY35" fmla="*/ 2694510 h 6858000"/>
              <a:gd name="connsiteX36" fmla="*/ 250734 w 8845162"/>
              <a:gd name="connsiteY36" fmla="*/ 2564209 h 6858000"/>
              <a:gd name="connsiteX37" fmla="*/ 246028 w 8845162"/>
              <a:gd name="connsiteY37" fmla="*/ 2436650 h 6858000"/>
              <a:gd name="connsiteX38" fmla="*/ 232749 w 8845162"/>
              <a:gd name="connsiteY38" fmla="*/ 2187704 h 6858000"/>
              <a:gd name="connsiteX39" fmla="*/ 218630 w 8845162"/>
              <a:gd name="connsiteY39" fmla="*/ 1949046 h 6858000"/>
              <a:gd name="connsiteX40" fmla="*/ 203837 w 8845162"/>
              <a:gd name="connsiteY40" fmla="*/ 1719989 h 6858000"/>
              <a:gd name="connsiteX41" fmla="*/ 187532 w 8845162"/>
              <a:gd name="connsiteY41" fmla="*/ 1503276 h 6858000"/>
              <a:gd name="connsiteX42" fmla="*/ 170555 w 8845162"/>
              <a:gd name="connsiteY42" fmla="*/ 1296164 h 6858000"/>
              <a:gd name="connsiteX43" fmla="*/ 152234 w 8845162"/>
              <a:gd name="connsiteY43" fmla="*/ 1104140 h 6858000"/>
              <a:gd name="connsiteX44" fmla="*/ 134248 w 8845162"/>
              <a:gd name="connsiteY44" fmla="*/ 923775 h 6858000"/>
              <a:gd name="connsiteX45" fmla="*/ 116263 w 8845162"/>
              <a:gd name="connsiteY45" fmla="*/ 757811 h 6858000"/>
              <a:gd name="connsiteX46" fmla="*/ 99286 w 8845162"/>
              <a:gd name="connsiteY46" fmla="*/ 605564 h 6858000"/>
              <a:gd name="connsiteX47" fmla="*/ 83149 w 8845162"/>
              <a:gd name="connsiteY47" fmla="*/ 470461 h 6858000"/>
              <a:gd name="connsiteX48" fmla="*/ 67853 w 8845162"/>
              <a:gd name="connsiteY48" fmla="*/ 348389 h 6858000"/>
              <a:gd name="connsiteX49" fmla="*/ 55078 w 8845162"/>
              <a:gd name="connsiteY49" fmla="*/ 245519 h 6858000"/>
              <a:gd name="connsiteX50" fmla="*/ 42976 w 8845162"/>
              <a:gd name="connsiteY50" fmla="*/ 159108 h 6858000"/>
              <a:gd name="connsiteX51" fmla="*/ 25662 w 8845162"/>
              <a:gd name="connsiteY51" fmla="*/ 40464 h 6858000"/>
              <a:gd name="connsiteX52" fmla="*/ 19779 w 8845162"/>
              <a:gd name="connsiteY52" fmla="*/ 2 h 6858000"/>
              <a:gd name="connsiteX53" fmla="*/ 26532 w 8845162"/>
              <a:gd name="connsiteY53" fmla="*/ 2 h 6858000"/>
              <a:gd name="connsiteX54" fmla="*/ 26532 w 8845162"/>
              <a:gd name="connsiteY54" fmla="*/ 1 h 6858000"/>
              <a:gd name="connsiteX55" fmla="*/ 0 w 8845162"/>
              <a:gd name="connsiteY5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8845162" h="6858000">
                <a:moveTo>
                  <a:pt x="0" y="0"/>
                </a:moveTo>
                <a:lnTo>
                  <a:pt x="6265248" y="0"/>
                </a:lnTo>
                <a:lnTo>
                  <a:pt x="7537703" y="0"/>
                </a:lnTo>
                <a:lnTo>
                  <a:pt x="8845162" y="0"/>
                </a:lnTo>
                <a:lnTo>
                  <a:pt x="8845162" y="6858000"/>
                </a:lnTo>
                <a:lnTo>
                  <a:pt x="7537703" y="6858000"/>
                </a:lnTo>
                <a:lnTo>
                  <a:pt x="6265248" y="6858000"/>
                </a:lnTo>
                <a:lnTo>
                  <a:pt x="20957" y="6858000"/>
                </a:lnTo>
                <a:lnTo>
                  <a:pt x="46002" y="6702325"/>
                </a:lnTo>
                <a:lnTo>
                  <a:pt x="69870" y="6547334"/>
                </a:lnTo>
                <a:lnTo>
                  <a:pt x="93234" y="6391658"/>
                </a:lnTo>
                <a:lnTo>
                  <a:pt x="113237" y="6235295"/>
                </a:lnTo>
                <a:lnTo>
                  <a:pt x="133409" y="6079619"/>
                </a:lnTo>
                <a:lnTo>
                  <a:pt x="152234" y="5923256"/>
                </a:lnTo>
                <a:lnTo>
                  <a:pt x="168370" y="5768951"/>
                </a:lnTo>
                <a:lnTo>
                  <a:pt x="183667" y="5612589"/>
                </a:lnTo>
                <a:lnTo>
                  <a:pt x="197619" y="5456912"/>
                </a:lnTo>
                <a:lnTo>
                  <a:pt x="209720" y="5303979"/>
                </a:lnTo>
                <a:lnTo>
                  <a:pt x="221823" y="5148988"/>
                </a:lnTo>
                <a:lnTo>
                  <a:pt x="231908" y="4996055"/>
                </a:lnTo>
                <a:lnTo>
                  <a:pt x="239808" y="4843121"/>
                </a:lnTo>
                <a:lnTo>
                  <a:pt x="248045" y="4690874"/>
                </a:lnTo>
                <a:lnTo>
                  <a:pt x="254936" y="4539998"/>
                </a:lnTo>
                <a:lnTo>
                  <a:pt x="259811" y="4390493"/>
                </a:lnTo>
                <a:lnTo>
                  <a:pt x="264014" y="4240989"/>
                </a:lnTo>
                <a:lnTo>
                  <a:pt x="268047" y="4092856"/>
                </a:lnTo>
                <a:lnTo>
                  <a:pt x="269897" y="3946781"/>
                </a:lnTo>
                <a:lnTo>
                  <a:pt x="271913" y="3800705"/>
                </a:lnTo>
                <a:lnTo>
                  <a:pt x="272922" y="3656687"/>
                </a:lnTo>
                <a:lnTo>
                  <a:pt x="271913" y="3514041"/>
                </a:lnTo>
                <a:lnTo>
                  <a:pt x="271913" y="3372766"/>
                </a:lnTo>
                <a:lnTo>
                  <a:pt x="269897" y="3232863"/>
                </a:lnTo>
                <a:lnTo>
                  <a:pt x="266871" y="3095703"/>
                </a:lnTo>
                <a:lnTo>
                  <a:pt x="264014" y="2959915"/>
                </a:lnTo>
                <a:lnTo>
                  <a:pt x="260820" y="2826869"/>
                </a:lnTo>
                <a:lnTo>
                  <a:pt x="255946" y="2694510"/>
                </a:lnTo>
                <a:lnTo>
                  <a:pt x="250734" y="2564209"/>
                </a:lnTo>
                <a:lnTo>
                  <a:pt x="246028" y="2436650"/>
                </a:lnTo>
                <a:lnTo>
                  <a:pt x="232749" y="2187704"/>
                </a:lnTo>
                <a:lnTo>
                  <a:pt x="218630" y="1949046"/>
                </a:lnTo>
                <a:lnTo>
                  <a:pt x="203837" y="1719989"/>
                </a:lnTo>
                <a:lnTo>
                  <a:pt x="187532" y="1503276"/>
                </a:lnTo>
                <a:lnTo>
                  <a:pt x="170555" y="1296164"/>
                </a:lnTo>
                <a:lnTo>
                  <a:pt x="152234" y="1104140"/>
                </a:lnTo>
                <a:lnTo>
                  <a:pt x="134248" y="923775"/>
                </a:lnTo>
                <a:lnTo>
                  <a:pt x="116263" y="757811"/>
                </a:lnTo>
                <a:lnTo>
                  <a:pt x="99286" y="605564"/>
                </a:lnTo>
                <a:lnTo>
                  <a:pt x="83149" y="470461"/>
                </a:lnTo>
                <a:lnTo>
                  <a:pt x="67853" y="348389"/>
                </a:lnTo>
                <a:lnTo>
                  <a:pt x="55078" y="245519"/>
                </a:lnTo>
                <a:lnTo>
                  <a:pt x="42976" y="159108"/>
                </a:lnTo>
                <a:lnTo>
                  <a:pt x="25662" y="40464"/>
                </a:lnTo>
                <a:lnTo>
                  <a:pt x="19779" y="2"/>
                </a:lnTo>
                <a:lnTo>
                  <a:pt x="26532" y="2"/>
                </a:lnTo>
                <a:lnTo>
                  <a:pt x="26532" y="1"/>
                </a:lnTo>
                <a:lnTo>
                  <a:pt x="0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B3E34F-F033-421E-B17D-DC1073BD662F}"/>
              </a:ext>
            </a:extLst>
          </p:cNvPr>
          <p:cNvSpPr txBox="1"/>
          <p:nvPr/>
        </p:nvSpPr>
        <p:spPr>
          <a:xfrm>
            <a:off x="168218" y="970062"/>
            <a:ext cx="3951718" cy="357901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457200">
              <a:spcAft>
                <a:spcPts val="1000"/>
              </a:spcAft>
            </a:pPr>
            <a:r>
              <a:rPr lang="en-US" sz="2400">
                <a:solidFill>
                  <a:srgbClr val="002060"/>
                </a:solidFill>
                <a:ea typeface="+mn-lt"/>
                <a:cs typeface="+mn-lt"/>
              </a:rPr>
              <a:t>Features and Requirements</a:t>
            </a:r>
            <a:r>
              <a:rPr lang="en-US" sz="2400">
                <a:ea typeface="+mn-lt"/>
                <a:cs typeface="+mn-lt"/>
              </a:rPr>
              <a:t> </a:t>
            </a:r>
            <a:endParaRPr lang="en-US"/>
          </a:p>
          <a:p>
            <a:pPr defTabSz="457200">
              <a:spcAft>
                <a:spcPts val="1000"/>
              </a:spcAft>
            </a:pPr>
            <a:endParaRPr lang="en-US" sz="2000">
              <a:cs typeface="Calibri"/>
            </a:endParaRPr>
          </a:p>
          <a:p>
            <a:pPr defTabSz="457200">
              <a:spcAft>
                <a:spcPts val="1000"/>
              </a:spcAft>
            </a:pPr>
            <a:r>
              <a:rPr lang="en-US" sz="2400" u="sng">
                <a:solidFill>
                  <a:srgbClr val="C00000"/>
                </a:solidFill>
                <a:cs typeface="Calibri"/>
              </a:rPr>
              <a:t>For Employee :</a:t>
            </a:r>
          </a:p>
          <a:p>
            <a:pPr marL="342900" indent="-342900" defTabSz="457200">
              <a:spcAft>
                <a:spcPts val="1000"/>
              </a:spcAft>
              <a:buFont typeface="Arial"/>
              <a:buChar char="•"/>
            </a:pPr>
            <a:r>
              <a:rPr lang="en-US" sz="2000">
                <a:cs typeface="Calibri"/>
              </a:rPr>
              <a:t>Registration or Sign up Validation</a:t>
            </a:r>
          </a:p>
          <a:p>
            <a:pPr marL="342900" indent="-342900" defTabSz="457200">
              <a:spcAft>
                <a:spcPts val="1000"/>
              </a:spcAft>
              <a:buFont typeface="Arial"/>
              <a:buChar char="•"/>
            </a:pPr>
            <a:r>
              <a:rPr lang="en-US" sz="2000">
                <a:cs typeface="Calibri"/>
              </a:rPr>
              <a:t>Login Validation</a:t>
            </a:r>
          </a:p>
          <a:p>
            <a:pPr marL="342900" indent="-342900" defTabSz="457200">
              <a:spcAft>
                <a:spcPts val="1000"/>
              </a:spcAft>
              <a:buFont typeface="Arial"/>
              <a:buChar char="•"/>
            </a:pPr>
            <a:r>
              <a:rPr lang="en-US" sz="2000">
                <a:cs typeface="Calibri"/>
              </a:rPr>
              <a:t>Employee Home Page</a:t>
            </a:r>
          </a:p>
          <a:p>
            <a:pPr marL="342900" indent="-342900" defTabSz="457200">
              <a:spcAft>
                <a:spcPts val="1000"/>
              </a:spcAft>
              <a:buFont typeface="Arial"/>
              <a:buChar char="•"/>
            </a:pPr>
            <a:r>
              <a:rPr lang="en-US" sz="2000">
                <a:cs typeface="Calibri"/>
              </a:rPr>
              <a:t>Reimbursement Application</a:t>
            </a:r>
          </a:p>
          <a:p>
            <a:pPr marL="342900" indent="-342900" defTabSz="457200">
              <a:spcAft>
                <a:spcPts val="1000"/>
              </a:spcAft>
              <a:buFont typeface="Arial"/>
              <a:buChar char="•"/>
            </a:pPr>
            <a:r>
              <a:rPr lang="en-US" sz="2000">
                <a:cs typeface="Calibri"/>
              </a:rPr>
              <a:t>All Reimbursement request for particular employee</a:t>
            </a:r>
          </a:p>
          <a:p>
            <a:pPr marL="342900" indent="-342900" defTabSz="457200">
              <a:spcAft>
                <a:spcPts val="1000"/>
              </a:spcAft>
              <a:buFont typeface="Arial"/>
              <a:buChar char="•"/>
            </a:pPr>
            <a:r>
              <a:rPr lang="en-US" sz="2000">
                <a:cs typeface="Calibri"/>
              </a:rPr>
              <a:t>View personal profile</a:t>
            </a:r>
          </a:p>
          <a:p>
            <a:pPr marL="342900" indent="-342900" defTabSz="457200">
              <a:spcAft>
                <a:spcPts val="1000"/>
              </a:spcAft>
              <a:buFont typeface="Arial"/>
              <a:buChar char="•"/>
            </a:pPr>
            <a:r>
              <a:rPr lang="en-US" sz="2000">
                <a:cs typeface="Calibri"/>
              </a:rPr>
              <a:t>Update personal profile</a:t>
            </a:r>
          </a:p>
          <a:p>
            <a:pPr defTabSz="457200">
              <a:spcAft>
                <a:spcPts val="1000"/>
              </a:spcAft>
            </a:pPr>
            <a:endParaRPr lang="en-US" sz="1600">
              <a:cs typeface="Calibri"/>
            </a:endParaRPr>
          </a:p>
          <a:p>
            <a:pPr defTabSz="457200">
              <a:spcAft>
                <a:spcPts val="1000"/>
              </a:spcAft>
            </a:pPr>
            <a:endParaRPr lang="en-US" sz="1200"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AEF718-5545-4C61-952C-34B7BDBEB873}"/>
              </a:ext>
            </a:extLst>
          </p:cNvPr>
          <p:cNvSpPr txBox="1"/>
          <p:nvPr/>
        </p:nvSpPr>
        <p:spPr>
          <a:xfrm>
            <a:off x="4119652" y="971010"/>
            <a:ext cx="4439728" cy="62016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1000"/>
              </a:spcAft>
            </a:pPr>
            <a:r>
              <a:rPr lang="en-US" sz="2400" u="sng">
                <a:solidFill>
                  <a:srgbClr val="C00000"/>
                </a:solidFill>
                <a:ea typeface="+mn-lt"/>
                <a:cs typeface="+mn-lt"/>
              </a:rPr>
              <a:t>For Manager:</a:t>
            </a:r>
          </a:p>
          <a:p>
            <a:pPr marL="285750" indent="-285750">
              <a:spcAft>
                <a:spcPts val="1000"/>
              </a:spcAft>
              <a:buFont typeface="Arial"/>
              <a:buChar char="•"/>
            </a:pPr>
            <a:r>
              <a:rPr lang="en-US" sz="2000"/>
              <a:t>Registration or Sign up Validation</a:t>
            </a:r>
            <a:endParaRPr lang="en-US" sz="2000">
              <a:ea typeface="+mn-lt"/>
              <a:cs typeface="+mn-lt"/>
            </a:endParaRPr>
          </a:p>
          <a:p>
            <a:pPr marL="285750" indent="-285750">
              <a:spcAft>
                <a:spcPts val="1000"/>
              </a:spcAft>
              <a:buFont typeface="Arial"/>
              <a:buChar char="•"/>
            </a:pPr>
            <a:r>
              <a:rPr lang="en-US" sz="2000"/>
              <a:t>Login Validation</a:t>
            </a:r>
            <a:endParaRPr lang="en-US" sz="2000">
              <a:ea typeface="+mn-lt"/>
              <a:cs typeface="+mn-lt"/>
            </a:endParaRPr>
          </a:p>
          <a:p>
            <a:pPr marL="285750" indent="-285750">
              <a:spcAft>
                <a:spcPts val="1000"/>
              </a:spcAft>
              <a:buFont typeface="Arial"/>
              <a:buChar char="•"/>
            </a:pPr>
            <a:r>
              <a:rPr lang="en-US" sz="2000"/>
              <a:t>Manager Home Page</a:t>
            </a:r>
            <a:endParaRPr lang="en-US" sz="2000">
              <a:ea typeface="+mn-lt"/>
              <a:cs typeface="+mn-lt"/>
            </a:endParaRPr>
          </a:p>
          <a:p>
            <a:pPr marL="285750" indent="-285750">
              <a:spcAft>
                <a:spcPts val="1000"/>
              </a:spcAft>
              <a:buFont typeface="Arial"/>
              <a:buChar char="•"/>
            </a:pPr>
            <a:r>
              <a:rPr lang="en-US" sz="2000">
                <a:ea typeface="+mn-lt"/>
                <a:cs typeface="+mn-lt"/>
              </a:rPr>
              <a:t>View every Reimbursement Requests of employees</a:t>
            </a:r>
          </a:p>
          <a:p>
            <a:pPr marL="285750" indent="-285750">
              <a:spcAft>
                <a:spcPts val="1000"/>
              </a:spcAft>
              <a:buFont typeface="Arial"/>
              <a:buChar char="•"/>
            </a:pPr>
            <a:r>
              <a:rPr lang="en-US" sz="2000">
                <a:ea typeface="+mn-lt"/>
                <a:cs typeface="+mn-lt"/>
              </a:rPr>
              <a:t>View pending </a:t>
            </a:r>
            <a:r>
              <a:rPr lang="en-US" sz="2000"/>
              <a:t>Reimbursement Requests and approve/deny pending Reimbursement Requests</a:t>
            </a:r>
            <a:endParaRPr lang="en-US" sz="2000">
              <a:ea typeface="+mn-lt"/>
              <a:cs typeface="+mn-lt"/>
            </a:endParaRPr>
          </a:p>
          <a:p>
            <a:pPr marL="285750" indent="-285750">
              <a:spcAft>
                <a:spcPts val="1000"/>
              </a:spcAft>
              <a:buFont typeface="Arial"/>
              <a:buChar char="•"/>
            </a:pPr>
            <a:r>
              <a:rPr lang="en-US" sz="2000">
                <a:ea typeface="+mn-lt"/>
                <a:cs typeface="+mn-lt"/>
              </a:rPr>
              <a:t>View all pending Reimbursement Requests</a:t>
            </a:r>
          </a:p>
          <a:p>
            <a:pPr marL="285750" indent="-285750">
              <a:spcAft>
                <a:spcPts val="1000"/>
              </a:spcAft>
              <a:buFont typeface="Arial"/>
              <a:buChar char="•"/>
            </a:pPr>
            <a:r>
              <a:rPr lang="en-US" sz="2000">
                <a:ea typeface="+mn-lt"/>
                <a:cs typeface="+mn-lt"/>
              </a:rPr>
              <a:t>View all approved </a:t>
            </a:r>
            <a:r>
              <a:rPr lang="en-US" sz="2000"/>
              <a:t>Reimbursement Requests</a:t>
            </a:r>
            <a:endParaRPr lang="en-US" sz="2000">
              <a:ea typeface="+mn-lt"/>
              <a:cs typeface="+mn-lt"/>
            </a:endParaRPr>
          </a:p>
          <a:p>
            <a:pPr marL="285750" indent="-285750">
              <a:spcAft>
                <a:spcPts val="1000"/>
              </a:spcAft>
              <a:buFont typeface="Arial"/>
              <a:buChar char="•"/>
            </a:pPr>
            <a:r>
              <a:rPr lang="en-US" sz="2000">
                <a:ea typeface="+mn-lt"/>
                <a:cs typeface="+mn-lt"/>
              </a:rPr>
              <a:t>View all denied </a:t>
            </a:r>
            <a:r>
              <a:rPr lang="en-US" sz="2000"/>
              <a:t>Reimbursement Requests</a:t>
            </a:r>
            <a:endParaRPr lang="en-US" sz="2000">
              <a:ea typeface="+mn-lt"/>
              <a:cs typeface="+mn-lt"/>
            </a:endParaRPr>
          </a:p>
          <a:p>
            <a:pPr marL="285750" indent="-285750" algn="l">
              <a:buFont typeface="Arial"/>
              <a:buChar char="•"/>
            </a:pP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414058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8C668FA-2417-47B5-B454-2D55FC17FF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7FEBA57-8992-46BB-BCF0-5A83FE8E0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B4CDDF6-55C3-415A-8D8B-7E03C3D616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12ACF409-F0B9-417E-A251-54D4359409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569" y="1295032"/>
            <a:ext cx="10586507" cy="4261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556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B14C01C-EC65-4DAC-9E37-DC71B728F9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3489468"/>
              </p:ext>
            </p:extLst>
          </p:nvPr>
        </p:nvGraphicFramePr>
        <p:xfrm>
          <a:off x="272020" y="1225584"/>
          <a:ext cx="5437985" cy="52038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7750">
                  <a:extLst>
                    <a:ext uri="{9D8B030D-6E8A-4147-A177-3AD203B41FA5}">
                      <a16:colId xmlns:a16="http://schemas.microsoft.com/office/drawing/2014/main" val="3332063876"/>
                    </a:ext>
                  </a:extLst>
                </a:gridCol>
                <a:gridCol w="3120235">
                  <a:extLst>
                    <a:ext uri="{9D8B030D-6E8A-4147-A177-3AD203B41FA5}">
                      <a16:colId xmlns:a16="http://schemas.microsoft.com/office/drawing/2014/main" val="1568046449"/>
                    </a:ext>
                  </a:extLst>
                </a:gridCol>
              </a:tblGrid>
              <a:tr h="590829">
                <a:tc>
                  <a:txBody>
                    <a:bodyPr/>
                    <a:lstStyle/>
                    <a:p>
                      <a:r>
                        <a:rPr lang="en-US" sz="2000"/>
                        <a:t>Column Names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Data Types &amp; Constraints</a:t>
                      </a:r>
                    </a:p>
                    <a:p>
                      <a:pPr lvl="0">
                        <a:buNone/>
                      </a:pPr>
                      <a:endParaRPr lang="en-US" sz="2000"/>
                    </a:p>
                    <a:p>
                      <a:pPr lvl="0">
                        <a:buNone/>
                      </a:pPr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0476282"/>
                  </a:ext>
                </a:extLst>
              </a:tr>
              <a:tr h="45607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0" i="0" u="none" strike="noStrike" noProof="0" err="1">
                          <a:latin typeface="Calibri"/>
                        </a:rPr>
                        <a:t>Employee_id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Varchar   Primary key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6234045"/>
                  </a:ext>
                </a:extLst>
              </a:tr>
              <a:tr h="46644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0" i="0" u="none" strike="noStrike" noProof="0">
                          <a:latin typeface="Calibri"/>
                        </a:rPr>
                        <a:t>Password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Varchar   not null, </a:t>
                      </a:r>
                      <a:r>
                        <a:rPr lang="en-US" sz="2000" b="0" i="0" u="none" strike="noStrike" noProof="0">
                          <a:latin typeface="Calibri"/>
                        </a:rPr>
                        <a:t>unique</a:t>
                      </a:r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624220"/>
                  </a:ext>
                </a:extLst>
              </a:tr>
              <a:tr h="45607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0" i="0" u="none" strike="noStrike" noProof="0" err="1">
                          <a:latin typeface="Calibri"/>
                        </a:rPr>
                        <a:t>First_Name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Varchar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7637586"/>
                  </a:ext>
                </a:extLst>
              </a:tr>
              <a:tr h="456079">
                <a:tc>
                  <a:txBody>
                    <a:bodyPr/>
                    <a:lstStyle/>
                    <a:p>
                      <a:r>
                        <a:rPr lang="en-US" sz="2000" err="1"/>
                        <a:t>Last_Name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varchar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4269545"/>
                  </a:ext>
                </a:extLst>
              </a:tr>
              <a:tr h="476808">
                <a:tc>
                  <a:txBody>
                    <a:bodyPr/>
                    <a:lstStyle/>
                    <a:p>
                      <a:r>
                        <a:rPr lang="en-US" sz="2000"/>
                        <a:t>Department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varchar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008527"/>
                  </a:ext>
                </a:extLst>
              </a:tr>
              <a:tr h="456079">
                <a:tc>
                  <a:txBody>
                    <a:bodyPr/>
                    <a:lstStyle/>
                    <a:p>
                      <a:r>
                        <a:rPr lang="en-US" sz="2000"/>
                        <a:t>Designation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varchar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954869"/>
                  </a:ext>
                </a:extLst>
              </a:tr>
              <a:tr h="476808">
                <a:tc>
                  <a:txBody>
                    <a:bodyPr/>
                    <a:lstStyle/>
                    <a:p>
                      <a:r>
                        <a:rPr lang="en-US" sz="2000" err="1"/>
                        <a:t>Email_Id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Varchar    </a:t>
                      </a:r>
                      <a:r>
                        <a:rPr lang="en-US" sz="2000" b="0" i="0" u="none" strike="noStrike" noProof="0">
                          <a:latin typeface="Calibri"/>
                        </a:rPr>
                        <a:t>not null, unique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2996396"/>
                  </a:ext>
                </a:extLst>
              </a:tr>
              <a:tr h="47680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err="1"/>
                        <a:t>Phone_no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/>
                        <a:t>long    unique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690724"/>
                  </a:ext>
                </a:extLst>
              </a:tr>
              <a:tr h="47680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/>
                        <a:t>varchar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0678002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440AF90-6728-4174-AA06-411CBAA8D1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9249460"/>
              </p:ext>
            </p:extLst>
          </p:nvPr>
        </p:nvGraphicFramePr>
        <p:xfrm>
          <a:off x="5909094" y="1236452"/>
          <a:ext cx="6127752" cy="5207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1938">
                  <a:extLst>
                    <a:ext uri="{9D8B030D-6E8A-4147-A177-3AD203B41FA5}">
                      <a16:colId xmlns:a16="http://schemas.microsoft.com/office/drawing/2014/main" val="3332063876"/>
                    </a:ext>
                  </a:extLst>
                </a:gridCol>
                <a:gridCol w="3315814">
                  <a:extLst>
                    <a:ext uri="{9D8B030D-6E8A-4147-A177-3AD203B41FA5}">
                      <a16:colId xmlns:a16="http://schemas.microsoft.com/office/drawing/2014/main" val="1568046449"/>
                    </a:ext>
                  </a:extLst>
                </a:gridCol>
              </a:tblGrid>
              <a:tr h="1021961">
                <a:tc>
                  <a:txBody>
                    <a:bodyPr/>
                    <a:lstStyle/>
                    <a:p>
                      <a:r>
                        <a:rPr lang="en-US" sz="2000"/>
                        <a:t>Column Names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Data Types &amp; Constraints</a:t>
                      </a:r>
                    </a:p>
                    <a:p>
                      <a:pPr lvl="0">
                        <a:buNone/>
                      </a:pPr>
                      <a:endParaRPr lang="en-US" sz="2000"/>
                    </a:p>
                    <a:p>
                      <a:pPr lvl="0">
                        <a:buNone/>
                      </a:pPr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0476282"/>
                  </a:ext>
                </a:extLst>
              </a:tr>
              <a:tr h="60019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0" i="0" u="none" strike="noStrike" noProof="0" err="1">
                          <a:latin typeface="Calibri"/>
                        </a:rPr>
                        <a:t>Reimbursement_id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Auto increment   Primary key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6234045"/>
                  </a:ext>
                </a:extLst>
              </a:tr>
              <a:tr h="60019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0" i="0" u="none" strike="noStrike" noProof="0" err="1">
                          <a:latin typeface="Calibri"/>
                        </a:rPr>
                        <a:t>Employee_id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Varchar  </a:t>
                      </a:r>
                      <a:r>
                        <a:rPr lang="en-US" sz="2000" b="0" i="0" u="none" strike="noStrike" noProof="0">
                          <a:latin typeface="Calibri"/>
                        </a:rPr>
                        <a:t>foreign key</a:t>
                      </a:r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624220"/>
                  </a:ext>
                </a:extLst>
              </a:tr>
              <a:tr h="60019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0" i="0" u="none" strike="noStrike" noProof="0">
                          <a:latin typeface="Calibri"/>
                        </a:rPr>
                        <a:t>Reimbursement Type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Varchar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7637586"/>
                  </a:ext>
                </a:extLst>
              </a:tr>
              <a:tr h="58397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0" i="0" u="none" strike="noStrike" noProof="0" err="1">
                          <a:latin typeface="Calibri"/>
                        </a:rPr>
                        <a:t>Reimbursement_Amount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Double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4269545"/>
                  </a:ext>
                </a:extLst>
              </a:tr>
              <a:tr h="60019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0" i="0" u="none" strike="noStrike" noProof="0">
                          <a:latin typeface="Calibri"/>
                        </a:rPr>
                        <a:t>Description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varchar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008527"/>
                  </a:ext>
                </a:extLst>
              </a:tr>
              <a:tr h="58397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0" i="0" u="none" strike="noStrike" noProof="0" err="1">
                          <a:latin typeface="Calibri"/>
                        </a:rPr>
                        <a:t>Invoice_Documents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err="1"/>
                        <a:t>longblob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954869"/>
                  </a:ext>
                </a:extLst>
              </a:tr>
              <a:tr h="61642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0" i="0" u="none" strike="noStrike" noProof="0" err="1">
                          <a:latin typeface="Calibri"/>
                        </a:rPr>
                        <a:t>Reimbursement_Status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Varchar    </a:t>
                      </a:r>
                      <a:endParaRPr lang="en-US" sz="2000" b="0" i="0" u="none" strike="noStrike" noProof="0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299639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3CDB3F5-B7D3-4715-BB0F-2046A4D9F517}"/>
              </a:ext>
            </a:extLst>
          </p:cNvPr>
          <p:cNvSpPr txBox="1"/>
          <p:nvPr/>
        </p:nvSpPr>
        <p:spPr>
          <a:xfrm>
            <a:off x="870370" y="669086"/>
            <a:ext cx="655319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cs typeface="Calibri"/>
              </a:rPr>
              <a:t>Table Name: </a:t>
            </a:r>
            <a:r>
              <a:rPr lang="en-US" sz="2000" err="1">
                <a:cs typeface="Calibri"/>
              </a:rPr>
              <a:t>EmployeeDetails</a:t>
            </a:r>
            <a:r>
              <a:rPr lang="en-US" sz="2000">
                <a:cs typeface="Calibri"/>
              </a:rPr>
              <a:t>       one to many relationship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34B89B-039A-42D0-A5DE-295700B6525D}"/>
              </a:ext>
            </a:extLst>
          </p:cNvPr>
          <p:cNvSpPr txBox="1"/>
          <p:nvPr/>
        </p:nvSpPr>
        <p:spPr>
          <a:xfrm>
            <a:off x="7512708" y="669085"/>
            <a:ext cx="455474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cs typeface="Calibri"/>
              </a:rPr>
              <a:t>Table Name: </a:t>
            </a:r>
            <a:r>
              <a:rPr lang="en-US" sz="2000" err="1">
                <a:cs typeface="Calibri"/>
              </a:rPr>
              <a:t>ReimbursementDetails</a:t>
            </a:r>
            <a:endParaRPr lang="en-US" sz="20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30135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55868D8-29ED-49D9-811A-DFA956667581}"/>
              </a:ext>
            </a:extLst>
          </p:cNvPr>
          <p:cNvSpPr txBox="1"/>
          <p:nvPr/>
        </p:nvSpPr>
        <p:spPr>
          <a:xfrm>
            <a:off x="4277804" y="2667539"/>
            <a:ext cx="3648973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1723137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Celestial</vt:lpstr>
      <vt:lpstr>PROJECT 1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2021-08-12T13:39:32Z</dcterms:created>
  <dcterms:modified xsi:type="dcterms:W3CDTF">2021-08-13T12:35:00Z</dcterms:modified>
</cp:coreProperties>
</file>