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34" r:id="rId4"/>
  </p:sldMasterIdLst>
  <p:notesMasterIdLst>
    <p:notesMasterId r:id="rId15"/>
  </p:notesMasterIdLst>
  <p:sldIdLst>
    <p:sldId id="260" r:id="rId5"/>
    <p:sldId id="261" r:id="rId6"/>
    <p:sldId id="262" r:id="rId7"/>
    <p:sldId id="265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F2E34D-57B0-41D5-A7AF-DF10D106811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8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501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5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128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63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021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90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F8C408-3247-4796-93FF-B91D6887AEC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73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A1D282-CC74-49F4-B876-75084EFB56F1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9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6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6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5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6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5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0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7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2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3F0A0B-291C-4112-A023-023C51AB2E8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5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239" y="31828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APPLICATION WEBSITE FOR IRCTC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201" y="11493493"/>
            <a:ext cx="2749984" cy="273149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dirty="0"/>
          </a:p>
        </p:txBody>
      </p:sp>
      <p:pic>
        <p:nvPicPr>
          <p:cNvPr id="1026" name="Picture 2" descr="IRCTC users can now book 12 tickets a month from single ID, know the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09" y="3405853"/>
            <a:ext cx="4670867" cy="2627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9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NAVIGATE E-TICKET BOOKING APPLICATION FOR BUS</a:t>
            </a:r>
          </a:p>
        </p:txBody>
      </p:sp>
    </p:spTree>
    <p:extLst>
      <p:ext uri="{BB962C8B-B14F-4D97-AF65-F5344CB8AC3E}">
        <p14:creationId xmlns:p14="http://schemas.microsoft.com/office/powerpoint/2010/main" val="28416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USERNAME(PHONE.NO OR E-MAIL ID)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APP(REDBUS)</a:t>
            </a:r>
          </a:p>
        </p:txBody>
      </p:sp>
    </p:spTree>
    <p:extLst>
      <p:ext uri="{BB962C8B-B14F-4D97-AF65-F5344CB8AC3E}">
        <p14:creationId xmlns:p14="http://schemas.microsoft.com/office/powerpoint/2010/main" val="282394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269" y="140369"/>
            <a:ext cx="10018713" cy="1752599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REDBUS LOGIN PAGE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4F5132-6E2E-4110-A150-E99ED5B9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924" y="2184935"/>
            <a:ext cx="8299624" cy="3635140"/>
          </a:xfrm>
        </p:spPr>
      </p:pic>
    </p:spTree>
    <p:extLst>
      <p:ext uri="{BB962C8B-B14F-4D97-AF65-F5344CB8AC3E}">
        <p14:creationId xmlns:p14="http://schemas.microsoft.com/office/powerpoint/2010/main" val="30665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REDBUS SEACHING PAGE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1C922-5D02-4D3B-8936-09BE6752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49" y="2646947"/>
            <a:ext cx="4267200" cy="33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1.Signup-New User Registration.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2.Account Activation through Email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3.Account Activation through Mobile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4.Forgot Password for Password reset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5.Plan My Trip Feature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6.Quick Book Feature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7.Link to Book Mumbai Season Ticket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8.My Transactions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Booked History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Print 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Ticekt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test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Past date in DATE field should not be accepted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On manually adding DATE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without giving any information, click on the submit button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Special characters other than / should not be accepted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 FROM field, Special characters should not be accepted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 FROM field, Number 0-9 should not be accepted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In FROM field, City name should not start with space.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In FROM field, City name should not start with special character.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In FROM field, City name should not start with number.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If any of the field is missing its value, then SUBMIT Button should be disabled.</a:t>
            </a:r>
          </a:p>
        </p:txBody>
      </p:sp>
    </p:spTree>
    <p:extLst>
      <p:ext uri="{BB962C8B-B14F-4D97-AF65-F5344CB8AC3E}">
        <p14:creationId xmlns:p14="http://schemas.microsoft.com/office/powerpoint/2010/main" val="39079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93349"/>
              </p:ext>
            </p:extLst>
          </p:nvPr>
        </p:nvGraphicFramePr>
        <p:xfrm>
          <a:off x="2130422" y="1282700"/>
          <a:ext cx="8574089" cy="447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535">
                  <a:extLst>
                    <a:ext uri="{9D8B030D-6E8A-4147-A177-3AD203B41FA5}">
                      <a16:colId xmlns:a16="http://schemas.microsoft.com/office/drawing/2014/main" val="4012670401"/>
                    </a:ext>
                  </a:extLst>
                </a:gridCol>
                <a:gridCol w="2389554">
                  <a:extLst>
                    <a:ext uri="{9D8B030D-6E8A-4147-A177-3AD203B41FA5}">
                      <a16:colId xmlns:a16="http://schemas.microsoft.com/office/drawing/2014/main" val="527366793"/>
                    </a:ext>
                  </a:extLst>
                </a:gridCol>
              </a:tblGrid>
              <a:tr h="256606">
                <a:tc>
                  <a:txBody>
                    <a:bodyPr/>
                    <a:lstStyle/>
                    <a:p>
                      <a:r>
                        <a:rPr lang="en-IN" dirty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07377"/>
                  </a:ext>
                </a:extLst>
              </a:tr>
              <a:tr h="524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on filling train details like From station, To station, Departure date, list of available bus  are displayed.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59590"/>
                  </a:ext>
                </a:extLst>
              </a:tr>
              <a:tr h="524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that users can search for bus by name, from-to station for checking their status and timings.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52550"/>
                  </a:ext>
                </a:extLst>
              </a:tr>
              <a:tr h="524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that search results have bus details, timings and availability.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91745"/>
                  </a:ext>
                </a:extLst>
              </a:tr>
              <a:tr h="366877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that the user should see real time train status of availability of seats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47273"/>
                  </a:ext>
                </a:extLst>
              </a:tr>
              <a:tr h="524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that the pricing of different types of seats in a bus is displayed to the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53529"/>
                  </a:ext>
                </a:extLst>
              </a:tr>
              <a:tr h="256606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user is able to book one ticket per document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67539"/>
                  </a:ext>
                </a:extLst>
              </a:tr>
              <a:tr h="524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when user tries to cancel the ticket on the day of travelling then he should not get full amount as refund.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53378"/>
                  </a:ext>
                </a:extLst>
              </a:tr>
              <a:tr h="28168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when user should not be able to cancel the ticket after the bus has left the pickup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1681"/>
                  </a:ext>
                </a:extLst>
              </a:tr>
              <a:tr h="281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user is getting extra benefit if he has purchased a ticket of AC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41539"/>
                  </a:ext>
                </a:extLst>
              </a:tr>
              <a:tr h="281680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user can get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with out getting SMS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5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42803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 NAVIGATE 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AMAZON WEB APPLICATION AND FIND OUT 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POSITIVE  / PASS AND NEGATIVE / FAIL TEST CASES. 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IMPROVE 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APPLICATION PERFORMANCE IN BETTER MANNER.  </a:t>
            </a:r>
          </a:p>
        </p:txBody>
      </p:sp>
    </p:spTree>
    <p:extLst>
      <p:ext uri="{BB962C8B-B14F-4D97-AF65-F5344CB8AC3E}">
        <p14:creationId xmlns:p14="http://schemas.microsoft.com/office/powerpoint/2010/main" val="3583806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461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 Boardroom</vt:lpstr>
      <vt:lpstr>APPLICATION WEBSITE FOR IRCTC</vt:lpstr>
      <vt:lpstr>AIM:</vt:lpstr>
      <vt:lpstr>REQUIREMENTS</vt:lpstr>
      <vt:lpstr>REDBUS LOGIN PAGE</vt:lpstr>
      <vt:lpstr>REDBUS SEACHING PAGE  </vt:lpstr>
      <vt:lpstr>POSITIVE SCENARIO'S</vt:lpstr>
      <vt:lpstr>Negative test scenario</vt:lpstr>
      <vt:lpstr>Test case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2022-10-01T02:34:39Z</dcterms:created>
  <dcterms:modified xsi:type="dcterms:W3CDTF">2022-10-01T04:27:06Z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