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9" r:id="rId2"/>
    <p:sldId id="267" r:id="rId3"/>
    <p:sldId id="261" r:id="rId4"/>
    <p:sldId id="263" r:id="rId5"/>
    <p:sldId id="260" r:id="rId6"/>
    <p:sldId id="264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4000">
              <a:schemeClr val="accent1">
                <a:lumMod val="45000"/>
                <a:lumOff val="55000"/>
              </a:schemeClr>
            </a:gs>
            <a:gs pos="91500">
              <a:srgbClr val="DADFE4"/>
            </a:gs>
            <a:gs pos="83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407435"/>
              </p:ext>
            </p:extLst>
          </p:nvPr>
        </p:nvGraphicFramePr>
        <p:xfrm>
          <a:off x="285262" y="977574"/>
          <a:ext cx="24227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385">
                  <a:extLst>
                    <a:ext uri="{9D8B030D-6E8A-4147-A177-3AD203B41FA5}">
                      <a16:colId xmlns:a16="http://schemas.microsoft.com/office/drawing/2014/main" val="466056864"/>
                    </a:ext>
                  </a:extLst>
                </a:gridCol>
                <a:gridCol w="1211385">
                  <a:extLst>
                    <a:ext uri="{9D8B030D-6E8A-4147-A177-3AD203B41FA5}">
                      <a16:colId xmlns:a16="http://schemas.microsoft.com/office/drawing/2014/main" val="22217131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        Customer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1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ForeignKey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67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09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8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66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zipcode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7054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56909"/>
              </p:ext>
            </p:extLst>
          </p:nvPr>
        </p:nvGraphicFramePr>
        <p:xfrm>
          <a:off x="4396152" y="235894"/>
          <a:ext cx="2672864" cy="148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432">
                  <a:extLst>
                    <a:ext uri="{9D8B030D-6E8A-4147-A177-3AD203B41FA5}">
                      <a16:colId xmlns:a16="http://schemas.microsoft.com/office/drawing/2014/main" val="428182250"/>
                    </a:ext>
                  </a:extLst>
                </a:gridCol>
                <a:gridCol w="1336432">
                  <a:extLst>
                    <a:ext uri="{9D8B030D-6E8A-4147-A177-3AD203B41FA5}">
                      <a16:colId xmlns:a16="http://schemas.microsoft.com/office/drawing/2014/main" val="302269002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               User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1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2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02663"/>
                  </a:ext>
                </a:extLst>
              </a:tr>
              <a:tr h="36919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280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56575"/>
              </p:ext>
            </p:extLst>
          </p:nvPr>
        </p:nvGraphicFramePr>
        <p:xfrm>
          <a:off x="8944706" y="428429"/>
          <a:ext cx="2860432" cy="3211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216">
                  <a:extLst>
                    <a:ext uri="{9D8B030D-6E8A-4147-A177-3AD203B41FA5}">
                      <a16:colId xmlns:a16="http://schemas.microsoft.com/office/drawing/2014/main" val="3407837869"/>
                    </a:ext>
                  </a:extLst>
                </a:gridCol>
                <a:gridCol w="1430216">
                  <a:extLst>
                    <a:ext uri="{9D8B030D-6E8A-4147-A177-3AD203B41FA5}">
                      <a16:colId xmlns:a16="http://schemas.microsoft.com/office/drawing/2014/main" val="1998632014"/>
                    </a:ext>
                  </a:extLst>
                </a:gridCol>
              </a:tblGrid>
              <a:tr h="372533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              Product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11576"/>
                  </a:ext>
                </a:extLst>
              </a:tr>
              <a:tr h="362922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712869"/>
                  </a:ext>
                </a:extLst>
              </a:tr>
              <a:tr h="36969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Selling_price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Floatfield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24291"/>
                  </a:ext>
                </a:extLst>
              </a:tr>
              <a:tr h="42897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Discounted_price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Floatfield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3276"/>
                  </a:ext>
                </a:extLst>
              </a:tr>
              <a:tr h="364631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738702"/>
                  </a:ext>
                </a:extLst>
              </a:tr>
              <a:tr h="347149">
                <a:tc>
                  <a:txBody>
                    <a:bodyPr/>
                    <a:lstStyle/>
                    <a:p>
                      <a:r>
                        <a:rPr lang="en-US" dirty="0" smtClean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559078"/>
                  </a:ext>
                </a:extLst>
              </a:tr>
              <a:tr h="241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Product_img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Imgfield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315724"/>
                  </a:ext>
                </a:extLst>
              </a:tr>
              <a:tr h="286189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3697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13000"/>
              </p:ext>
            </p:extLst>
          </p:nvPr>
        </p:nvGraphicFramePr>
        <p:xfrm>
          <a:off x="285262" y="4020999"/>
          <a:ext cx="47556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831">
                  <a:extLst>
                    <a:ext uri="{9D8B030D-6E8A-4147-A177-3AD203B41FA5}">
                      <a16:colId xmlns:a16="http://schemas.microsoft.com/office/drawing/2014/main" val="1414037365"/>
                    </a:ext>
                  </a:extLst>
                </a:gridCol>
                <a:gridCol w="2377831">
                  <a:extLst>
                    <a:ext uri="{9D8B030D-6E8A-4147-A177-3AD203B41FA5}">
                      <a16:colId xmlns:a16="http://schemas.microsoft.com/office/drawing/2014/main" val="8855233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Order Place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3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ForeignKey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0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ForeignKey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0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ForeginKey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84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PositiveIntegerfield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5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Ordered_date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DateTimeField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4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9918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43292"/>
              </p:ext>
            </p:extLst>
          </p:nvPr>
        </p:nvGraphicFramePr>
        <p:xfrm>
          <a:off x="6468534" y="4020999"/>
          <a:ext cx="429846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231">
                  <a:extLst>
                    <a:ext uri="{9D8B030D-6E8A-4147-A177-3AD203B41FA5}">
                      <a16:colId xmlns:a16="http://schemas.microsoft.com/office/drawing/2014/main" val="2434982388"/>
                    </a:ext>
                  </a:extLst>
                </a:gridCol>
                <a:gridCol w="2149231">
                  <a:extLst>
                    <a:ext uri="{9D8B030D-6E8A-4147-A177-3AD203B41FA5}">
                      <a16:colId xmlns:a16="http://schemas.microsoft.com/office/drawing/2014/main" val="2641438426"/>
                    </a:ext>
                  </a:extLst>
                </a:gridCol>
              </a:tblGrid>
              <a:tr h="244446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Cart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228563"/>
                  </a:ext>
                </a:extLst>
              </a:tr>
              <a:tr h="24444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Forigenfield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054473"/>
                  </a:ext>
                </a:extLst>
              </a:tr>
              <a:tr h="244446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Forigenfield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571380"/>
                  </a:ext>
                </a:extLst>
              </a:tr>
              <a:tr h="277674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integerfield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5486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708032" y="428429"/>
            <a:ext cx="1688120" cy="8133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20010530">
            <a:off x="2862364" y="532858"/>
            <a:ext cx="1193137" cy="317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 2 0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856894" y="1988494"/>
            <a:ext cx="1042485" cy="20325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 rot="17958350">
            <a:off x="3767232" y="2582060"/>
            <a:ext cx="1257841" cy="2407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 2 O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732584" y="1710773"/>
            <a:ext cx="1602156" cy="2303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676444" y="1433690"/>
            <a:ext cx="1268262" cy="2587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921881" y="1343595"/>
            <a:ext cx="5034412" cy="2568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505436" y="3219517"/>
            <a:ext cx="1477902" cy="799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7881937">
            <a:off x="7685328" y="2221366"/>
            <a:ext cx="846011" cy="440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 2 M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rot="3099570">
            <a:off x="6680870" y="3124902"/>
            <a:ext cx="853446" cy="222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 2 M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20272583">
            <a:off x="4593493" y="2969766"/>
            <a:ext cx="1070273" cy="249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O2M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300524">
            <a:off x="2412352" y="3466908"/>
            <a:ext cx="1209381" cy="305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O2M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9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5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7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8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8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2314" y="586154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7336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1_RetrospectVTI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2021-04-27T10:41:38Z</dcterms:created>
  <dcterms:modified xsi:type="dcterms:W3CDTF">2021-06-25T18:37:17Z</dcterms:modified>
</cp:coreProperties>
</file>