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tableStyles" Target="tableStyle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836192-2F3E-4FB7-8EC0-27EE3BA39655}" type="datetimeFigureOut">
              <a:rPr lang="en-US" smtClean="0"/>
              <a:t>3/29/2023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C5A807-F2A1-4FB8-B97F-581ECF4AA0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1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836192-2F3E-4FB7-8EC0-27EE3BA39655}" type="datetimeFigureOut">
              <a:rPr lang="en-US" smtClean="0"/>
              <a:t>3/29/2023</a:t>
            </a:fld>
            <a:endParaRPr lang="en-IN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C5A807-F2A1-4FB8-B97F-581ECF4AA0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0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836192-2F3E-4FB7-8EC0-27EE3BA39655}" type="datetimeFigureOut">
              <a:rPr lang="en-US" smtClean="0"/>
              <a:t>3/29/2023</a:t>
            </a:fld>
            <a:endParaRPr lang="en-IN"/>
          </a:p>
        </p:txBody>
      </p:sp>
      <p:sp>
        <p:nvSpPr>
          <p:cNvPr id="1048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C5A807-F2A1-4FB8-B97F-581ECF4AA0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836192-2F3E-4FB7-8EC0-27EE3BA39655}" type="datetimeFigureOut">
              <a:rPr lang="en-US" smtClean="0"/>
              <a:t>3/29/2023</a:t>
            </a:fld>
            <a:endParaRPr lang="en-IN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C5A807-F2A1-4FB8-B97F-581ECF4AA0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1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836192-2F3E-4FB7-8EC0-27EE3BA39655}" type="datetimeFigureOut">
              <a:rPr lang="en-US" smtClean="0"/>
              <a:t>3/29/2023</a:t>
            </a:fld>
            <a:endParaRPr lang="en-IN"/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C5A807-F2A1-4FB8-B97F-581ECF4AA0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2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2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836192-2F3E-4FB7-8EC0-27EE3BA39655}" type="datetimeFigureOut">
              <a:rPr lang="en-US" smtClean="0"/>
              <a:t>3/29/2023</a:t>
            </a:fld>
            <a:endParaRPr lang="en-IN"/>
          </a:p>
        </p:txBody>
      </p:sp>
      <p:sp>
        <p:nvSpPr>
          <p:cNvPr id="10486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C5A807-F2A1-4FB8-B97F-581ECF4AA0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 fontScale="95833" lnSpcReduction="20000"/>
          </a:bodyPr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2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 fontScale="95833" lnSpcReduction="20000"/>
          </a:bodyPr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3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836192-2F3E-4FB7-8EC0-27EE3BA39655}" type="datetimeFigureOut">
              <a:rPr lang="en-US" smtClean="0"/>
              <a:t>3/29/2023</a:t>
            </a:fld>
            <a:endParaRPr lang="en-IN"/>
          </a:p>
        </p:txBody>
      </p:sp>
      <p:sp>
        <p:nvSpPr>
          <p:cNvPr id="104863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C5A807-F2A1-4FB8-B97F-581ECF4AA0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5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836192-2F3E-4FB7-8EC0-27EE3BA39655}" type="datetimeFigureOut">
              <a:rPr lang="en-US" smtClean="0"/>
              <a:t>3/29/2023</a:t>
            </a:fld>
            <a:endParaRPr lang="en-IN"/>
          </a:p>
        </p:txBody>
      </p:sp>
      <p:sp>
        <p:nvSpPr>
          <p:cNvPr id="10485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C5A807-F2A1-4FB8-B97F-581ECF4AA0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836192-2F3E-4FB7-8EC0-27EE3BA39655}" type="datetimeFigureOut">
              <a:rPr lang="en-US" smtClean="0"/>
              <a:t>3/29/2023</a:t>
            </a:fld>
            <a:endParaRPr lang="en-IN"/>
          </a:p>
        </p:txBody>
      </p:sp>
      <p:sp>
        <p:nvSpPr>
          <p:cNvPr id="104863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C5A807-F2A1-4FB8-B97F-581ECF4AA0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836192-2F3E-4FB7-8EC0-27EE3BA39655}" type="datetimeFigureOut">
              <a:rPr lang="en-US" smtClean="0"/>
              <a:t>3/29/2023</a:t>
            </a:fld>
            <a:endParaRPr lang="en-IN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C5A807-F2A1-4FB8-B97F-581ECF4AA0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05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06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0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836192-2F3E-4FB7-8EC0-27EE3BA39655}" type="datetimeFigureOut">
              <a:rPr lang="en-US" smtClean="0"/>
              <a:t>3/29/2023</a:t>
            </a:fld>
            <a:endParaRPr lang="en-IN"/>
          </a:p>
        </p:txBody>
      </p:sp>
      <p:sp>
        <p:nvSpPr>
          <p:cNvPr id="104860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C5A807-F2A1-4FB8-B97F-581ECF4AA0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6192-2F3E-4FB7-8EC0-27EE3BA39655}" type="datetimeFigureOut">
              <a:rPr lang="en-US" smtClean="0"/>
              <a:t>3/29/2023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5A807-F2A1-4FB8-B97F-581ECF4AA0B1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hyperlink" Target="https://github.com/Kishoreragav/grocery.git" TargetMode="Externa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857387"/>
          </a:xfrm>
        </p:spPr>
        <p:txBody>
          <a:bodyPr/>
          <a:p>
            <a:r>
              <a:rPr dirty="0" lang="en-US" smtClean="0"/>
              <a:t>GROCERY DELIVERY SYSTEM</a:t>
            </a:r>
            <a:endParaRPr dirty="0" lang="en-IN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428728" y="2143116"/>
            <a:ext cx="6400800" cy="3500462"/>
          </a:xfrm>
        </p:spPr>
        <p:txBody>
          <a:bodyPr>
            <a:normAutofit/>
          </a:bodyPr>
          <a:p>
            <a:pPr algn="l"/>
            <a:r>
              <a:rPr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;</a:t>
            </a:r>
            <a:endParaRPr altLang="en-US" lang="zh-CN"/>
          </a:p>
          <a:p>
            <a:pPr algn="l"/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lin</a:t>
            </a:r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Mary</a:t>
            </a:r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Babu</a:t>
            </a:r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altLang="en-US" lang="zh-CN"/>
          </a:p>
          <a:p>
            <a:pPr algn="l"/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arani</a:t>
            </a:r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M</a:t>
            </a:r>
            <a:endParaRPr altLang="en-US" lang="zh-CN"/>
          </a:p>
          <a:p>
            <a:pPr algn="l"/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altLang="en-GB" b="1" dirty="0" sz="4400" lang="en-US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071678"/>
          </a:xfrm>
        </p:spPr>
        <p:txBody>
          <a:bodyPr>
            <a:normAutofit/>
          </a:bodyPr>
          <a:p>
            <a:r>
              <a:rPr dirty="0" lang="en-US" smtClean="0"/>
              <a:t>GIT HUB REPO </a:t>
            </a:r>
            <a:r>
              <a:rPr dirty="0" sz="3200" lang="en-US" err="1" smtClean="0"/>
              <a:t>LINK:</a:t>
            </a:r>
            <a:r>
              <a:rPr dirty="0" sz="3200" lang="en-US" err="1" smtClean="0">
                <a:hlinkClick r:id="rId1"/>
              </a:rPr>
              <a:t>https</a:t>
            </a:r>
            <a:r>
              <a:rPr dirty="0" sz="3200" lang="en-US" smtClean="0">
                <a:hlinkClick r:id="rId1"/>
              </a:rPr>
              <a:t>://</a:t>
            </a:r>
            <a:r>
              <a:rPr dirty="0" sz="3200" lang="en-US" err="1" smtClean="0">
                <a:hlinkClick r:id="rId1"/>
              </a:rPr>
              <a:t>github.com</a:t>
            </a:r>
            <a:r>
              <a:rPr dirty="0" sz="3200" lang="en-US" smtClean="0">
                <a:hlinkClick r:id="rId1"/>
              </a:rPr>
              <a:t>/</a:t>
            </a:r>
            <a:r>
              <a:rPr dirty="0" sz="3200" lang="en-US" err="1" smtClean="0">
                <a:hlinkClick r:id="rId1"/>
              </a:rPr>
              <a:t>Kishoreragav</a:t>
            </a:r>
            <a:r>
              <a:rPr dirty="0" sz="3200" lang="en-US" smtClean="0">
                <a:hlinkClick r:id="rId1"/>
              </a:rPr>
              <a:t>/</a:t>
            </a:r>
            <a:r>
              <a:rPr dirty="0" sz="3200" lang="en-US" err="1" smtClean="0">
                <a:hlinkClick r:id="rId1"/>
              </a:rPr>
              <a:t>grocery.git</a:t>
            </a:r>
            <a:endParaRPr dirty="0" sz="3200" lang="en-IN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785786" y="2428868"/>
            <a:ext cx="7901014" cy="3697295"/>
          </a:xfrm>
        </p:spPr>
        <p:txBody>
          <a:bodyPr>
            <a:normAutofit lnSpcReduction="10000"/>
          </a:bodyPr>
          <a:p>
            <a:r>
              <a:rPr dirty="0" lang="en-US" smtClean="0"/>
              <a:t>SO MY PROJECT IS FULLY BASED ON A SIMPLE HOME PAGE FOR GROCERY DELIVERY SYSTEM.</a:t>
            </a:r>
          </a:p>
          <a:p>
            <a:r>
              <a:rPr dirty="0" lang="en-US" smtClean="0"/>
              <a:t>WE HAVE ONLY CREATED A SHOW PAGE WITH NO FUNCTIONS AS WE ARE IN THE INITIAL STAGE OF DEVELOPMENT.</a:t>
            </a:r>
          </a:p>
          <a:p>
            <a:r>
              <a:rPr lang="en-US" smtClean="0"/>
              <a:t>THANK YOU.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Microsoft</Company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GROCERY DELIVERY SYSTEM</dc:title>
  <dc:creator>user21</dc:creator>
  <cp:lastModifiedBy>user21</cp:lastModifiedBy>
  <dcterms:created xsi:type="dcterms:W3CDTF">2023-03-28T16:32:35Z</dcterms:created>
  <dcterms:modified xsi:type="dcterms:W3CDTF">2023-03-29T04:54:42Z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238b4935aa3d4e91bda5013339df92ba</vt:lpwstr>
  </property>
</Properties>
</file>