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04821-248D-4389-B3DE-BCB8C1D4DEFB}" v="59" dt="2023-08-25T13:50:20.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esh Dubey" userId="e982d25bfdb07892" providerId="LiveId" clId="{DB804821-248D-4389-B3DE-BCB8C1D4DEFB}"/>
    <pc:docChg chg="undo redo custSel addSld delSld modSld sldOrd">
      <pc:chgData name="Kamesh Dubey" userId="e982d25bfdb07892" providerId="LiveId" clId="{DB804821-248D-4389-B3DE-BCB8C1D4DEFB}" dt="2023-08-25T13:51:05.337" v="937" actId="1076"/>
      <pc:docMkLst>
        <pc:docMk/>
      </pc:docMkLst>
      <pc:sldChg chg="addSp delSp modSp mod">
        <pc:chgData name="Kamesh Dubey" userId="e982d25bfdb07892" providerId="LiveId" clId="{DB804821-248D-4389-B3DE-BCB8C1D4DEFB}" dt="2023-08-25T13:50:21.292" v="929" actId="9405"/>
        <pc:sldMkLst>
          <pc:docMk/>
          <pc:sldMk cId="1845976292" sldId="256"/>
        </pc:sldMkLst>
        <pc:spChg chg="del mod">
          <ac:chgData name="Kamesh Dubey" userId="e982d25bfdb07892" providerId="LiveId" clId="{DB804821-248D-4389-B3DE-BCB8C1D4DEFB}" dt="2023-08-25T09:29:19.411" v="9" actId="21"/>
          <ac:spMkLst>
            <pc:docMk/>
            <pc:sldMk cId="1845976292" sldId="256"/>
            <ac:spMk id="2" creationId="{665B090A-DEFA-F7B2-F948-60856655588F}"/>
          </ac:spMkLst>
        </pc:spChg>
        <pc:spChg chg="del">
          <ac:chgData name="Kamesh Dubey" userId="e982d25bfdb07892" providerId="LiveId" clId="{DB804821-248D-4389-B3DE-BCB8C1D4DEFB}" dt="2023-08-25T09:29:24.548" v="11" actId="21"/>
          <ac:spMkLst>
            <pc:docMk/>
            <pc:sldMk cId="1845976292" sldId="256"/>
            <ac:spMk id="3" creationId="{22CF9A0F-355A-C62A-6480-D06C105CF72A}"/>
          </ac:spMkLst>
        </pc:spChg>
        <pc:spChg chg="add del mod">
          <ac:chgData name="Kamesh Dubey" userId="e982d25bfdb07892" providerId="LiveId" clId="{DB804821-248D-4389-B3DE-BCB8C1D4DEFB}" dt="2023-08-25T09:29:22.061" v="10" actId="21"/>
          <ac:spMkLst>
            <pc:docMk/>
            <pc:sldMk cId="1845976292" sldId="256"/>
            <ac:spMk id="5" creationId="{5A31B16C-B2E6-BD04-E1B9-076F2EBBD94C}"/>
          </ac:spMkLst>
        </pc:spChg>
        <pc:spChg chg="add mod">
          <ac:chgData name="Kamesh Dubey" userId="e982d25bfdb07892" providerId="LiveId" clId="{DB804821-248D-4389-B3DE-BCB8C1D4DEFB}" dt="2023-08-25T13:42:12.298" v="688" actId="1076"/>
          <ac:spMkLst>
            <pc:docMk/>
            <pc:sldMk cId="1845976292" sldId="256"/>
            <ac:spMk id="6" creationId="{469CABA2-FD95-AF99-EDF8-14BAED5240E3}"/>
          </ac:spMkLst>
        </pc:spChg>
        <pc:spChg chg="add del mod">
          <ac:chgData name="Kamesh Dubey" userId="e982d25bfdb07892" providerId="LiveId" clId="{DB804821-248D-4389-B3DE-BCB8C1D4DEFB}" dt="2023-08-25T09:30:43.350" v="39"/>
          <ac:spMkLst>
            <pc:docMk/>
            <pc:sldMk cId="1845976292" sldId="256"/>
            <ac:spMk id="7" creationId="{A8BB6D91-65BF-0C22-0409-4F07611F25F1}"/>
          </ac:spMkLst>
        </pc:spChg>
        <pc:spChg chg="add mod">
          <ac:chgData name="Kamesh Dubey" userId="e982d25bfdb07892" providerId="LiveId" clId="{DB804821-248D-4389-B3DE-BCB8C1D4DEFB}" dt="2023-08-25T13:42:10.916" v="687" actId="1076"/>
          <ac:spMkLst>
            <pc:docMk/>
            <pc:sldMk cId="1845976292" sldId="256"/>
            <ac:spMk id="8" creationId="{C9738E0C-B2DE-E807-B0E5-38232B2D3118}"/>
          </ac:spMkLst>
        </pc:spChg>
        <pc:grpChg chg="del mod">
          <ac:chgData name="Kamesh Dubey" userId="e982d25bfdb07892" providerId="LiveId" clId="{DB804821-248D-4389-B3DE-BCB8C1D4DEFB}" dt="2023-08-25T13:49:22.795" v="893" actId="21"/>
          <ac:grpSpMkLst>
            <pc:docMk/>
            <pc:sldMk cId="1845976292" sldId="256"/>
            <ac:grpSpMk id="16" creationId="{7DC5D1CB-A1E6-3ADE-3F61-B8A7655FB0BA}"/>
          </ac:grpSpMkLst>
        </pc:grpChg>
        <pc:grpChg chg="add del mod">
          <ac:chgData name="Kamesh Dubey" userId="e982d25bfdb07892" providerId="LiveId" clId="{DB804821-248D-4389-B3DE-BCB8C1D4DEFB}" dt="2023-08-25T13:50:08.364" v="918"/>
          <ac:grpSpMkLst>
            <pc:docMk/>
            <pc:sldMk cId="1845976292" sldId="256"/>
            <ac:grpSpMk id="20" creationId="{5AF149BD-FBA5-AE27-3ADF-9DA6FDB4A5D0}"/>
          </ac:grpSpMkLst>
        </pc:grpChg>
        <pc:grpChg chg="add del mod">
          <ac:chgData name="Kamesh Dubey" userId="e982d25bfdb07892" providerId="LiveId" clId="{DB804821-248D-4389-B3DE-BCB8C1D4DEFB}" dt="2023-08-25T13:50:07.963" v="916"/>
          <ac:grpSpMkLst>
            <pc:docMk/>
            <pc:sldMk cId="1845976292" sldId="256"/>
            <ac:grpSpMk id="22" creationId="{74C51BDA-2004-96B8-7031-40F3EFF5DC6B}"/>
          </ac:grpSpMkLst>
        </pc:grpChg>
        <pc:grpChg chg="add del mod">
          <ac:chgData name="Kamesh Dubey" userId="e982d25bfdb07892" providerId="LiveId" clId="{DB804821-248D-4389-B3DE-BCB8C1D4DEFB}" dt="2023-08-25T13:50:07.568" v="914"/>
          <ac:grpSpMkLst>
            <pc:docMk/>
            <pc:sldMk cId="1845976292" sldId="256"/>
            <ac:grpSpMk id="24" creationId="{A74CC41C-C529-6682-231C-235250A02AD5}"/>
          </ac:grpSpMkLst>
        </pc:grpChg>
        <pc:grpChg chg="add del mod">
          <ac:chgData name="Kamesh Dubey" userId="e982d25bfdb07892" providerId="LiveId" clId="{DB804821-248D-4389-B3DE-BCB8C1D4DEFB}" dt="2023-08-25T13:50:07.260" v="912"/>
          <ac:grpSpMkLst>
            <pc:docMk/>
            <pc:sldMk cId="1845976292" sldId="256"/>
            <ac:grpSpMk id="26" creationId="{4B89BF5E-1BC2-2DB9-95FB-EA1858D8AFBF}"/>
          </ac:grpSpMkLst>
        </pc:grpChg>
        <pc:grpChg chg="mod">
          <ac:chgData name="Kamesh Dubey" userId="e982d25bfdb07892" providerId="LiveId" clId="{DB804821-248D-4389-B3DE-BCB8C1D4DEFB}" dt="2023-08-25T13:50:06.971" v="910"/>
          <ac:grpSpMkLst>
            <pc:docMk/>
            <pc:sldMk cId="1845976292" sldId="256"/>
            <ac:grpSpMk id="28" creationId="{5A7125F7-AD1C-658D-6056-522E31BA359E}"/>
          </ac:grpSpMkLst>
        </pc:grpChg>
        <pc:grpChg chg="add del mod">
          <ac:chgData name="Kamesh Dubey" userId="e982d25bfdb07892" providerId="LiveId" clId="{DB804821-248D-4389-B3DE-BCB8C1D4DEFB}" dt="2023-08-25T13:50:20.911" v="928"/>
          <ac:grpSpMkLst>
            <pc:docMk/>
            <pc:sldMk cId="1845976292" sldId="256"/>
            <ac:grpSpMk id="31" creationId="{AC371EFE-A47F-53E5-6A96-DCB26835E046}"/>
          </ac:grpSpMkLst>
        </pc:grpChg>
        <pc:grpChg chg="mod">
          <ac:chgData name="Kamesh Dubey" userId="e982d25bfdb07892" providerId="LiveId" clId="{DB804821-248D-4389-B3DE-BCB8C1D4DEFB}" dt="2023-08-25T13:50:20.558" v="926"/>
          <ac:grpSpMkLst>
            <pc:docMk/>
            <pc:sldMk cId="1845976292" sldId="256"/>
            <ac:grpSpMk id="33" creationId="{B75A4188-01E7-3D4D-0571-38AF01D01976}"/>
          </ac:grpSpMkLst>
        </pc:grpChg>
        <pc:picChg chg="add mod">
          <ac:chgData name="Kamesh Dubey" userId="e982d25bfdb07892" providerId="LiveId" clId="{DB804821-248D-4389-B3DE-BCB8C1D4DEFB}" dt="2023-08-25T13:49:34.628" v="895" actId="1076"/>
          <ac:picMkLst>
            <pc:docMk/>
            <pc:sldMk cId="1845976292" sldId="256"/>
            <ac:picMk id="10" creationId="{22F05901-DE01-71A3-A0AE-67F42A8E2688}"/>
          </ac:picMkLst>
        </pc:picChg>
        <pc:inkChg chg="add">
          <ac:chgData name="Kamesh Dubey" userId="e982d25bfdb07892" providerId="LiveId" clId="{DB804821-248D-4389-B3DE-BCB8C1D4DEFB}" dt="2023-08-25T10:53:13.020" v="95" actId="9405"/>
          <ac:inkMkLst>
            <pc:docMk/>
            <pc:sldMk cId="1845976292" sldId="256"/>
            <ac:inkMk id="11" creationId="{51DC33AA-7BA7-EFB5-A736-348770BF1DC7}"/>
          </ac:inkMkLst>
        </pc:inkChg>
        <pc:inkChg chg="add del">
          <ac:chgData name="Kamesh Dubey" userId="e982d25bfdb07892" providerId="LiveId" clId="{DB804821-248D-4389-B3DE-BCB8C1D4DEFB}" dt="2023-08-25T10:53:21.392" v="97" actId="9405"/>
          <ac:inkMkLst>
            <pc:docMk/>
            <pc:sldMk cId="1845976292" sldId="256"/>
            <ac:inkMk id="12" creationId="{8095752B-827B-450B-20FA-6031AB18C7DC}"/>
          </ac:inkMkLst>
        </pc:inkChg>
        <pc:inkChg chg="add del">
          <ac:chgData name="Kamesh Dubey" userId="e982d25bfdb07892" providerId="LiveId" clId="{DB804821-248D-4389-B3DE-BCB8C1D4DEFB}" dt="2023-08-25T10:53:26.326" v="99" actId="9405"/>
          <ac:inkMkLst>
            <pc:docMk/>
            <pc:sldMk cId="1845976292" sldId="256"/>
            <ac:inkMk id="13" creationId="{D168FC47-BB54-75C5-A2DE-BC2DFE79BF66}"/>
          </ac:inkMkLst>
        </pc:inkChg>
        <pc:inkChg chg="add mod">
          <ac:chgData name="Kamesh Dubey" userId="e982d25bfdb07892" providerId="LiveId" clId="{DB804821-248D-4389-B3DE-BCB8C1D4DEFB}" dt="2023-08-25T10:53:37.002" v="102"/>
          <ac:inkMkLst>
            <pc:docMk/>
            <pc:sldMk cId="1845976292" sldId="256"/>
            <ac:inkMk id="14" creationId="{A00C2FBE-5AAF-6C97-11B3-12B82A136C5D}"/>
          </ac:inkMkLst>
        </pc:inkChg>
        <pc:inkChg chg="add mod">
          <ac:chgData name="Kamesh Dubey" userId="e982d25bfdb07892" providerId="LiveId" clId="{DB804821-248D-4389-B3DE-BCB8C1D4DEFB}" dt="2023-08-25T10:53:37.002" v="102"/>
          <ac:inkMkLst>
            <pc:docMk/>
            <pc:sldMk cId="1845976292" sldId="256"/>
            <ac:inkMk id="15" creationId="{712EC090-0957-3C79-4912-271B4177F40C}"/>
          </ac:inkMkLst>
        </pc:inkChg>
        <pc:inkChg chg="add del">
          <ac:chgData name="Kamesh Dubey" userId="e982d25bfdb07892" providerId="LiveId" clId="{DB804821-248D-4389-B3DE-BCB8C1D4DEFB}" dt="2023-08-25T13:49:54.236" v="897" actId="9405"/>
          <ac:inkMkLst>
            <pc:docMk/>
            <pc:sldMk cId="1845976292" sldId="256"/>
            <ac:inkMk id="17" creationId="{2D67B212-C62A-BDB8-0D89-ED2F69200DB2}"/>
          </ac:inkMkLst>
        </pc:inkChg>
        <pc:inkChg chg="add del mod">
          <ac:chgData name="Kamesh Dubey" userId="e982d25bfdb07892" providerId="LiveId" clId="{DB804821-248D-4389-B3DE-BCB8C1D4DEFB}" dt="2023-08-25T13:50:09.345" v="919" actId="9405"/>
          <ac:inkMkLst>
            <pc:docMk/>
            <pc:sldMk cId="1845976292" sldId="256"/>
            <ac:inkMk id="18" creationId="{8280D54D-9865-693B-2840-377D6D69C81E}"/>
          </ac:inkMkLst>
        </pc:inkChg>
        <pc:inkChg chg="add del mod">
          <ac:chgData name="Kamesh Dubey" userId="e982d25bfdb07892" providerId="LiveId" clId="{DB804821-248D-4389-B3DE-BCB8C1D4DEFB}" dt="2023-08-25T13:50:08.364" v="918"/>
          <ac:inkMkLst>
            <pc:docMk/>
            <pc:sldMk cId="1845976292" sldId="256"/>
            <ac:inkMk id="19" creationId="{1F6C8AFD-1BD8-0094-A924-9DBCD490F753}"/>
          </ac:inkMkLst>
        </pc:inkChg>
        <pc:inkChg chg="add del mod">
          <ac:chgData name="Kamesh Dubey" userId="e982d25bfdb07892" providerId="LiveId" clId="{DB804821-248D-4389-B3DE-BCB8C1D4DEFB}" dt="2023-08-25T13:50:07.963" v="916"/>
          <ac:inkMkLst>
            <pc:docMk/>
            <pc:sldMk cId="1845976292" sldId="256"/>
            <ac:inkMk id="21" creationId="{FD1944F4-603A-9D9A-BB87-A9EFF6C07C3E}"/>
          </ac:inkMkLst>
        </pc:inkChg>
        <pc:inkChg chg="add del mod">
          <ac:chgData name="Kamesh Dubey" userId="e982d25bfdb07892" providerId="LiveId" clId="{DB804821-248D-4389-B3DE-BCB8C1D4DEFB}" dt="2023-08-25T13:50:07.568" v="914"/>
          <ac:inkMkLst>
            <pc:docMk/>
            <pc:sldMk cId="1845976292" sldId="256"/>
            <ac:inkMk id="23" creationId="{0783B8B8-830C-E3CC-254C-B01FC4193834}"/>
          </ac:inkMkLst>
        </pc:inkChg>
        <pc:inkChg chg="add del mod">
          <ac:chgData name="Kamesh Dubey" userId="e982d25bfdb07892" providerId="LiveId" clId="{DB804821-248D-4389-B3DE-BCB8C1D4DEFB}" dt="2023-08-25T13:50:07.260" v="912"/>
          <ac:inkMkLst>
            <pc:docMk/>
            <pc:sldMk cId="1845976292" sldId="256"/>
            <ac:inkMk id="25" creationId="{814D5D78-9A4D-19BA-32FD-A2D5A7AA8916}"/>
          </ac:inkMkLst>
        </pc:inkChg>
        <pc:inkChg chg="add del mod">
          <ac:chgData name="Kamesh Dubey" userId="e982d25bfdb07892" providerId="LiveId" clId="{DB804821-248D-4389-B3DE-BCB8C1D4DEFB}" dt="2023-08-25T13:50:06.971" v="910"/>
          <ac:inkMkLst>
            <pc:docMk/>
            <pc:sldMk cId="1845976292" sldId="256"/>
            <ac:inkMk id="27" creationId="{6A28DC86-236C-4FC9-29C3-5AB9E1356A21}"/>
          </ac:inkMkLst>
        </pc:inkChg>
        <pc:inkChg chg="add del mod">
          <ac:chgData name="Kamesh Dubey" userId="e982d25bfdb07892" providerId="LiveId" clId="{DB804821-248D-4389-B3DE-BCB8C1D4DEFB}" dt="2023-08-25T13:50:21.292" v="929" actId="9405"/>
          <ac:inkMkLst>
            <pc:docMk/>
            <pc:sldMk cId="1845976292" sldId="256"/>
            <ac:inkMk id="29" creationId="{46953F15-85F5-C7FD-E57F-417730D9DC4D}"/>
          </ac:inkMkLst>
        </pc:inkChg>
        <pc:inkChg chg="add del mod">
          <ac:chgData name="Kamesh Dubey" userId="e982d25bfdb07892" providerId="LiveId" clId="{DB804821-248D-4389-B3DE-BCB8C1D4DEFB}" dt="2023-08-25T13:50:20.911" v="928"/>
          <ac:inkMkLst>
            <pc:docMk/>
            <pc:sldMk cId="1845976292" sldId="256"/>
            <ac:inkMk id="30" creationId="{9A85C00D-3250-3B47-170E-8021AE6FA6F1}"/>
          </ac:inkMkLst>
        </pc:inkChg>
        <pc:inkChg chg="add del mod">
          <ac:chgData name="Kamesh Dubey" userId="e982d25bfdb07892" providerId="LiveId" clId="{DB804821-248D-4389-B3DE-BCB8C1D4DEFB}" dt="2023-08-25T13:50:20.558" v="926"/>
          <ac:inkMkLst>
            <pc:docMk/>
            <pc:sldMk cId="1845976292" sldId="256"/>
            <ac:inkMk id="32" creationId="{54413022-66C1-E876-F7A0-8821AC0CDD6F}"/>
          </ac:inkMkLst>
        </pc:inkChg>
      </pc:sldChg>
      <pc:sldChg chg="addSp delSp modSp add mod">
        <pc:chgData name="Kamesh Dubey" userId="e982d25bfdb07892" providerId="LiveId" clId="{DB804821-248D-4389-B3DE-BCB8C1D4DEFB}" dt="2023-08-25T13:46:27.754" v="858" actId="21"/>
        <pc:sldMkLst>
          <pc:docMk/>
          <pc:sldMk cId="4195267924" sldId="257"/>
        </pc:sldMkLst>
        <pc:spChg chg="mod">
          <ac:chgData name="Kamesh Dubey" userId="e982d25bfdb07892" providerId="LiveId" clId="{DB804821-248D-4389-B3DE-BCB8C1D4DEFB}" dt="2023-08-25T10:54:38.039" v="139" actId="14100"/>
          <ac:spMkLst>
            <pc:docMk/>
            <pc:sldMk cId="4195267924" sldId="257"/>
            <ac:spMk id="6" creationId="{469CABA2-FD95-AF99-EDF8-14BAED5240E3}"/>
          </ac:spMkLst>
        </pc:spChg>
        <pc:spChg chg="del mod">
          <ac:chgData name="Kamesh Dubey" userId="e982d25bfdb07892" providerId="LiveId" clId="{DB804821-248D-4389-B3DE-BCB8C1D4DEFB}" dt="2023-08-25T10:53:59.429" v="111" actId="21"/>
          <ac:spMkLst>
            <pc:docMk/>
            <pc:sldMk cId="4195267924" sldId="257"/>
            <ac:spMk id="8" creationId="{C9738E0C-B2DE-E807-B0E5-38232B2D3118}"/>
          </ac:spMkLst>
        </pc:spChg>
        <pc:grpChg chg="del mod">
          <ac:chgData name="Kamesh Dubey" userId="e982d25bfdb07892" providerId="LiveId" clId="{DB804821-248D-4389-B3DE-BCB8C1D4DEFB}" dt="2023-08-25T13:46:23.051" v="857" actId="21"/>
          <ac:grpSpMkLst>
            <pc:docMk/>
            <pc:sldMk cId="4195267924" sldId="257"/>
            <ac:grpSpMk id="16" creationId="{7DC5D1CB-A1E6-3ADE-3F61-B8A7655FB0BA}"/>
          </ac:grpSpMkLst>
        </pc:grpChg>
        <pc:picChg chg="add del mod">
          <ac:chgData name="Kamesh Dubey" userId="e982d25bfdb07892" providerId="LiveId" clId="{DB804821-248D-4389-B3DE-BCB8C1D4DEFB}" dt="2023-08-25T12:52:32.780" v="150" actId="21"/>
          <ac:picMkLst>
            <pc:docMk/>
            <pc:sldMk cId="4195267924" sldId="257"/>
            <ac:picMk id="7" creationId="{99D5A28C-291A-6F91-A9AB-B143E70F494A}"/>
          </ac:picMkLst>
        </pc:picChg>
        <pc:picChg chg="del">
          <ac:chgData name="Kamesh Dubey" userId="e982d25bfdb07892" providerId="LiveId" clId="{DB804821-248D-4389-B3DE-BCB8C1D4DEFB}" dt="2023-08-25T10:54:01.241" v="112" actId="21"/>
          <ac:picMkLst>
            <pc:docMk/>
            <pc:sldMk cId="4195267924" sldId="257"/>
            <ac:picMk id="10" creationId="{22F05901-DE01-71A3-A0AE-67F42A8E2688}"/>
          </ac:picMkLst>
        </pc:picChg>
        <pc:picChg chg="add mod">
          <ac:chgData name="Kamesh Dubey" userId="e982d25bfdb07892" providerId="LiveId" clId="{DB804821-248D-4389-B3DE-BCB8C1D4DEFB}" dt="2023-08-25T12:53:01.010" v="156" actId="1076"/>
          <ac:picMkLst>
            <pc:docMk/>
            <pc:sldMk cId="4195267924" sldId="257"/>
            <ac:picMk id="12" creationId="{ABE767BB-B86F-7EC1-DC14-74D41DD8D50F}"/>
          </ac:picMkLst>
        </pc:picChg>
        <pc:picChg chg="add mod">
          <ac:chgData name="Kamesh Dubey" userId="e982d25bfdb07892" providerId="LiveId" clId="{DB804821-248D-4389-B3DE-BCB8C1D4DEFB}" dt="2023-08-25T12:52:39.995" v="151" actId="1076"/>
          <ac:picMkLst>
            <pc:docMk/>
            <pc:sldMk cId="4195267924" sldId="257"/>
            <ac:picMk id="17" creationId="{6533C6B6-A9AD-D72B-64A2-EB18538DFAE9}"/>
          </ac:picMkLst>
        </pc:picChg>
        <pc:inkChg chg="add del">
          <ac:chgData name="Kamesh Dubey" userId="e982d25bfdb07892" providerId="LiveId" clId="{DB804821-248D-4389-B3DE-BCB8C1D4DEFB}" dt="2023-08-25T10:53:55.232" v="109" actId="9405"/>
          <ac:inkMkLst>
            <pc:docMk/>
            <pc:sldMk cId="4195267924" sldId="257"/>
            <ac:inkMk id="2" creationId="{6D074688-FF86-FDF9-B228-AB0A3FD2E25A}"/>
          </ac:inkMkLst>
        </pc:inkChg>
        <pc:inkChg chg="add del">
          <ac:chgData name="Kamesh Dubey" userId="e982d25bfdb07892" providerId="LiveId" clId="{DB804821-248D-4389-B3DE-BCB8C1D4DEFB}" dt="2023-08-25T10:53:53.367" v="108" actId="9405"/>
          <ac:inkMkLst>
            <pc:docMk/>
            <pc:sldMk cId="4195267924" sldId="257"/>
            <ac:inkMk id="3" creationId="{BCC8B4BF-03D9-5083-10C6-C281D2FFDAE9}"/>
          </ac:inkMkLst>
        </pc:inkChg>
        <pc:inkChg chg="add del">
          <ac:chgData name="Kamesh Dubey" userId="e982d25bfdb07892" providerId="LiveId" clId="{DB804821-248D-4389-B3DE-BCB8C1D4DEFB}" dt="2023-08-25T10:53:52.385" v="107" actId="9405"/>
          <ac:inkMkLst>
            <pc:docMk/>
            <pc:sldMk cId="4195267924" sldId="257"/>
            <ac:inkMk id="4" creationId="{55708CF2-01D4-F6FF-1ED5-80871361CF5A}"/>
          </ac:inkMkLst>
        </pc:inkChg>
        <pc:inkChg chg="del">
          <ac:chgData name="Kamesh Dubey" userId="e982d25bfdb07892" providerId="LiveId" clId="{DB804821-248D-4389-B3DE-BCB8C1D4DEFB}" dt="2023-08-25T13:46:27.754" v="858" actId="21"/>
          <ac:inkMkLst>
            <pc:docMk/>
            <pc:sldMk cId="4195267924" sldId="257"/>
            <ac:inkMk id="11" creationId="{51DC33AA-7BA7-EFB5-A736-348770BF1DC7}"/>
          </ac:inkMkLst>
        </pc:inkChg>
      </pc:sldChg>
      <pc:sldChg chg="addSp delSp modSp add mod">
        <pc:chgData name="Kamesh Dubey" userId="e982d25bfdb07892" providerId="LiveId" clId="{DB804821-248D-4389-B3DE-BCB8C1D4DEFB}" dt="2023-08-25T13:50:53.797" v="936" actId="1076"/>
        <pc:sldMkLst>
          <pc:docMk/>
          <pc:sldMk cId="3385966162" sldId="258"/>
        </pc:sldMkLst>
        <pc:spChg chg="mod">
          <ac:chgData name="Kamesh Dubey" userId="e982d25bfdb07892" providerId="LiveId" clId="{DB804821-248D-4389-B3DE-BCB8C1D4DEFB}" dt="2023-08-25T12:56:11.942" v="170" actId="20577"/>
          <ac:spMkLst>
            <pc:docMk/>
            <pc:sldMk cId="3385966162" sldId="258"/>
            <ac:spMk id="6" creationId="{469CABA2-FD95-AF99-EDF8-14BAED5240E3}"/>
          </ac:spMkLst>
        </pc:spChg>
        <pc:grpChg chg="del">
          <ac:chgData name="Kamesh Dubey" userId="e982d25bfdb07892" providerId="LiveId" clId="{DB804821-248D-4389-B3DE-BCB8C1D4DEFB}" dt="2023-08-25T13:46:32.581" v="859" actId="21"/>
          <ac:grpSpMkLst>
            <pc:docMk/>
            <pc:sldMk cId="3385966162" sldId="258"/>
            <ac:grpSpMk id="16" creationId="{7DC5D1CB-A1E6-3ADE-3F61-B8A7655FB0BA}"/>
          </ac:grpSpMkLst>
        </pc:grpChg>
        <pc:picChg chg="add mod">
          <ac:chgData name="Kamesh Dubey" userId="e982d25bfdb07892" providerId="LiveId" clId="{DB804821-248D-4389-B3DE-BCB8C1D4DEFB}" dt="2023-08-25T13:50:52.093" v="935" actId="1076"/>
          <ac:picMkLst>
            <pc:docMk/>
            <pc:sldMk cId="3385966162" sldId="258"/>
            <ac:picMk id="3" creationId="{ABE6E04E-5104-FC56-3C48-135D2E3CE68B}"/>
          </ac:picMkLst>
        </pc:picChg>
        <pc:picChg chg="add mod">
          <ac:chgData name="Kamesh Dubey" userId="e982d25bfdb07892" providerId="LiveId" clId="{DB804821-248D-4389-B3DE-BCB8C1D4DEFB}" dt="2023-08-25T13:50:53.797" v="936" actId="1076"/>
          <ac:picMkLst>
            <pc:docMk/>
            <pc:sldMk cId="3385966162" sldId="258"/>
            <ac:picMk id="5" creationId="{FA4B6CFC-56A2-9BFB-F9B5-0F2C58954DE9}"/>
          </ac:picMkLst>
        </pc:picChg>
        <pc:picChg chg="del">
          <ac:chgData name="Kamesh Dubey" userId="e982d25bfdb07892" providerId="LiveId" clId="{DB804821-248D-4389-B3DE-BCB8C1D4DEFB}" dt="2023-08-25T12:56:20.385" v="172" actId="21"/>
          <ac:picMkLst>
            <pc:docMk/>
            <pc:sldMk cId="3385966162" sldId="258"/>
            <ac:picMk id="12" creationId="{ABE767BB-B86F-7EC1-DC14-74D41DD8D50F}"/>
          </ac:picMkLst>
        </pc:picChg>
        <pc:picChg chg="del">
          <ac:chgData name="Kamesh Dubey" userId="e982d25bfdb07892" providerId="LiveId" clId="{DB804821-248D-4389-B3DE-BCB8C1D4DEFB}" dt="2023-08-25T12:56:03.246" v="159" actId="21"/>
          <ac:picMkLst>
            <pc:docMk/>
            <pc:sldMk cId="3385966162" sldId="258"/>
            <ac:picMk id="17" creationId="{6533C6B6-A9AD-D72B-64A2-EB18538DFAE9}"/>
          </ac:picMkLst>
        </pc:picChg>
        <pc:inkChg chg="add">
          <ac:chgData name="Kamesh Dubey" userId="e982d25bfdb07892" providerId="LiveId" clId="{DB804821-248D-4389-B3DE-BCB8C1D4DEFB}" dt="2023-08-25T13:50:34.245" v="930" actId="9405"/>
          <ac:inkMkLst>
            <pc:docMk/>
            <pc:sldMk cId="3385966162" sldId="258"/>
            <ac:inkMk id="7" creationId="{347A42B5-FFEF-2AF8-CAE2-96AD94CE4599}"/>
          </ac:inkMkLst>
        </pc:inkChg>
        <pc:inkChg chg="add">
          <ac:chgData name="Kamesh Dubey" userId="e982d25bfdb07892" providerId="LiveId" clId="{DB804821-248D-4389-B3DE-BCB8C1D4DEFB}" dt="2023-08-25T13:50:35.747" v="931" actId="9405"/>
          <ac:inkMkLst>
            <pc:docMk/>
            <pc:sldMk cId="3385966162" sldId="258"/>
            <ac:inkMk id="8" creationId="{6740E9BB-30E0-D73D-4F1E-234A2A63DD6A}"/>
          </ac:inkMkLst>
        </pc:inkChg>
        <pc:inkChg chg="del">
          <ac:chgData name="Kamesh Dubey" userId="e982d25bfdb07892" providerId="LiveId" clId="{DB804821-248D-4389-B3DE-BCB8C1D4DEFB}" dt="2023-08-25T13:46:34.585" v="860" actId="21"/>
          <ac:inkMkLst>
            <pc:docMk/>
            <pc:sldMk cId="3385966162" sldId="258"/>
            <ac:inkMk id="11" creationId="{51DC33AA-7BA7-EFB5-A736-348770BF1DC7}"/>
          </ac:inkMkLst>
        </pc:inkChg>
      </pc:sldChg>
      <pc:sldChg chg="addSp delSp modSp add mod">
        <pc:chgData name="Kamesh Dubey" userId="e982d25bfdb07892" providerId="LiveId" clId="{DB804821-248D-4389-B3DE-BCB8C1D4DEFB}" dt="2023-08-25T13:47:52.193" v="878" actId="1076"/>
        <pc:sldMkLst>
          <pc:docMk/>
          <pc:sldMk cId="4106474020" sldId="259"/>
        </pc:sldMkLst>
        <pc:spChg chg="mod">
          <ac:chgData name="Kamesh Dubey" userId="e982d25bfdb07892" providerId="LiveId" clId="{DB804821-248D-4389-B3DE-BCB8C1D4DEFB}" dt="2023-08-25T13:09:34.789" v="204" actId="20577"/>
          <ac:spMkLst>
            <pc:docMk/>
            <pc:sldMk cId="4106474020" sldId="259"/>
            <ac:spMk id="6" creationId="{469CABA2-FD95-AF99-EDF8-14BAED5240E3}"/>
          </ac:spMkLst>
        </pc:spChg>
        <pc:spChg chg="add del mod">
          <ac:chgData name="Kamesh Dubey" userId="e982d25bfdb07892" providerId="LiveId" clId="{DB804821-248D-4389-B3DE-BCB8C1D4DEFB}" dt="2023-08-25T13:47:52.193" v="878" actId="1076"/>
          <ac:spMkLst>
            <pc:docMk/>
            <pc:sldMk cId="4106474020" sldId="259"/>
            <ac:spMk id="27" creationId="{5861B983-9675-450A-9BF1-0DE84B1CFD1F}"/>
          </ac:spMkLst>
        </pc:spChg>
        <pc:grpChg chg="del mod">
          <ac:chgData name="Kamesh Dubey" userId="e982d25bfdb07892" providerId="LiveId" clId="{DB804821-248D-4389-B3DE-BCB8C1D4DEFB}" dt="2023-08-25T13:10:30.707" v="216"/>
          <ac:grpSpMkLst>
            <pc:docMk/>
            <pc:sldMk cId="4106474020" sldId="259"/>
            <ac:grpSpMk id="12" creationId="{593AA2A3-CE9B-2B48-7388-EF89E10C556B}"/>
          </ac:grpSpMkLst>
        </pc:grpChg>
        <pc:grpChg chg="del">
          <ac:chgData name="Kamesh Dubey" userId="e982d25bfdb07892" providerId="LiveId" clId="{DB804821-248D-4389-B3DE-BCB8C1D4DEFB}" dt="2023-08-25T13:46:52.236" v="862" actId="21"/>
          <ac:grpSpMkLst>
            <pc:docMk/>
            <pc:sldMk cId="4106474020" sldId="259"/>
            <ac:grpSpMk id="16" creationId="{7DC5D1CB-A1E6-3ADE-3F61-B8A7655FB0BA}"/>
          </ac:grpSpMkLst>
        </pc:grpChg>
        <pc:grpChg chg="del mod">
          <ac:chgData name="Kamesh Dubey" userId="e982d25bfdb07892" providerId="LiveId" clId="{DB804821-248D-4389-B3DE-BCB8C1D4DEFB}" dt="2023-08-25T13:10:41.913" v="221"/>
          <ac:grpSpMkLst>
            <pc:docMk/>
            <pc:sldMk cId="4106474020" sldId="259"/>
            <ac:grpSpMk id="17" creationId="{3F9D8D71-AB69-9206-CE3C-CD8E0C06B44D}"/>
          </ac:grpSpMkLst>
        </pc:grpChg>
        <pc:grpChg chg="del mod">
          <ac:chgData name="Kamesh Dubey" userId="e982d25bfdb07892" providerId="LiveId" clId="{DB804821-248D-4389-B3DE-BCB8C1D4DEFB}" dt="2023-08-25T13:10:49.603" v="224"/>
          <ac:grpSpMkLst>
            <pc:docMk/>
            <pc:sldMk cId="4106474020" sldId="259"/>
            <ac:grpSpMk id="21" creationId="{1C47F029-793A-D37D-059B-E0DA95222FA7}"/>
          </ac:grpSpMkLst>
        </pc:grpChg>
        <pc:grpChg chg="del mod">
          <ac:chgData name="Kamesh Dubey" userId="e982d25bfdb07892" providerId="LiveId" clId="{DB804821-248D-4389-B3DE-BCB8C1D4DEFB}" dt="2023-08-25T13:47:02.637" v="867" actId="21"/>
          <ac:grpSpMkLst>
            <pc:docMk/>
            <pc:sldMk cId="4106474020" sldId="259"/>
            <ac:grpSpMk id="24" creationId="{C0B4F03E-21CF-C96E-A284-BF26E414C0FA}"/>
          </ac:grpSpMkLst>
        </pc:grpChg>
        <pc:picChg chg="del">
          <ac:chgData name="Kamesh Dubey" userId="e982d25bfdb07892" providerId="LiveId" clId="{DB804821-248D-4389-B3DE-BCB8C1D4DEFB}" dt="2023-08-25T13:05:24.856" v="188" actId="21"/>
          <ac:picMkLst>
            <pc:docMk/>
            <pc:sldMk cId="4106474020" sldId="259"/>
            <ac:picMk id="3" creationId="{ABE6E04E-5104-FC56-3C48-135D2E3CE68B}"/>
          </ac:picMkLst>
        </pc:picChg>
        <pc:picChg chg="add mod">
          <ac:chgData name="Kamesh Dubey" userId="e982d25bfdb07892" providerId="LiveId" clId="{DB804821-248D-4389-B3DE-BCB8C1D4DEFB}" dt="2023-08-25T13:47:48.321" v="877" actId="1076"/>
          <ac:picMkLst>
            <pc:docMk/>
            <pc:sldMk cId="4106474020" sldId="259"/>
            <ac:picMk id="4" creationId="{1A5717FA-974A-E7AB-96D3-C013C6BA4CDA}"/>
          </ac:picMkLst>
        </pc:picChg>
        <pc:picChg chg="del">
          <ac:chgData name="Kamesh Dubey" userId="e982d25bfdb07892" providerId="LiveId" clId="{DB804821-248D-4389-B3DE-BCB8C1D4DEFB}" dt="2023-08-25T13:05:26.705" v="189" actId="21"/>
          <ac:picMkLst>
            <pc:docMk/>
            <pc:sldMk cId="4106474020" sldId="259"/>
            <ac:picMk id="5" creationId="{FA4B6CFC-56A2-9BFB-F9B5-0F2C58954DE9}"/>
          </ac:picMkLst>
        </pc:picChg>
        <pc:inkChg chg="add del">
          <ac:chgData name="Kamesh Dubey" userId="e982d25bfdb07892" providerId="LiveId" clId="{DB804821-248D-4389-B3DE-BCB8C1D4DEFB}" dt="2023-08-25T13:10:02.586" v="210" actId="9405"/>
          <ac:inkMkLst>
            <pc:docMk/>
            <pc:sldMk cId="4106474020" sldId="259"/>
            <ac:inkMk id="7" creationId="{8A3E8992-E8B8-3658-BCCA-AC49AB885F34}"/>
          </ac:inkMkLst>
        </pc:inkChg>
        <pc:inkChg chg="add del">
          <ac:chgData name="Kamesh Dubey" userId="e982d25bfdb07892" providerId="LiveId" clId="{DB804821-248D-4389-B3DE-BCB8C1D4DEFB}" dt="2023-08-25T13:47:04.407" v="868" actId="21"/>
          <ac:inkMkLst>
            <pc:docMk/>
            <pc:sldMk cId="4106474020" sldId="259"/>
            <ac:inkMk id="8" creationId="{6FF09B25-DB88-8AE0-16E5-3BA6FD649B83}"/>
          </ac:inkMkLst>
        </pc:inkChg>
        <pc:inkChg chg="add mod">
          <ac:chgData name="Kamesh Dubey" userId="e982d25bfdb07892" providerId="LiveId" clId="{DB804821-248D-4389-B3DE-BCB8C1D4DEFB}" dt="2023-08-25T13:10:49.603" v="224"/>
          <ac:inkMkLst>
            <pc:docMk/>
            <pc:sldMk cId="4106474020" sldId="259"/>
            <ac:inkMk id="9" creationId="{312057C8-A611-4414-DA85-BE5960600BD7}"/>
          </ac:inkMkLst>
        </pc:inkChg>
        <pc:inkChg chg="add mod">
          <ac:chgData name="Kamesh Dubey" userId="e982d25bfdb07892" providerId="LiveId" clId="{DB804821-248D-4389-B3DE-BCB8C1D4DEFB}" dt="2023-08-25T13:10:49.603" v="224"/>
          <ac:inkMkLst>
            <pc:docMk/>
            <pc:sldMk cId="4106474020" sldId="259"/>
            <ac:inkMk id="10" creationId="{13380FAF-077D-F420-B6AB-91E9591EC50C}"/>
          </ac:inkMkLst>
        </pc:inkChg>
        <pc:inkChg chg="del">
          <ac:chgData name="Kamesh Dubey" userId="e982d25bfdb07892" providerId="LiveId" clId="{DB804821-248D-4389-B3DE-BCB8C1D4DEFB}" dt="2023-08-25T13:47:14.588" v="869" actId="21"/>
          <ac:inkMkLst>
            <pc:docMk/>
            <pc:sldMk cId="4106474020" sldId="259"/>
            <ac:inkMk id="11" creationId="{51DC33AA-7BA7-EFB5-A736-348770BF1DC7}"/>
          </ac:inkMkLst>
        </pc:inkChg>
        <pc:inkChg chg="add del mod">
          <ac:chgData name="Kamesh Dubey" userId="e982d25bfdb07892" providerId="LiveId" clId="{DB804821-248D-4389-B3DE-BCB8C1D4DEFB}" dt="2023-08-25T13:46:58.727" v="865" actId="21"/>
          <ac:inkMkLst>
            <pc:docMk/>
            <pc:sldMk cId="4106474020" sldId="259"/>
            <ac:inkMk id="13" creationId="{E28B88FD-3BFD-1530-AE89-769D3A0761F0}"/>
          </ac:inkMkLst>
        </pc:inkChg>
        <pc:inkChg chg="add del">
          <ac:chgData name="Kamesh Dubey" userId="e982d25bfdb07892" providerId="LiveId" clId="{DB804821-248D-4389-B3DE-BCB8C1D4DEFB}" dt="2023-08-25T13:10:36.017" v="218" actId="9405"/>
          <ac:inkMkLst>
            <pc:docMk/>
            <pc:sldMk cId="4106474020" sldId="259"/>
            <ac:inkMk id="18" creationId="{D43FFB47-32A1-3180-0552-1F4B5565C7B2}"/>
          </ac:inkMkLst>
        </pc:inkChg>
        <pc:inkChg chg="add del mod">
          <ac:chgData name="Kamesh Dubey" userId="e982d25bfdb07892" providerId="LiveId" clId="{DB804821-248D-4389-B3DE-BCB8C1D4DEFB}" dt="2023-08-25T13:47:00.683" v="866" actId="21"/>
          <ac:inkMkLst>
            <pc:docMk/>
            <pc:sldMk cId="4106474020" sldId="259"/>
            <ac:inkMk id="19" creationId="{5C87F5FE-2199-8FB3-418C-032D613F295F}"/>
          </ac:inkMkLst>
        </pc:inkChg>
        <pc:inkChg chg="add del">
          <ac:chgData name="Kamesh Dubey" userId="e982d25bfdb07892" providerId="LiveId" clId="{DB804821-248D-4389-B3DE-BCB8C1D4DEFB}" dt="2023-08-25T13:47:36.820" v="875" actId="21"/>
          <ac:inkMkLst>
            <pc:docMk/>
            <pc:sldMk cId="4106474020" sldId="259"/>
            <ac:inkMk id="20" creationId="{B90CF841-53F8-F157-178D-A6D97E282CF0}"/>
          </ac:inkMkLst>
        </pc:inkChg>
        <pc:inkChg chg="add">
          <ac:chgData name="Kamesh Dubey" userId="e982d25bfdb07892" providerId="LiveId" clId="{DB804821-248D-4389-B3DE-BCB8C1D4DEFB}" dt="2023-08-25T13:10:45.343" v="222" actId="9405"/>
          <ac:inkMkLst>
            <pc:docMk/>
            <pc:sldMk cId="4106474020" sldId="259"/>
            <ac:inkMk id="22" creationId="{D446DCA8-FF17-4C6F-315E-B97D10804256}"/>
          </ac:inkMkLst>
        </pc:inkChg>
        <pc:inkChg chg="add mod">
          <ac:chgData name="Kamesh Dubey" userId="e982d25bfdb07892" providerId="LiveId" clId="{DB804821-248D-4389-B3DE-BCB8C1D4DEFB}" dt="2023-08-25T13:10:49.603" v="224"/>
          <ac:inkMkLst>
            <pc:docMk/>
            <pc:sldMk cId="4106474020" sldId="259"/>
            <ac:inkMk id="23" creationId="{6FEB8EB9-B606-5D63-4182-2FE74F635274}"/>
          </ac:inkMkLst>
        </pc:inkChg>
        <pc:inkChg chg="add del">
          <ac:chgData name="Kamesh Dubey" userId="e982d25bfdb07892" providerId="LiveId" clId="{DB804821-248D-4389-B3DE-BCB8C1D4DEFB}" dt="2023-08-25T13:46:54.469" v="863" actId="21"/>
          <ac:inkMkLst>
            <pc:docMk/>
            <pc:sldMk cId="4106474020" sldId="259"/>
            <ac:inkMk id="25" creationId="{CE1100C2-6EA2-2F13-AD7A-4BA84FC66D74}"/>
          </ac:inkMkLst>
        </pc:inkChg>
        <pc:inkChg chg="add del">
          <ac:chgData name="Kamesh Dubey" userId="e982d25bfdb07892" providerId="LiveId" clId="{DB804821-248D-4389-B3DE-BCB8C1D4DEFB}" dt="2023-08-25T13:46:56.717" v="864" actId="21"/>
          <ac:inkMkLst>
            <pc:docMk/>
            <pc:sldMk cId="4106474020" sldId="259"/>
            <ac:inkMk id="26" creationId="{F45C64E6-6A03-8F8D-910C-4A12585BE111}"/>
          </ac:inkMkLst>
        </pc:inkChg>
      </pc:sldChg>
      <pc:sldChg chg="addSp delSp modSp add mod ord">
        <pc:chgData name="Kamesh Dubey" userId="e982d25bfdb07892" providerId="LiveId" clId="{DB804821-248D-4389-B3DE-BCB8C1D4DEFB}" dt="2023-08-25T13:51:05.337" v="937" actId="1076"/>
        <pc:sldMkLst>
          <pc:docMk/>
          <pc:sldMk cId="3402837693" sldId="260"/>
        </pc:sldMkLst>
        <pc:grpChg chg="del">
          <ac:chgData name="Kamesh Dubey" userId="e982d25bfdb07892" providerId="LiveId" clId="{DB804821-248D-4389-B3DE-BCB8C1D4DEFB}" dt="2023-08-25T13:47:57.879" v="879" actId="21"/>
          <ac:grpSpMkLst>
            <pc:docMk/>
            <pc:sldMk cId="3402837693" sldId="260"/>
            <ac:grpSpMk id="16" creationId="{7DC5D1CB-A1E6-3ADE-3F61-B8A7655FB0BA}"/>
          </ac:grpSpMkLst>
        </pc:grpChg>
        <pc:grpChg chg="mod">
          <ac:chgData name="Kamesh Dubey" userId="e982d25bfdb07892" providerId="LiveId" clId="{DB804821-248D-4389-B3DE-BCB8C1D4DEFB}" dt="2023-08-25T13:21:29.038" v="383"/>
          <ac:grpSpMkLst>
            <pc:docMk/>
            <pc:sldMk cId="3402837693" sldId="260"/>
            <ac:grpSpMk id="18" creationId="{6F81DD10-7524-0A52-E1E5-2F630348A691}"/>
          </ac:grpSpMkLst>
        </pc:grpChg>
        <pc:grpChg chg="add del mod">
          <ac:chgData name="Kamesh Dubey" userId="e982d25bfdb07892" providerId="LiveId" clId="{DB804821-248D-4389-B3DE-BCB8C1D4DEFB}" dt="2023-08-25T13:24:48.991" v="459"/>
          <ac:grpSpMkLst>
            <pc:docMk/>
            <pc:sldMk cId="3402837693" sldId="260"/>
            <ac:grpSpMk id="27" creationId="{D3AD3D90-7125-CC71-3968-7ACFE61EEA42}"/>
          </ac:grpSpMkLst>
        </pc:grpChg>
        <pc:grpChg chg="add del mod">
          <ac:chgData name="Kamesh Dubey" userId="e982d25bfdb07892" providerId="LiveId" clId="{DB804821-248D-4389-B3DE-BCB8C1D4DEFB}" dt="2023-08-25T13:27:30.411" v="494" actId="1076"/>
          <ac:grpSpMkLst>
            <pc:docMk/>
            <pc:sldMk cId="3402837693" sldId="260"/>
            <ac:grpSpMk id="29" creationId="{BF2B6965-9E2C-5D62-5B4D-630CFF4ECCB3}"/>
          </ac:grpSpMkLst>
        </pc:grpChg>
        <pc:grpChg chg="mod">
          <ac:chgData name="Kamesh Dubey" userId="e982d25bfdb07892" providerId="LiveId" clId="{DB804821-248D-4389-B3DE-BCB8C1D4DEFB}" dt="2023-08-25T13:23:07.325" v="406"/>
          <ac:grpSpMkLst>
            <pc:docMk/>
            <pc:sldMk cId="3402837693" sldId="260"/>
            <ac:grpSpMk id="32" creationId="{57DAF135-FF0C-04A6-4881-AEC573BCDA95}"/>
          </ac:grpSpMkLst>
        </pc:grpChg>
        <pc:picChg chg="del mod">
          <ac:chgData name="Kamesh Dubey" userId="e982d25bfdb07892" providerId="LiveId" clId="{DB804821-248D-4389-B3DE-BCB8C1D4DEFB}" dt="2023-08-25T13:16:26.114" v="361" actId="21"/>
          <ac:picMkLst>
            <pc:docMk/>
            <pc:sldMk cId="3402837693" sldId="260"/>
            <ac:picMk id="3" creationId="{ABE6E04E-5104-FC56-3C48-135D2E3CE68B}"/>
          </ac:picMkLst>
        </pc:picChg>
        <pc:picChg chg="add del mod">
          <ac:chgData name="Kamesh Dubey" userId="e982d25bfdb07892" providerId="LiveId" clId="{DB804821-248D-4389-B3DE-BCB8C1D4DEFB}" dt="2023-08-25T13:27:43.116" v="498" actId="14100"/>
          <ac:picMkLst>
            <pc:docMk/>
            <pc:sldMk cId="3402837693" sldId="260"/>
            <ac:picMk id="4" creationId="{F3AD4CC2-0B76-C59F-F23D-26698A8947D2}"/>
          </ac:picMkLst>
        </pc:picChg>
        <pc:picChg chg="del">
          <ac:chgData name="Kamesh Dubey" userId="e982d25bfdb07892" providerId="LiveId" clId="{DB804821-248D-4389-B3DE-BCB8C1D4DEFB}" dt="2023-08-25T13:16:28.368" v="362" actId="21"/>
          <ac:picMkLst>
            <pc:docMk/>
            <pc:sldMk cId="3402837693" sldId="260"/>
            <ac:picMk id="5" creationId="{FA4B6CFC-56A2-9BFB-F9B5-0F2C58954DE9}"/>
          </ac:picMkLst>
        </pc:picChg>
        <pc:picChg chg="add del mod">
          <ac:chgData name="Kamesh Dubey" userId="e982d25bfdb07892" providerId="LiveId" clId="{DB804821-248D-4389-B3DE-BCB8C1D4DEFB}" dt="2023-08-25T13:48:08.864" v="881" actId="1076"/>
          <ac:picMkLst>
            <pc:docMk/>
            <pc:sldMk cId="3402837693" sldId="260"/>
            <ac:picMk id="8" creationId="{D361938B-E10D-C5D8-27B3-D5AF2284C494}"/>
          </ac:picMkLst>
        </pc:picChg>
        <pc:picChg chg="add del mod">
          <ac:chgData name="Kamesh Dubey" userId="e982d25bfdb07892" providerId="LiveId" clId="{DB804821-248D-4389-B3DE-BCB8C1D4DEFB}" dt="2023-08-25T13:48:13.098" v="882" actId="1076"/>
          <ac:picMkLst>
            <pc:docMk/>
            <pc:sldMk cId="3402837693" sldId="260"/>
            <ac:picMk id="10" creationId="{B9B87695-9846-2251-6601-7E1D9A2AFF55}"/>
          </ac:picMkLst>
        </pc:picChg>
        <pc:picChg chg="add del mod">
          <ac:chgData name="Kamesh Dubey" userId="e982d25bfdb07892" providerId="LiveId" clId="{DB804821-248D-4389-B3DE-BCB8C1D4DEFB}" dt="2023-08-25T13:23:55.383" v="430"/>
          <ac:picMkLst>
            <pc:docMk/>
            <pc:sldMk cId="3402837693" sldId="260"/>
            <ac:picMk id="35" creationId="{0818CBD6-0FC3-6BFD-D4EF-62348F3520CD}"/>
          </ac:picMkLst>
        </pc:picChg>
        <pc:picChg chg="add mod">
          <ac:chgData name="Kamesh Dubey" userId="e982d25bfdb07892" providerId="LiveId" clId="{DB804821-248D-4389-B3DE-BCB8C1D4DEFB}" dt="2023-08-25T13:51:05.337" v="937" actId="1076"/>
          <ac:picMkLst>
            <pc:docMk/>
            <pc:sldMk cId="3402837693" sldId="260"/>
            <ac:picMk id="38" creationId="{4C9B1238-F3A6-AC8B-A30C-D6DE5330EF41}"/>
          </ac:picMkLst>
        </pc:picChg>
        <pc:inkChg chg="del">
          <ac:chgData name="Kamesh Dubey" userId="e982d25bfdb07892" providerId="LiveId" clId="{DB804821-248D-4389-B3DE-BCB8C1D4DEFB}" dt="2023-08-25T13:48:00.909" v="880" actId="21"/>
          <ac:inkMkLst>
            <pc:docMk/>
            <pc:sldMk cId="3402837693" sldId="260"/>
            <ac:inkMk id="11" creationId="{51DC33AA-7BA7-EFB5-A736-348770BF1DC7}"/>
          </ac:inkMkLst>
        </pc:inkChg>
        <pc:inkChg chg="add del">
          <ac:chgData name="Kamesh Dubey" userId="e982d25bfdb07892" providerId="LiveId" clId="{DB804821-248D-4389-B3DE-BCB8C1D4DEFB}" dt="2023-08-25T13:20:50.597" v="376" actId="9405"/>
          <ac:inkMkLst>
            <pc:docMk/>
            <pc:sldMk cId="3402837693" sldId="260"/>
            <ac:inkMk id="12" creationId="{AC6474DE-5F8F-381C-7366-2533C763A7F9}"/>
          </ac:inkMkLst>
        </pc:inkChg>
        <pc:inkChg chg="add del mod">
          <ac:chgData name="Kamesh Dubey" userId="e982d25bfdb07892" providerId="LiveId" clId="{DB804821-248D-4389-B3DE-BCB8C1D4DEFB}" dt="2023-08-25T13:21:33.821" v="386" actId="9405"/>
          <ac:inkMkLst>
            <pc:docMk/>
            <pc:sldMk cId="3402837693" sldId="260"/>
            <ac:inkMk id="13" creationId="{3517A8CD-0A64-09F6-9EBD-3045121B669B}"/>
          </ac:inkMkLst>
        </pc:inkChg>
        <pc:inkChg chg="add del mod">
          <ac:chgData name="Kamesh Dubey" userId="e982d25bfdb07892" providerId="LiveId" clId="{DB804821-248D-4389-B3DE-BCB8C1D4DEFB}" dt="2023-08-25T13:21:29.038" v="383"/>
          <ac:inkMkLst>
            <pc:docMk/>
            <pc:sldMk cId="3402837693" sldId="260"/>
            <ac:inkMk id="17" creationId="{69525CC6-3593-0079-8455-2EBACCAAD5D3}"/>
          </ac:inkMkLst>
        </pc:inkChg>
        <pc:inkChg chg="add del">
          <ac:chgData name="Kamesh Dubey" userId="e982d25bfdb07892" providerId="LiveId" clId="{DB804821-248D-4389-B3DE-BCB8C1D4DEFB}" dt="2023-08-25T13:21:30.282" v="385" actId="9405"/>
          <ac:inkMkLst>
            <pc:docMk/>
            <pc:sldMk cId="3402837693" sldId="260"/>
            <ac:inkMk id="19" creationId="{E82C1DC7-5BE9-4D01-BEB0-D9A8F4923F50}"/>
          </ac:inkMkLst>
        </pc:inkChg>
        <pc:inkChg chg="add del">
          <ac:chgData name="Kamesh Dubey" userId="e982d25bfdb07892" providerId="LiveId" clId="{DB804821-248D-4389-B3DE-BCB8C1D4DEFB}" dt="2023-08-25T13:22:07.382" v="388" actId="9405"/>
          <ac:inkMkLst>
            <pc:docMk/>
            <pc:sldMk cId="3402837693" sldId="260"/>
            <ac:inkMk id="20" creationId="{23FA5D53-B863-7476-2130-7AEE7F62BA94}"/>
          </ac:inkMkLst>
        </pc:inkChg>
        <pc:inkChg chg="add del">
          <ac:chgData name="Kamesh Dubey" userId="e982d25bfdb07892" providerId="LiveId" clId="{DB804821-248D-4389-B3DE-BCB8C1D4DEFB}" dt="2023-08-25T13:22:26.711" v="390" actId="9405"/>
          <ac:inkMkLst>
            <pc:docMk/>
            <pc:sldMk cId="3402837693" sldId="260"/>
            <ac:inkMk id="21" creationId="{2828749E-9186-68DF-7ACB-47F98A99353D}"/>
          </ac:inkMkLst>
        </pc:inkChg>
        <pc:inkChg chg="add del">
          <ac:chgData name="Kamesh Dubey" userId="e982d25bfdb07892" providerId="LiveId" clId="{DB804821-248D-4389-B3DE-BCB8C1D4DEFB}" dt="2023-08-25T13:22:37.854" v="392" actId="9405"/>
          <ac:inkMkLst>
            <pc:docMk/>
            <pc:sldMk cId="3402837693" sldId="260"/>
            <ac:inkMk id="22" creationId="{449B6786-5A36-B0B0-4E33-84C1EC5739D6}"/>
          </ac:inkMkLst>
        </pc:inkChg>
        <pc:inkChg chg="add del mod">
          <ac:chgData name="Kamesh Dubey" userId="e982d25bfdb07892" providerId="LiveId" clId="{DB804821-248D-4389-B3DE-BCB8C1D4DEFB}" dt="2023-08-25T13:27:22.850" v="492" actId="21"/>
          <ac:inkMkLst>
            <pc:docMk/>
            <pc:sldMk cId="3402837693" sldId="260"/>
            <ac:inkMk id="23" creationId="{88B5F59D-9265-2C8F-1ABE-EAF5E425BA1D}"/>
          </ac:inkMkLst>
        </pc:inkChg>
        <pc:inkChg chg="add del mod">
          <ac:chgData name="Kamesh Dubey" userId="e982d25bfdb07892" providerId="LiveId" clId="{DB804821-248D-4389-B3DE-BCB8C1D4DEFB}" dt="2023-08-25T13:24:48.991" v="459"/>
          <ac:inkMkLst>
            <pc:docMk/>
            <pc:sldMk cId="3402837693" sldId="260"/>
            <ac:inkMk id="24" creationId="{08DDC4E5-E570-9976-D41A-210945679278}"/>
          </ac:inkMkLst>
        </pc:inkChg>
        <pc:inkChg chg="add del mod">
          <ac:chgData name="Kamesh Dubey" userId="e982d25bfdb07892" providerId="LiveId" clId="{DB804821-248D-4389-B3DE-BCB8C1D4DEFB}" dt="2023-08-25T13:24:48.991" v="459"/>
          <ac:inkMkLst>
            <pc:docMk/>
            <pc:sldMk cId="3402837693" sldId="260"/>
            <ac:inkMk id="25" creationId="{7B17B34E-2469-944F-9D43-E56232C5D069}"/>
          </ac:inkMkLst>
        </pc:inkChg>
        <pc:inkChg chg="add del mod">
          <ac:chgData name="Kamesh Dubey" userId="e982d25bfdb07892" providerId="LiveId" clId="{DB804821-248D-4389-B3DE-BCB8C1D4DEFB}" dt="2023-08-25T13:24:48.991" v="459"/>
          <ac:inkMkLst>
            <pc:docMk/>
            <pc:sldMk cId="3402837693" sldId="260"/>
            <ac:inkMk id="26" creationId="{5AF5A8A1-705C-1CB7-1DDF-D5E1D79BA19C}"/>
          </ac:inkMkLst>
        </pc:inkChg>
        <pc:inkChg chg="add del mod">
          <ac:chgData name="Kamesh Dubey" userId="e982d25bfdb07892" providerId="LiveId" clId="{DB804821-248D-4389-B3DE-BCB8C1D4DEFB}" dt="2023-08-25T13:24:48.991" v="459"/>
          <ac:inkMkLst>
            <pc:docMk/>
            <pc:sldMk cId="3402837693" sldId="260"/>
            <ac:inkMk id="28" creationId="{CCC0B1A6-5F2E-BE32-FA54-E5F676F060FA}"/>
          </ac:inkMkLst>
        </pc:inkChg>
        <pc:inkChg chg="add del mod">
          <ac:chgData name="Kamesh Dubey" userId="e982d25bfdb07892" providerId="LiveId" clId="{DB804821-248D-4389-B3DE-BCB8C1D4DEFB}" dt="2023-08-25T13:23:08.099" v="407" actId="9405"/>
          <ac:inkMkLst>
            <pc:docMk/>
            <pc:sldMk cId="3402837693" sldId="260"/>
            <ac:inkMk id="30" creationId="{AAD639D3-F4DD-AD96-C1FC-03CBD4ADCC69}"/>
          </ac:inkMkLst>
        </pc:inkChg>
        <pc:inkChg chg="add del mod">
          <ac:chgData name="Kamesh Dubey" userId="e982d25bfdb07892" providerId="LiveId" clId="{DB804821-248D-4389-B3DE-BCB8C1D4DEFB}" dt="2023-08-25T13:23:07.325" v="406"/>
          <ac:inkMkLst>
            <pc:docMk/>
            <pc:sldMk cId="3402837693" sldId="260"/>
            <ac:inkMk id="31" creationId="{A5201A1D-BF43-6DA7-3BCC-FC65411DFAA5}"/>
          </ac:inkMkLst>
        </pc:inkChg>
        <pc:inkChg chg="add del">
          <ac:chgData name="Kamesh Dubey" userId="e982d25bfdb07892" providerId="LiveId" clId="{DB804821-248D-4389-B3DE-BCB8C1D4DEFB}" dt="2023-08-25T13:23:34.970" v="421" actId="9405"/>
          <ac:inkMkLst>
            <pc:docMk/>
            <pc:sldMk cId="3402837693" sldId="260"/>
            <ac:inkMk id="33" creationId="{BF7962C0-4557-2A9B-7394-FEE54DFE0D98}"/>
          </ac:inkMkLst>
        </pc:inkChg>
        <pc:inkChg chg="add del">
          <ac:chgData name="Kamesh Dubey" userId="e982d25bfdb07892" providerId="LiveId" clId="{DB804821-248D-4389-B3DE-BCB8C1D4DEFB}" dt="2023-08-25T13:23:20.413" v="418" actId="9405"/>
          <ac:inkMkLst>
            <pc:docMk/>
            <pc:sldMk cId="3402837693" sldId="260"/>
            <ac:inkMk id="34" creationId="{0B89BB55-A5BE-AE5D-F8EA-5F62E26E19B7}"/>
          </ac:inkMkLst>
        </pc:inkChg>
        <pc:inkChg chg="add del mod">
          <ac:chgData name="Kamesh Dubey" userId="e982d25bfdb07892" providerId="LiveId" clId="{DB804821-248D-4389-B3DE-BCB8C1D4DEFB}" dt="2023-08-25T13:25:43.538" v="477"/>
          <ac:inkMkLst>
            <pc:docMk/>
            <pc:sldMk cId="3402837693" sldId="260"/>
            <ac:inkMk id="36" creationId="{FD47445B-6C52-C08D-40BD-1F691F81CF80}"/>
          </ac:inkMkLst>
        </pc:inkChg>
      </pc:sldChg>
      <pc:sldChg chg="addSp delSp modSp add del mod">
        <pc:chgData name="Kamesh Dubey" userId="e982d25bfdb07892" providerId="LiveId" clId="{DB804821-248D-4389-B3DE-BCB8C1D4DEFB}" dt="2023-08-25T13:48:20.264" v="884" actId="21"/>
        <pc:sldMkLst>
          <pc:docMk/>
          <pc:sldMk cId="1961276870" sldId="261"/>
        </pc:sldMkLst>
        <pc:grpChg chg="del">
          <ac:chgData name="Kamesh Dubey" userId="e982d25bfdb07892" providerId="LiveId" clId="{DB804821-248D-4389-B3DE-BCB8C1D4DEFB}" dt="2023-08-25T13:28:43.569" v="507" actId="21"/>
          <ac:grpSpMkLst>
            <pc:docMk/>
            <pc:sldMk cId="1961276870" sldId="261"/>
            <ac:grpSpMk id="16" creationId="{7DC5D1CB-A1E6-3ADE-3F61-B8A7655FB0BA}"/>
          </ac:grpSpMkLst>
        </pc:grpChg>
        <pc:grpChg chg="del">
          <ac:chgData name="Kamesh Dubey" userId="e982d25bfdb07892" providerId="LiveId" clId="{DB804821-248D-4389-B3DE-BCB8C1D4DEFB}" dt="2023-08-25T13:25:04.424" v="467" actId="21"/>
          <ac:grpSpMkLst>
            <pc:docMk/>
            <pc:sldMk cId="1961276870" sldId="261"/>
            <ac:grpSpMk id="29" creationId="{BF2B6965-9E2C-5D62-5B4D-630CFF4ECCB3}"/>
          </ac:grpSpMkLst>
        </pc:grpChg>
        <pc:picChg chg="add mod">
          <ac:chgData name="Kamesh Dubey" userId="e982d25bfdb07892" providerId="LiveId" clId="{DB804821-248D-4389-B3DE-BCB8C1D4DEFB}" dt="2023-08-25T13:28:38.502" v="506" actId="1076"/>
          <ac:picMkLst>
            <pc:docMk/>
            <pc:sldMk cId="1961276870" sldId="261"/>
            <ac:picMk id="3" creationId="{057CCF24-50D3-88F8-3754-3AAC70BB4039}"/>
          </ac:picMkLst>
        </pc:picChg>
        <pc:picChg chg="del mod">
          <ac:chgData name="Kamesh Dubey" userId="e982d25bfdb07892" providerId="LiveId" clId="{DB804821-248D-4389-B3DE-BCB8C1D4DEFB}" dt="2023-08-25T13:24:57.768" v="464" actId="21"/>
          <ac:picMkLst>
            <pc:docMk/>
            <pc:sldMk cId="1961276870" sldId="261"/>
            <ac:picMk id="4" creationId="{F3AD4CC2-0B76-C59F-F23D-26698A8947D2}"/>
          </ac:picMkLst>
        </pc:picChg>
        <pc:picChg chg="del">
          <ac:chgData name="Kamesh Dubey" userId="e982d25bfdb07892" providerId="LiveId" clId="{DB804821-248D-4389-B3DE-BCB8C1D4DEFB}" dt="2023-08-25T13:24:59.876" v="465" actId="21"/>
          <ac:picMkLst>
            <pc:docMk/>
            <pc:sldMk cId="1961276870" sldId="261"/>
            <ac:picMk id="8" creationId="{D361938B-E10D-C5D8-27B3-D5AF2284C494}"/>
          </ac:picMkLst>
        </pc:picChg>
        <pc:picChg chg="del">
          <ac:chgData name="Kamesh Dubey" userId="e982d25bfdb07892" providerId="LiveId" clId="{DB804821-248D-4389-B3DE-BCB8C1D4DEFB}" dt="2023-08-25T13:25:02.026" v="466" actId="21"/>
          <ac:picMkLst>
            <pc:docMk/>
            <pc:sldMk cId="1961276870" sldId="261"/>
            <ac:picMk id="10" creationId="{B9B87695-9846-2251-6601-7E1D9A2AFF55}"/>
          </ac:picMkLst>
        </pc:picChg>
        <pc:inkChg chg="del">
          <ac:chgData name="Kamesh Dubey" userId="e982d25bfdb07892" providerId="LiveId" clId="{DB804821-248D-4389-B3DE-BCB8C1D4DEFB}" dt="2023-08-25T13:48:20.264" v="884" actId="21"/>
          <ac:inkMkLst>
            <pc:docMk/>
            <pc:sldMk cId="1961276870" sldId="261"/>
            <ac:inkMk id="11" creationId="{51DC33AA-7BA7-EFB5-A736-348770BF1DC7}"/>
          </ac:inkMkLst>
        </pc:inkChg>
        <pc:inkChg chg="del">
          <ac:chgData name="Kamesh Dubey" userId="e982d25bfdb07892" providerId="LiveId" clId="{DB804821-248D-4389-B3DE-BCB8C1D4DEFB}" dt="2023-08-25T13:25:06.570" v="468" actId="21"/>
          <ac:inkMkLst>
            <pc:docMk/>
            <pc:sldMk cId="1961276870" sldId="261"/>
            <ac:inkMk id="23" creationId="{88B5F59D-9265-2C8F-1ABE-EAF5E425BA1D}"/>
          </ac:inkMkLst>
        </pc:inkChg>
      </pc:sldChg>
      <pc:sldChg chg="add del">
        <pc:chgData name="Kamesh Dubey" userId="e982d25bfdb07892" providerId="LiveId" clId="{DB804821-248D-4389-B3DE-BCB8C1D4DEFB}" dt="2023-08-25T13:23:34.284" v="420" actId="2890"/>
        <pc:sldMkLst>
          <pc:docMk/>
          <pc:sldMk cId="3746542440" sldId="261"/>
        </pc:sldMkLst>
      </pc:sldChg>
      <pc:sldChg chg="addSp delSp modSp add mod">
        <pc:chgData name="Kamesh Dubey" userId="e982d25bfdb07892" providerId="LiveId" clId="{DB804821-248D-4389-B3DE-BCB8C1D4DEFB}" dt="2023-08-25T13:49:05.869" v="892" actId="1076"/>
        <pc:sldMkLst>
          <pc:docMk/>
          <pc:sldMk cId="27536946" sldId="262"/>
        </pc:sldMkLst>
        <pc:spChg chg="add del mod">
          <ac:chgData name="Kamesh Dubey" userId="e982d25bfdb07892" providerId="LiveId" clId="{DB804821-248D-4389-B3DE-BCB8C1D4DEFB}" dt="2023-08-25T13:29:53.915" v="514" actId="21"/>
          <ac:spMkLst>
            <pc:docMk/>
            <pc:sldMk cId="27536946" sldId="262"/>
            <ac:spMk id="2" creationId="{BF85E8C1-45F6-FBB9-E2B4-E2D223621CEE}"/>
          </ac:spMkLst>
        </pc:spChg>
        <pc:spChg chg="del mod">
          <ac:chgData name="Kamesh Dubey" userId="e982d25bfdb07892" providerId="LiveId" clId="{DB804821-248D-4389-B3DE-BCB8C1D4DEFB}" dt="2023-08-25T13:29:51" v="512" actId="21"/>
          <ac:spMkLst>
            <pc:docMk/>
            <pc:sldMk cId="27536946" sldId="262"/>
            <ac:spMk id="6" creationId="{469CABA2-FD95-AF99-EDF8-14BAED5240E3}"/>
          </ac:spMkLst>
        </pc:spChg>
        <pc:spChg chg="add mod">
          <ac:chgData name="Kamesh Dubey" userId="e982d25bfdb07892" providerId="LiveId" clId="{DB804821-248D-4389-B3DE-BCB8C1D4DEFB}" dt="2023-08-25T13:48:52.077" v="891" actId="1076"/>
          <ac:spMkLst>
            <pc:docMk/>
            <pc:sldMk cId="27536946" sldId="262"/>
            <ac:spMk id="12" creationId="{65647134-8046-125E-F5DB-D8EBCE7B1176}"/>
          </ac:spMkLst>
        </pc:spChg>
        <pc:picChg chg="del">
          <ac:chgData name="Kamesh Dubey" userId="e982d25bfdb07892" providerId="LiveId" clId="{DB804821-248D-4389-B3DE-BCB8C1D4DEFB}" dt="2023-08-25T13:28:53.234" v="509" actId="21"/>
          <ac:picMkLst>
            <pc:docMk/>
            <pc:sldMk cId="27536946" sldId="262"/>
            <ac:picMk id="3" creationId="{057CCF24-50D3-88F8-3754-3AAC70BB4039}"/>
          </ac:picMkLst>
        </pc:picChg>
        <pc:picChg chg="add mod">
          <ac:chgData name="Kamesh Dubey" userId="e982d25bfdb07892" providerId="LiveId" clId="{DB804821-248D-4389-B3DE-BCB8C1D4DEFB}" dt="2023-08-25T13:31:59.088" v="520" actId="1076"/>
          <ac:picMkLst>
            <pc:docMk/>
            <pc:sldMk cId="27536946" sldId="262"/>
            <ac:picMk id="5" creationId="{B5668AC3-6002-FFDD-00B1-05741181AFB2}"/>
          </ac:picMkLst>
        </pc:picChg>
        <pc:picChg chg="add del mod">
          <ac:chgData name="Kamesh Dubey" userId="e982d25bfdb07892" providerId="LiveId" clId="{DB804821-248D-4389-B3DE-BCB8C1D4DEFB}" dt="2023-08-25T13:32:03.094" v="522" actId="21"/>
          <ac:picMkLst>
            <pc:docMk/>
            <pc:sldMk cId="27536946" sldId="262"/>
            <ac:picMk id="8" creationId="{DEB7C687-7EAC-264B-3296-BBC8C73BAD94}"/>
          </ac:picMkLst>
        </pc:picChg>
        <pc:picChg chg="add mod">
          <ac:chgData name="Kamesh Dubey" userId="e982d25bfdb07892" providerId="LiveId" clId="{DB804821-248D-4389-B3DE-BCB8C1D4DEFB}" dt="2023-08-25T13:49:05.869" v="892" actId="1076"/>
          <ac:picMkLst>
            <pc:docMk/>
            <pc:sldMk cId="27536946" sldId="262"/>
            <ac:picMk id="10" creationId="{44A3DB71-95E7-ED50-621A-C3D8F5674412}"/>
          </ac:picMkLst>
        </pc:picChg>
        <pc:inkChg chg="del">
          <ac:chgData name="Kamesh Dubey" userId="e982d25bfdb07892" providerId="LiveId" clId="{DB804821-248D-4389-B3DE-BCB8C1D4DEFB}" dt="2023-08-25T13:48:25.122" v="885" actId="21"/>
          <ac:inkMkLst>
            <pc:docMk/>
            <pc:sldMk cId="27536946" sldId="262"/>
            <ac:inkMk id="11" creationId="{51DC33AA-7BA7-EFB5-A736-348770BF1DC7}"/>
          </ac:inkMkLst>
        </pc:inkChg>
      </pc:sldChg>
      <pc:sldChg chg="delSp modSp add del mod">
        <pc:chgData name="Kamesh Dubey" userId="e982d25bfdb07892" providerId="LiveId" clId="{DB804821-248D-4389-B3DE-BCB8C1D4DEFB}" dt="2023-08-25T13:41:02.502" v="683" actId="2696"/>
        <pc:sldMkLst>
          <pc:docMk/>
          <pc:sldMk cId="1557863218" sldId="263"/>
        </pc:sldMkLst>
        <pc:spChg chg="del mod">
          <ac:chgData name="Kamesh Dubey" userId="e982d25bfdb07892" providerId="LiveId" clId="{DB804821-248D-4389-B3DE-BCB8C1D4DEFB}" dt="2023-08-25T13:40:54.108" v="682" actId="21"/>
          <ac:spMkLst>
            <pc:docMk/>
            <pc:sldMk cId="1557863218" sldId="263"/>
            <ac:spMk id="12" creationId="{65647134-8046-125E-F5DB-D8EBCE7B1176}"/>
          </ac:spMkLst>
        </pc:spChg>
        <pc:picChg chg="del mod">
          <ac:chgData name="Kamesh Dubey" userId="e982d25bfdb07892" providerId="LiveId" clId="{DB804821-248D-4389-B3DE-BCB8C1D4DEFB}" dt="2023-08-25T13:40:36.375" v="679" actId="21"/>
          <ac:picMkLst>
            <pc:docMk/>
            <pc:sldMk cId="1557863218" sldId="263"/>
            <ac:picMk id="5" creationId="{B5668AC3-6002-FFDD-00B1-05741181AFB2}"/>
          </ac:picMkLst>
        </pc:picChg>
        <pc:picChg chg="del mod">
          <ac:chgData name="Kamesh Dubey" userId="e982d25bfdb07892" providerId="LiveId" clId="{DB804821-248D-4389-B3DE-BCB8C1D4DEFB}" dt="2023-08-25T13:40:39.636" v="680" actId="21"/>
          <ac:picMkLst>
            <pc:docMk/>
            <pc:sldMk cId="1557863218" sldId="263"/>
            <ac:picMk id="10" creationId="{44A3DB71-95E7-ED50-621A-C3D8F5674412}"/>
          </ac:picMkLst>
        </pc:picChg>
      </pc:sldChg>
      <pc:sldChg chg="delSp modSp new mod ord">
        <pc:chgData name="Kamesh Dubey" userId="e982d25bfdb07892" providerId="LiveId" clId="{DB804821-248D-4389-B3DE-BCB8C1D4DEFB}" dt="2023-08-25T13:45:59.175" v="855" actId="27636"/>
        <pc:sldMkLst>
          <pc:docMk/>
          <pc:sldMk cId="1712550379" sldId="263"/>
        </pc:sldMkLst>
        <pc:spChg chg="mod">
          <ac:chgData name="Kamesh Dubey" userId="e982d25bfdb07892" providerId="LiveId" clId="{DB804821-248D-4389-B3DE-BCB8C1D4DEFB}" dt="2023-08-25T13:45:59.175" v="855" actId="27636"/>
          <ac:spMkLst>
            <pc:docMk/>
            <pc:sldMk cId="1712550379" sldId="263"/>
            <ac:spMk id="2" creationId="{FE769EBA-C63B-168E-0568-43FC5C96974D}"/>
          </ac:spMkLst>
        </pc:spChg>
        <pc:spChg chg="del mod">
          <ac:chgData name="Kamesh Dubey" userId="e982d25bfdb07892" providerId="LiveId" clId="{DB804821-248D-4389-B3DE-BCB8C1D4DEFB}" dt="2023-08-25T13:42:24.681" v="693" actId="21"/>
          <ac:spMkLst>
            <pc:docMk/>
            <pc:sldMk cId="1712550379" sldId="263"/>
            <ac:spMk id="3" creationId="{37ED39A3-8958-9194-38FA-F87BC6C5DFF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5T10:53:13.01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5T13:50:34.243"/>
    </inkml:context>
    <inkml:brush xml:id="br0">
      <inkml:brushProperty name="width" value="0.35" units="cm"/>
      <inkml:brushProperty name="height" value="0.35" units="cm"/>
      <inkml:brushProperty name="color" value="#FFFFFF"/>
    </inkml:brush>
  </inkml:definitions>
  <inkml:trace contextRef="#ctx0" brushRef="#br0">72 1968 24575,'-18'-275'0,"3"111"0,-24-1364-1365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5T13:50:35.745"/>
    </inkml:context>
    <inkml:brush xml:id="br0">
      <inkml:brushProperty name="width" value="0.35" units="cm"/>
      <inkml:brushProperty name="height" value="0.35" units="cm"/>
      <inkml:brushProperty name="color" value="#FFFFFF"/>
    </inkml:brush>
  </inkml:definitions>
  <inkml:trace contextRef="#ctx0" brushRef="#br0">72 2061 24575,'-49'-1294'-693,"31"985"649,13-40 710,6 240-1960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5T13:10:45.341"/>
    </inkml:context>
    <inkml:brush xml:id="br0">
      <inkml:brushProperty name="width" value="0.35" units="cm"/>
      <inkml:brushProperty name="height" value="0.35" units="cm"/>
      <inkml:brushProperty name="color" value="#FFFFFF"/>
    </inkml:brush>
  </inkml:definitions>
  <inkml:trace contextRef="#ctx0" brushRef="#br0">2010 0 24575,'-2009'0'-1365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5T13:22:52.792"/>
    </inkml:context>
    <inkml:brush xml:id="br0">
      <inkml:brushProperty name="width" value="0.35" units="cm"/>
      <inkml:brushProperty name="height" value="0.35" units="cm"/>
      <inkml:brushProperty name="color" value="#EFF0F1"/>
    </inkml:brush>
  </inkml:definitions>
  <inkml:trace contextRef="#ctx0" brushRef="#br0">935 25 24575,'-79'1'0,"-87"-3"0,105-9 0,45 7 0,1 1 0,-27-2 0,-324 4 218,177 2-1801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5T13:22:54.402"/>
    </inkml:context>
    <inkml:brush xml:id="br0">
      <inkml:brushProperty name="width" value="0.35" units="cm"/>
      <inkml:brushProperty name="height" value="0.35" units="cm"/>
      <inkml:brushProperty name="color" value="#EFF0F1"/>
    </inkml:brush>
  </inkml:definitions>
  <inkml:trace contextRef="#ctx0" brushRef="#br0">0 45 24575,'482'0'0,"-454"-1"0,49-9 0,-48 5 0,47-2 0,-57 7 0,24 0 0,-1-2 0,54-8 0,-72 6-682,40-2-1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5T13:22:55.735"/>
    </inkml:context>
    <inkml:brush xml:id="br0">
      <inkml:brushProperty name="width" value="0.35" units="cm"/>
      <inkml:brushProperty name="height" value="0.35" units="cm"/>
      <inkml:brushProperty name="color" value="#EFF0F1"/>
    </inkml:brush>
  </inkml:definitions>
  <inkml:trace contextRef="#ctx0" brushRef="#br0">1 1 24575,'78'20'0,"151"32"0,-180-44 0,0-2 0,89 0 0,121-9-1365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5T13:23:02.124"/>
    </inkml:context>
    <inkml:brush xml:id="br0">
      <inkml:brushProperty name="width" value="0.35" units="cm"/>
      <inkml:brushProperty name="height" value="0.35" units="cm"/>
      <inkml:brushProperty name="color" value="#EFF0F1"/>
    </inkml:brush>
  </inkml:definitions>
  <inkml:trace contextRef="#ctx0" brushRef="#br0">769 295 24575,'20'1'0,"33"5"0,-2 0 0,632 5 0,-418-13 0,-243 2 0,-29 0 0,-42 1 0,-383 44 0,112-6 0,231-33 0,-144-7 0,126-8 0,-85-5 0,71 15 0,56 1 0,-128-14 0,188 11 0,-25-4 0,29 5 0,0-1 0,0 1 0,0 0 0,0-1 0,0 1 0,0 0 0,0-1 0,0 1 0,0-1 0,0 0 0,0 1 0,0-1 0,0 0 0,1 1 0,-1-1 0,0 0 0,0 0 0,1 0 0,-1 0 0,0-1 0,1 2 0,0 0 0,0-1 0,0 1 0,0 0 0,0-1 0,0 1 0,1 0 0,-1-1 0,0 1 0,0 0 0,0-1 0,0 1 0,1 0 0,-1 0 0,0-1 0,0 1 0,1 0 0,-1 0 0,0-1 0,0 1 0,1 0 0,-1 0 0,0 0 0,1 0 0,-1-1 0,0 1 0,1 0 0,-1 0 0,0 0 0,1 0 0,15-5 0,1 0 0,-1 1 0,1 1 0,27-2 0,7-1 0,184-37 0,40-7 0,-184 38 0,98-1 0,31 15 0,176-9 0,120-57 0,-511 64 0,144-13 0,214 9 0,-196 5 0,646-1 0,-656-11 0,4-1 0,737 13 0,-814-5 0,147-26 0,-145 15 0,128-4 0,-185 18 0,-4 2 0,-1-2 0,0-1 0,40-7 0,-30 3 0,1 2 0,-1 1 0,1 2 0,45 4 0,2-1 0,1236-2 0,-1026 11 0,15 1 0,-253-12 0,162 2 0,-159 2 0,101 19 0,204 34 0,-353-56 0,-5-1 0,0 1 0,0-1 0,0 0 0,1 0 0,-1 0 0,0 0 0,7-2 0,-11 2 0,0 0 0,0 0 0,0 0 0,0 0 0,0 0 0,-1 0 0,1 0 0,0 0 0,0 0 0,0 0 0,0 0 0,0 0 0,0 0 0,0 0 0,-1 0 0,1-1 0,0 1 0,0 0 0,0 0 0,0 0 0,0 0 0,0 0 0,0 0 0,-1 0 0,1 0 0,0 0 0,0 0 0,0 0 0,0-1 0,0 1 0,0 0 0,0 0 0,0 0 0,0 0 0,0 0 0,0 0 0,0-1 0,0 1 0,0 0 0,0 0 0,0 0 0,0 0 0,0 0 0,0 0 0,0 0 0,0-1 0,0 1 0,0 0 0,0 0 0,0 0 0,0 0 0,0 0 0,0 0 0,0-1 0,0 1 0,0 0 0,0 0 0,0 0 0,0 0 0,1 0 0,-1 0 0,0 0 0,0 0 0,0 0 0,0-1 0,0 1 0,-13-3 0,-54-5 0,1 3 0,-80 5 0,63 1 0,-1979 0 0,1800 11 0,-11-1 0,232-8 0,1 2 0,-1 1 0,1 2 0,-59 21 0,37-12 0,32-8 0,1 0 0,0-2 0,0 0 0,0-2 0,-1-1 0,-40 0 0,861 59 0,-481-35 0,348-12 0,-233-14 0,203 57 0,-514-44 0,57-2 0,212-10 0,-191-5 0,-54 1 0,149 3 0,-153 6 0,190 6 0,-201-4 0,-30-1 0,-70-8 0,270 0 0,-292-1 0,1 0 0,-1 0 0,0 0 0,1 0 0,-1 0 0,0 0 0,0 0 0,1-1 0,-1 1 0,0 0 0,0-1 0,1 1 0,-1-1 0,0 1 0,0-1 0,0 0 0,0 1 0,0-1 0,0 0 0,0 0 0,0 0 0,0 0 0,0 0 0,0 0 0,0 0 0,-1 0 0,1 0 0,0 0 0,-1 0 0,1 0 0,-1-1 0,1-1 0,-1 1 0,-1 1 0,1-1 0,-1 0 0,0 1 0,1-1 0,-1 0 0,0 1 0,0-1 0,0 1 0,0 0 0,0-1 0,0 1 0,0 0 0,-1 0 0,1-1 0,0 1 0,-1 0 0,1 0 0,-1 0 0,1 1 0,-1-1 0,1 0 0,-1 1 0,-1-1 0,-9-3 0,1 1 0,0 1 0,0 0 0,-1 0 0,1 1 0,-19 1 0,15 0 0,0-1 0,0 0 0,-18-4 0,-17-7 0,0-3 0,-63-26 0,49 15-1365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DE0FFD-9C6E-4E1E-B6D0-C09B736B12C4}"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ED305-6B3D-4CEA-832D-D087387D5FB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40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E0FFD-9C6E-4E1E-B6D0-C09B736B12C4}"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ED305-6B3D-4CEA-832D-D087387D5FBD}" type="slidenum">
              <a:rPr lang="en-IN" smtClean="0"/>
              <a:t>‹#›</a:t>
            </a:fld>
            <a:endParaRPr lang="en-IN"/>
          </a:p>
        </p:txBody>
      </p:sp>
    </p:spTree>
    <p:extLst>
      <p:ext uri="{BB962C8B-B14F-4D97-AF65-F5344CB8AC3E}">
        <p14:creationId xmlns:p14="http://schemas.microsoft.com/office/powerpoint/2010/main" val="2088840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E0FFD-9C6E-4E1E-B6D0-C09B736B12C4}"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ED305-6B3D-4CEA-832D-D087387D5FBD}" type="slidenum">
              <a:rPr lang="en-IN" smtClean="0"/>
              <a:t>‹#›</a:t>
            </a:fld>
            <a:endParaRPr lang="en-IN"/>
          </a:p>
        </p:txBody>
      </p:sp>
    </p:spTree>
    <p:extLst>
      <p:ext uri="{BB962C8B-B14F-4D97-AF65-F5344CB8AC3E}">
        <p14:creationId xmlns:p14="http://schemas.microsoft.com/office/powerpoint/2010/main" val="190882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E0FFD-9C6E-4E1E-B6D0-C09B736B12C4}"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ED305-6B3D-4CEA-832D-D087387D5FBD}" type="slidenum">
              <a:rPr lang="en-IN" smtClean="0"/>
              <a:t>‹#›</a:t>
            </a:fld>
            <a:endParaRPr lang="en-IN"/>
          </a:p>
        </p:txBody>
      </p:sp>
    </p:spTree>
    <p:extLst>
      <p:ext uri="{BB962C8B-B14F-4D97-AF65-F5344CB8AC3E}">
        <p14:creationId xmlns:p14="http://schemas.microsoft.com/office/powerpoint/2010/main" val="86469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E0FFD-9C6E-4E1E-B6D0-C09B736B12C4}"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ED305-6B3D-4CEA-832D-D087387D5FB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74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DE0FFD-9C6E-4E1E-B6D0-C09B736B12C4}"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5ED305-6B3D-4CEA-832D-D087387D5FBD}" type="slidenum">
              <a:rPr lang="en-IN" smtClean="0"/>
              <a:t>‹#›</a:t>
            </a:fld>
            <a:endParaRPr lang="en-IN"/>
          </a:p>
        </p:txBody>
      </p:sp>
    </p:spTree>
    <p:extLst>
      <p:ext uri="{BB962C8B-B14F-4D97-AF65-F5344CB8AC3E}">
        <p14:creationId xmlns:p14="http://schemas.microsoft.com/office/powerpoint/2010/main" val="8627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DE0FFD-9C6E-4E1E-B6D0-C09B736B12C4}" type="datetimeFigureOut">
              <a:rPr lang="en-IN" smtClean="0"/>
              <a:t>25-08-2023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5ED305-6B3D-4CEA-832D-D087387D5FBD}" type="slidenum">
              <a:rPr lang="en-IN" smtClean="0"/>
              <a:t>‹#›</a:t>
            </a:fld>
            <a:endParaRPr lang="en-IN"/>
          </a:p>
        </p:txBody>
      </p:sp>
    </p:spTree>
    <p:extLst>
      <p:ext uri="{BB962C8B-B14F-4D97-AF65-F5344CB8AC3E}">
        <p14:creationId xmlns:p14="http://schemas.microsoft.com/office/powerpoint/2010/main" val="194448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E0FFD-9C6E-4E1E-B6D0-C09B736B12C4}" type="datetimeFigureOut">
              <a:rPr lang="en-IN" smtClean="0"/>
              <a:t>25-08-2023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5ED305-6B3D-4CEA-832D-D087387D5FBD}" type="slidenum">
              <a:rPr lang="en-IN" smtClean="0"/>
              <a:t>‹#›</a:t>
            </a:fld>
            <a:endParaRPr lang="en-IN"/>
          </a:p>
        </p:txBody>
      </p:sp>
    </p:spTree>
    <p:extLst>
      <p:ext uri="{BB962C8B-B14F-4D97-AF65-F5344CB8AC3E}">
        <p14:creationId xmlns:p14="http://schemas.microsoft.com/office/powerpoint/2010/main" val="24662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DE0FFD-9C6E-4E1E-B6D0-C09B736B12C4}" type="datetimeFigureOut">
              <a:rPr lang="en-IN" smtClean="0"/>
              <a:t>25-08-2023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B5ED305-6B3D-4CEA-832D-D087387D5FBD}" type="slidenum">
              <a:rPr lang="en-IN" smtClean="0"/>
              <a:t>‹#›</a:t>
            </a:fld>
            <a:endParaRPr lang="en-IN"/>
          </a:p>
        </p:txBody>
      </p:sp>
    </p:spTree>
    <p:extLst>
      <p:ext uri="{BB962C8B-B14F-4D97-AF65-F5344CB8AC3E}">
        <p14:creationId xmlns:p14="http://schemas.microsoft.com/office/powerpoint/2010/main" val="382506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BDE0FFD-9C6E-4E1E-B6D0-C09B736B12C4}" type="datetimeFigureOut">
              <a:rPr lang="en-IN" smtClean="0"/>
              <a:t>25-08-2023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5ED305-6B3D-4CEA-832D-D087387D5FBD}" type="slidenum">
              <a:rPr lang="en-IN" smtClean="0"/>
              <a:t>‹#›</a:t>
            </a:fld>
            <a:endParaRPr lang="en-IN"/>
          </a:p>
        </p:txBody>
      </p:sp>
    </p:spTree>
    <p:extLst>
      <p:ext uri="{BB962C8B-B14F-4D97-AF65-F5344CB8AC3E}">
        <p14:creationId xmlns:p14="http://schemas.microsoft.com/office/powerpoint/2010/main" val="34249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2BDE0FFD-9C6E-4E1E-B6D0-C09B736B12C4}" type="datetimeFigureOut">
              <a:rPr lang="en-IN" smtClean="0"/>
              <a:t>25-08-2023</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5ED305-6B3D-4CEA-832D-D087387D5FBD}" type="slidenum">
              <a:rPr lang="en-IN" smtClean="0"/>
              <a:t>‹#›</a:t>
            </a:fld>
            <a:endParaRPr lang="en-IN"/>
          </a:p>
        </p:txBody>
      </p:sp>
    </p:spTree>
    <p:extLst>
      <p:ext uri="{BB962C8B-B14F-4D97-AF65-F5344CB8AC3E}">
        <p14:creationId xmlns:p14="http://schemas.microsoft.com/office/powerpoint/2010/main" val="306041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DE0FFD-9C6E-4E1E-B6D0-C09B736B12C4}" type="datetimeFigureOut">
              <a:rPr lang="en-IN" smtClean="0"/>
              <a:t>25-08-2023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B5ED305-6B3D-4CEA-832D-D087387D5FB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709915"/>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customXml" Target="../ink/ink6.xml"/><Relationship Id="rId12"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9EBA-C63B-168E-0568-43FC5C96974D}"/>
              </a:ext>
            </a:extLst>
          </p:cNvPr>
          <p:cNvSpPr>
            <a:spLocks noGrp="1"/>
          </p:cNvSpPr>
          <p:nvPr>
            <p:ph type="title"/>
          </p:nvPr>
        </p:nvSpPr>
        <p:spPr>
          <a:xfrm>
            <a:off x="1692574" y="2761860"/>
            <a:ext cx="8806851" cy="1334279"/>
          </a:xfrm>
        </p:spPr>
        <p:txBody>
          <a:bodyPr>
            <a:normAutofit fontScale="90000"/>
          </a:bodyPr>
          <a:lstStyle/>
          <a:p>
            <a:r>
              <a:rPr lang="en-IN" b="1" dirty="0"/>
              <a:t>Statistical Bias and Feature Importance </a:t>
            </a:r>
            <a:br>
              <a:rPr lang="en-IN" b="1" dirty="0"/>
            </a:br>
            <a:r>
              <a:rPr lang="en-IN" b="1" dirty="0"/>
              <a:t>			     </a:t>
            </a:r>
            <a:r>
              <a:rPr lang="en-IN" sz="2000" b="1" i="1"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AWS Data Wrangler and Sagemaker Clarify</a:t>
            </a:r>
          </a:p>
        </p:txBody>
      </p:sp>
    </p:spTree>
    <p:extLst>
      <p:ext uri="{BB962C8B-B14F-4D97-AF65-F5344CB8AC3E}">
        <p14:creationId xmlns:p14="http://schemas.microsoft.com/office/powerpoint/2010/main" val="171255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9CABA2-FD95-AF99-EDF8-14BAED5240E3}"/>
              </a:ext>
            </a:extLst>
          </p:cNvPr>
          <p:cNvSpPr txBox="1"/>
          <p:nvPr/>
        </p:nvSpPr>
        <p:spPr>
          <a:xfrm>
            <a:off x="388189" y="146650"/>
            <a:ext cx="3950898" cy="584775"/>
          </a:xfrm>
          <a:prstGeom prst="rect">
            <a:avLst/>
          </a:prstGeom>
          <a:noFill/>
        </p:spPr>
        <p:txBody>
          <a:bodyPr wrap="square" rtlCol="0">
            <a:spAutoFit/>
          </a:bodyPr>
          <a:lstStyle/>
          <a:p>
            <a:r>
              <a:rPr lang="en-IN" sz="3200" b="1" dirty="0"/>
              <a:t>Statistical Bias</a:t>
            </a:r>
          </a:p>
        </p:txBody>
      </p:sp>
      <p:sp>
        <p:nvSpPr>
          <p:cNvPr id="8" name="TextBox 7">
            <a:extLst>
              <a:ext uri="{FF2B5EF4-FFF2-40B4-BE49-F238E27FC236}">
                <a16:creationId xmlns:a16="http://schemas.microsoft.com/office/drawing/2014/main" id="{C9738E0C-B2DE-E807-B0E5-38232B2D3118}"/>
              </a:ext>
            </a:extLst>
          </p:cNvPr>
          <p:cNvSpPr txBox="1"/>
          <p:nvPr/>
        </p:nvSpPr>
        <p:spPr>
          <a:xfrm>
            <a:off x="388189" y="720921"/>
            <a:ext cx="11803811" cy="2308324"/>
          </a:xfrm>
          <a:prstGeom prst="rect">
            <a:avLst/>
          </a:prstGeom>
          <a:noFill/>
        </p:spPr>
        <p:txBody>
          <a:bodyPr wrap="square" rtlCol="0">
            <a:spAutoFit/>
          </a:bodyPr>
          <a:lstStyle/>
          <a:p>
            <a:pPr marL="285750" indent="-285750">
              <a:buFont typeface="Arial" panose="020B0604020202020204" pitchFamily="34" charset="0"/>
              <a:buChar char="•"/>
            </a:pPr>
            <a:r>
              <a:rPr lang="en-IN" sz="1600" b="1" i="0" dirty="0">
                <a:effectLst/>
                <a:latin typeface="Arial" panose="020B0604020202020204" pitchFamily="34" charset="0"/>
                <a:ea typeface="Gadugi" panose="020B0502040204020203" pitchFamily="34" charset="0"/>
                <a:cs typeface="Arial" panose="020B0604020202020204" pitchFamily="34" charset="0"/>
              </a:rPr>
              <a:t>Statistical bias </a:t>
            </a:r>
            <a:r>
              <a:rPr lang="en-US" sz="1600" b="0" i="0" dirty="0">
                <a:effectLst/>
                <a:latin typeface="Arial" panose="020B0604020202020204" pitchFamily="34" charset="0"/>
                <a:ea typeface="Gadugi" panose="020B0502040204020203" pitchFamily="34" charset="0"/>
                <a:cs typeface="Arial" panose="020B0604020202020204" pitchFamily="34" charset="0"/>
              </a:rPr>
              <a:t>refers to the presence of imbalances or unfairness in datasets, which can lead to inaccurate or unfair model predictions. It can lead to models that favor certain groups or exhibit inaccurate generalizations. For instance, a biased model might provide less accurate predictions for underrepresented groups.</a:t>
            </a:r>
          </a:p>
          <a:p>
            <a:endParaRPr lang="en-US" sz="1600" b="0" i="0" dirty="0">
              <a:effectLst/>
              <a:latin typeface="Arial" panose="020B0604020202020204" pitchFamily="34" charset="0"/>
              <a:ea typeface="Gadugi" panose="020B0502040204020203" pitchFamily="34" charset="0"/>
              <a:cs typeface="Arial" panose="020B0604020202020204" pitchFamily="34" charset="0"/>
            </a:endParaRPr>
          </a:p>
          <a:p>
            <a:pPr marL="285750" indent="-285750">
              <a:buFont typeface="Arial" panose="020B0604020202020204" pitchFamily="34" charset="0"/>
              <a:buChar char="•"/>
            </a:pPr>
            <a:r>
              <a:rPr lang="en-US" sz="1600" b="0" i="0" dirty="0">
                <a:effectLst/>
                <a:latin typeface="Arial" panose="020B0604020202020204" pitchFamily="34" charset="0"/>
                <a:ea typeface="Gadugi" panose="020B0502040204020203" pitchFamily="34" charset="0"/>
                <a:cs typeface="Arial" panose="020B0604020202020204" pitchFamily="34" charset="0"/>
              </a:rPr>
              <a:t>To address bias, it's crucial to identify it first. This involves analyzing the dataset to detect any disparities in data distribution, particularly in terms of attributes like gender, race, age, or any other sensitive feature.</a:t>
            </a:r>
          </a:p>
          <a:p>
            <a:pPr marL="285750" indent="-285750">
              <a:buFont typeface="Arial" panose="020B0604020202020204" pitchFamily="34" charset="0"/>
              <a:buChar char="•"/>
            </a:pPr>
            <a:endParaRPr lang="en-US" sz="1600" dirty="0">
              <a:latin typeface="Arial" panose="020B0604020202020204" pitchFamily="34" charset="0"/>
              <a:ea typeface="Gadugi" panose="020B0502040204020203" pitchFamily="34" charset="0"/>
              <a:cs typeface="Arial" panose="020B0604020202020204" pitchFamily="34" charset="0"/>
            </a:endParaRPr>
          </a:p>
          <a:p>
            <a:pPr marL="285750" indent="-285750">
              <a:buFont typeface="Arial" panose="020B0604020202020204" pitchFamily="34" charset="0"/>
              <a:buChar char="•"/>
            </a:pPr>
            <a:r>
              <a:rPr lang="en-US" sz="1600" b="0" i="0" dirty="0">
                <a:effectLst/>
                <a:latin typeface="Arial" panose="020B0604020202020204" pitchFamily="34" charset="0"/>
                <a:ea typeface="Gadugi" panose="020B0502040204020203" pitchFamily="34" charset="0"/>
                <a:cs typeface="Arial" panose="020B0604020202020204" pitchFamily="34" charset="0"/>
              </a:rPr>
              <a:t>Once bias is identified and quantified, strategies can be implemented to mitigate it. This might involve re-sampling the data, re-weighting instances, or using specialized algorithms designed for fairness.</a:t>
            </a:r>
          </a:p>
        </p:txBody>
      </p:sp>
      <p:pic>
        <p:nvPicPr>
          <p:cNvPr id="10" name="Picture 9">
            <a:extLst>
              <a:ext uri="{FF2B5EF4-FFF2-40B4-BE49-F238E27FC236}">
                <a16:creationId xmlns:a16="http://schemas.microsoft.com/office/drawing/2014/main" id="{22F05901-DE01-71A3-A0AE-67F42A8E2688}"/>
              </a:ext>
            </a:extLst>
          </p:cNvPr>
          <p:cNvPicPr>
            <a:picLocks noChangeAspect="1"/>
          </p:cNvPicPr>
          <p:nvPr/>
        </p:nvPicPr>
        <p:blipFill>
          <a:blip r:embed="rId2"/>
          <a:stretch>
            <a:fillRect/>
          </a:stretch>
        </p:blipFill>
        <p:spPr>
          <a:xfrm>
            <a:off x="194094" y="3159923"/>
            <a:ext cx="11803811" cy="3698077"/>
          </a:xfrm>
          <a:prstGeom prst="rect">
            <a:avLst/>
          </a:prstGeom>
        </p:spPr>
      </p:pic>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51DC33AA-7BA7-EFB5-A736-348770BF1DC7}"/>
                  </a:ext>
                </a:extLst>
              </p14:cNvPr>
              <p14:cNvContentPartPr/>
              <p14:nvPr/>
            </p14:nvContentPartPr>
            <p14:xfrm>
              <a:off x="11809318" y="3424884"/>
              <a:ext cx="360" cy="360"/>
            </p14:xfrm>
          </p:contentPart>
        </mc:Choice>
        <mc:Fallback>
          <p:pic>
            <p:nvPicPr>
              <p:cNvPr id="11" name="Ink 10">
                <a:extLst>
                  <a:ext uri="{FF2B5EF4-FFF2-40B4-BE49-F238E27FC236}">
                    <a16:creationId xmlns:a16="http://schemas.microsoft.com/office/drawing/2014/main" id="{51DC33AA-7BA7-EFB5-A736-348770BF1DC7}"/>
                  </a:ext>
                </a:extLst>
              </p:cNvPr>
              <p:cNvPicPr/>
              <p:nvPr/>
            </p:nvPicPr>
            <p:blipFill>
              <a:blip r:embed="rId4"/>
              <a:stretch>
                <a:fillRect/>
              </a:stretch>
            </p:blipFill>
            <p:spPr>
              <a:xfrm>
                <a:off x="11746318" y="3361884"/>
                <a:ext cx="126000" cy="126000"/>
              </a:xfrm>
              <a:prstGeom prst="rect">
                <a:avLst/>
              </a:prstGeom>
            </p:spPr>
          </p:pic>
        </mc:Fallback>
      </mc:AlternateContent>
    </p:spTree>
    <p:extLst>
      <p:ext uri="{BB962C8B-B14F-4D97-AF65-F5344CB8AC3E}">
        <p14:creationId xmlns:p14="http://schemas.microsoft.com/office/powerpoint/2010/main" val="1845976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9CABA2-FD95-AF99-EDF8-14BAED5240E3}"/>
              </a:ext>
            </a:extLst>
          </p:cNvPr>
          <p:cNvSpPr txBox="1"/>
          <p:nvPr/>
        </p:nvSpPr>
        <p:spPr>
          <a:xfrm>
            <a:off x="388188" y="172529"/>
            <a:ext cx="4718649" cy="584775"/>
          </a:xfrm>
          <a:prstGeom prst="rect">
            <a:avLst/>
          </a:prstGeom>
          <a:noFill/>
        </p:spPr>
        <p:txBody>
          <a:bodyPr wrap="square" rtlCol="0">
            <a:spAutoFit/>
          </a:bodyPr>
          <a:lstStyle/>
          <a:p>
            <a:r>
              <a:rPr lang="en-IN" sz="3200" b="1" dirty="0"/>
              <a:t>Measuring Statistical Bias</a:t>
            </a:r>
          </a:p>
        </p:txBody>
      </p:sp>
      <p:pic>
        <p:nvPicPr>
          <p:cNvPr id="12" name="Picture 11">
            <a:extLst>
              <a:ext uri="{FF2B5EF4-FFF2-40B4-BE49-F238E27FC236}">
                <a16:creationId xmlns:a16="http://schemas.microsoft.com/office/drawing/2014/main" id="{ABE767BB-B86F-7EC1-DC14-74D41DD8D50F}"/>
              </a:ext>
            </a:extLst>
          </p:cNvPr>
          <p:cNvPicPr>
            <a:picLocks noChangeAspect="1"/>
          </p:cNvPicPr>
          <p:nvPr/>
        </p:nvPicPr>
        <p:blipFill>
          <a:blip r:embed="rId2"/>
          <a:stretch>
            <a:fillRect/>
          </a:stretch>
        </p:blipFill>
        <p:spPr>
          <a:xfrm>
            <a:off x="302906" y="3608741"/>
            <a:ext cx="8393255" cy="2658465"/>
          </a:xfrm>
          <a:prstGeom prst="rect">
            <a:avLst/>
          </a:prstGeom>
        </p:spPr>
      </p:pic>
      <p:pic>
        <p:nvPicPr>
          <p:cNvPr id="17" name="Picture 16">
            <a:extLst>
              <a:ext uri="{FF2B5EF4-FFF2-40B4-BE49-F238E27FC236}">
                <a16:creationId xmlns:a16="http://schemas.microsoft.com/office/drawing/2014/main" id="{6533C6B6-A9AD-D72B-64A2-EB18538DFAE9}"/>
              </a:ext>
            </a:extLst>
          </p:cNvPr>
          <p:cNvPicPr>
            <a:picLocks noChangeAspect="1"/>
          </p:cNvPicPr>
          <p:nvPr/>
        </p:nvPicPr>
        <p:blipFill>
          <a:blip r:embed="rId3"/>
          <a:stretch>
            <a:fillRect/>
          </a:stretch>
        </p:blipFill>
        <p:spPr>
          <a:xfrm>
            <a:off x="388188" y="757304"/>
            <a:ext cx="8222693" cy="2491956"/>
          </a:xfrm>
          <a:prstGeom prst="rect">
            <a:avLst/>
          </a:prstGeom>
        </p:spPr>
      </p:pic>
    </p:spTree>
    <p:extLst>
      <p:ext uri="{BB962C8B-B14F-4D97-AF65-F5344CB8AC3E}">
        <p14:creationId xmlns:p14="http://schemas.microsoft.com/office/powerpoint/2010/main" val="419526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9CABA2-FD95-AF99-EDF8-14BAED5240E3}"/>
              </a:ext>
            </a:extLst>
          </p:cNvPr>
          <p:cNvSpPr txBox="1"/>
          <p:nvPr/>
        </p:nvSpPr>
        <p:spPr>
          <a:xfrm>
            <a:off x="388188" y="172529"/>
            <a:ext cx="4718649" cy="584775"/>
          </a:xfrm>
          <a:prstGeom prst="rect">
            <a:avLst/>
          </a:prstGeom>
          <a:noFill/>
        </p:spPr>
        <p:txBody>
          <a:bodyPr wrap="square" rtlCol="0">
            <a:spAutoFit/>
          </a:bodyPr>
          <a:lstStyle/>
          <a:p>
            <a:r>
              <a:rPr lang="en-IN" sz="3200" b="1" dirty="0"/>
              <a:t>Detecting Statistical Bias</a:t>
            </a:r>
          </a:p>
        </p:txBody>
      </p:sp>
      <p:pic>
        <p:nvPicPr>
          <p:cNvPr id="3" name="Picture 2">
            <a:extLst>
              <a:ext uri="{FF2B5EF4-FFF2-40B4-BE49-F238E27FC236}">
                <a16:creationId xmlns:a16="http://schemas.microsoft.com/office/drawing/2014/main" id="{ABE6E04E-5104-FC56-3C48-135D2E3CE68B}"/>
              </a:ext>
            </a:extLst>
          </p:cNvPr>
          <p:cNvPicPr>
            <a:picLocks noChangeAspect="1"/>
          </p:cNvPicPr>
          <p:nvPr/>
        </p:nvPicPr>
        <p:blipFill>
          <a:blip r:embed="rId2"/>
          <a:stretch>
            <a:fillRect/>
          </a:stretch>
        </p:blipFill>
        <p:spPr>
          <a:xfrm>
            <a:off x="304683" y="1100312"/>
            <a:ext cx="8870449" cy="2070345"/>
          </a:xfrm>
          <a:prstGeom prst="rect">
            <a:avLst/>
          </a:prstGeom>
        </p:spPr>
      </p:pic>
      <p:pic>
        <p:nvPicPr>
          <p:cNvPr id="5" name="Picture 4">
            <a:extLst>
              <a:ext uri="{FF2B5EF4-FFF2-40B4-BE49-F238E27FC236}">
                <a16:creationId xmlns:a16="http://schemas.microsoft.com/office/drawing/2014/main" id="{FA4B6CFC-56A2-9BFB-F9B5-0F2C58954DE9}"/>
              </a:ext>
            </a:extLst>
          </p:cNvPr>
          <p:cNvPicPr>
            <a:picLocks noChangeAspect="1"/>
          </p:cNvPicPr>
          <p:nvPr/>
        </p:nvPicPr>
        <p:blipFill>
          <a:blip r:embed="rId3"/>
          <a:stretch>
            <a:fillRect/>
          </a:stretch>
        </p:blipFill>
        <p:spPr>
          <a:xfrm>
            <a:off x="304682" y="3170657"/>
            <a:ext cx="8870449" cy="2905291"/>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347A42B5-FFEF-2AF8-CAE2-96AD94CE4599}"/>
                  </a:ext>
                </a:extLst>
              </p14:cNvPr>
              <p14:cNvContentPartPr/>
              <p14:nvPr/>
            </p14:nvContentPartPr>
            <p14:xfrm>
              <a:off x="2544718" y="4484724"/>
              <a:ext cx="26280" cy="708480"/>
            </p14:xfrm>
          </p:contentPart>
        </mc:Choice>
        <mc:Fallback>
          <p:pic>
            <p:nvPicPr>
              <p:cNvPr id="7" name="Ink 6">
                <a:extLst>
                  <a:ext uri="{FF2B5EF4-FFF2-40B4-BE49-F238E27FC236}">
                    <a16:creationId xmlns:a16="http://schemas.microsoft.com/office/drawing/2014/main" id="{347A42B5-FFEF-2AF8-CAE2-96AD94CE4599}"/>
                  </a:ext>
                </a:extLst>
              </p:cNvPr>
              <p:cNvPicPr/>
              <p:nvPr/>
            </p:nvPicPr>
            <p:blipFill>
              <a:blip r:embed="rId5"/>
              <a:stretch>
                <a:fillRect/>
              </a:stretch>
            </p:blipFill>
            <p:spPr>
              <a:xfrm>
                <a:off x="2481718" y="4422084"/>
                <a:ext cx="151920" cy="834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6740E9BB-30E0-D73D-4F1E-234A2A63DD6A}"/>
                  </a:ext>
                </a:extLst>
              </p14:cNvPr>
              <p14:cNvContentPartPr/>
              <p14:nvPr/>
            </p14:nvContentPartPr>
            <p14:xfrm>
              <a:off x="3873118" y="4580484"/>
              <a:ext cx="26280" cy="742320"/>
            </p14:xfrm>
          </p:contentPart>
        </mc:Choice>
        <mc:Fallback>
          <p:pic>
            <p:nvPicPr>
              <p:cNvPr id="8" name="Ink 7">
                <a:extLst>
                  <a:ext uri="{FF2B5EF4-FFF2-40B4-BE49-F238E27FC236}">
                    <a16:creationId xmlns:a16="http://schemas.microsoft.com/office/drawing/2014/main" id="{6740E9BB-30E0-D73D-4F1E-234A2A63DD6A}"/>
                  </a:ext>
                </a:extLst>
              </p:cNvPr>
              <p:cNvPicPr/>
              <p:nvPr/>
            </p:nvPicPr>
            <p:blipFill>
              <a:blip r:embed="rId7"/>
              <a:stretch>
                <a:fillRect/>
              </a:stretch>
            </p:blipFill>
            <p:spPr>
              <a:xfrm>
                <a:off x="3810118" y="4517484"/>
                <a:ext cx="151920" cy="867960"/>
              </a:xfrm>
              <a:prstGeom prst="rect">
                <a:avLst/>
              </a:prstGeom>
            </p:spPr>
          </p:pic>
        </mc:Fallback>
      </mc:AlternateContent>
    </p:spTree>
    <p:extLst>
      <p:ext uri="{BB962C8B-B14F-4D97-AF65-F5344CB8AC3E}">
        <p14:creationId xmlns:p14="http://schemas.microsoft.com/office/powerpoint/2010/main" val="338596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9CABA2-FD95-AF99-EDF8-14BAED5240E3}"/>
              </a:ext>
            </a:extLst>
          </p:cNvPr>
          <p:cNvSpPr txBox="1"/>
          <p:nvPr/>
        </p:nvSpPr>
        <p:spPr>
          <a:xfrm>
            <a:off x="388188" y="172529"/>
            <a:ext cx="4718649" cy="584775"/>
          </a:xfrm>
          <a:prstGeom prst="rect">
            <a:avLst/>
          </a:prstGeom>
          <a:noFill/>
        </p:spPr>
        <p:txBody>
          <a:bodyPr wrap="square" rtlCol="0">
            <a:spAutoFit/>
          </a:bodyPr>
          <a:lstStyle/>
          <a:p>
            <a:r>
              <a:rPr lang="en-IN" sz="3200" b="1" dirty="0"/>
              <a:t>Detecting Statistical Bias</a:t>
            </a:r>
          </a:p>
        </p:txBody>
      </p:sp>
      <p:pic>
        <p:nvPicPr>
          <p:cNvPr id="4" name="Picture 3">
            <a:extLst>
              <a:ext uri="{FF2B5EF4-FFF2-40B4-BE49-F238E27FC236}">
                <a16:creationId xmlns:a16="http://schemas.microsoft.com/office/drawing/2014/main" id="{1A5717FA-974A-E7AB-96D3-C013C6BA4CDA}"/>
              </a:ext>
            </a:extLst>
          </p:cNvPr>
          <p:cNvPicPr>
            <a:picLocks noChangeAspect="1"/>
          </p:cNvPicPr>
          <p:nvPr/>
        </p:nvPicPr>
        <p:blipFill>
          <a:blip r:embed="rId2"/>
          <a:stretch>
            <a:fillRect/>
          </a:stretch>
        </p:blipFill>
        <p:spPr>
          <a:xfrm>
            <a:off x="388188" y="857457"/>
            <a:ext cx="10793215" cy="4176122"/>
          </a:xfrm>
          <a:prstGeom prst="rect">
            <a:avLst/>
          </a:prstGeom>
        </p:spPr>
      </p:pic>
      <mc:AlternateContent xmlns:mc="http://schemas.openxmlformats.org/markup-compatibility/2006">
        <mc:Choice xmlns:p14="http://schemas.microsoft.com/office/powerpoint/2010/main" Requires="p14">
          <p:contentPart p14:bwMode="auto" r:id="rId3">
            <p14:nvContentPartPr>
              <p14:cNvPr id="22" name="Ink 21">
                <a:extLst>
                  <a:ext uri="{FF2B5EF4-FFF2-40B4-BE49-F238E27FC236}">
                    <a16:creationId xmlns:a16="http://schemas.microsoft.com/office/drawing/2014/main" id="{D446DCA8-FF17-4C6F-315E-B97D10804256}"/>
                  </a:ext>
                </a:extLst>
              </p14:cNvPr>
              <p14:cNvContentPartPr/>
              <p14:nvPr/>
            </p14:nvContentPartPr>
            <p14:xfrm>
              <a:off x="5495998" y="4925724"/>
              <a:ext cx="723600" cy="360"/>
            </p14:xfrm>
          </p:contentPart>
        </mc:Choice>
        <mc:Fallback>
          <p:pic>
            <p:nvPicPr>
              <p:cNvPr id="22" name="Ink 21">
                <a:extLst>
                  <a:ext uri="{FF2B5EF4-FFF2-40B4-BE49-F238E27FC236}">
                    <a16:creationId xmlns:a16="http://schemas.microsoft.com/office/drawing/2014/main" id="{D446DCA8-FF17-4C6F-315E-B97D10804256}"/>
                  </a:ext>
                </a:extLst>
              </p:cNvPr>
              <p:cNvPicPr/>
              <p:nvPr/>
            </p:nvPicPr>
            <p:blipFill>
              <a:blip r:embed="rId4"/>
              <a:stretch>
                <a:fillRect/>
              </a:stretch>
            </p:blipFill>
            <p:spPr>
              <a:xfrm>
                <a:off x="5433358" y="4862724"/>
                <a:ext cx="849240" cy="126000"/>
              </a:xfrm>
              <a:prstGeom prst="rect">
                <a:avLst/>
              </a:prstGeom>
            </p:spPr>
          </p:pic>
        </mc:Fallback>
      </mc:AlternateContent>
      <p:sp>
        <p:nvSpPr>
          <p:cNvPr id="27" name="TextBox 26">
            <a:extLst>
              <a:ext uri="{FF2B5EF4-FFF2-40B4-BE49-F238E27FC236}">
                <a16:creationId xmlns:a16="http://schemas.microsoft.com/office/drawing/2014/main" id="{5861B983-9675-450A-9BF1-0DE84B1CFD1F}"/>
              </a:ext>
            </a:extLst>
          </p:cNvPr>
          <p:cNvSpPr txBox="1"/>
          <p:nvPr/>
        </p:nvSpPr>
        <p:spPr>
          <a:xfrm>
            <a:off x="350572" y="5133732"/>
            <a:ext cx="11014452" cy="1200329"/>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Söhne"/>
              </a:rPr>
              <a:t>Amazon SageMaker Clarify </a:t>
            </a:r>
            <a:r>
              <a:rPr lang="en-US" b="0" i="0" dirty="0">
                <a:effectLst/>
                <a:latin typeface="Söhne"/>
              </a:rPr>
              <a:t>is a tool that detects statistical bias in datasets and models, generating bias reports for fairness assessment. It can also identify bias in trained and deployed machine learning models.</a:t>
            </a:r>
          </a:p>
          <a:p>
            <a:pPr marL="285750" indent="-285750">
              <a:buFont typeface="Arial" panose="020B0604020202020204" pitchFamily="34" charset="0"/>
              <a:buChar char="•"/>
            </a:pPr>
            <a:r>
              <a:rPr lang="en-US" b="0" i="0" dirty="0">
                <a:effectLst/>
                <a:latin typeface="Söhne"/>
              </a:rPr>
              <a:t>Beyond bias detection, it offers Machine Learning </a:t>
            </a:r>
            <a:r>
              <a:rPr lang="en-US" dirty="0">
                <a:latin typeface="Söhne"/>
              </a:rPr>
              <a:t>e</a:t>
            </a:r>
            <a:r>
              <a:rPr lang="en-US" b="0" i="0" dirty="0">
                <a:effectLst/>
                <a:latin typeface="Söhne"/>
              </a:rPr>
              <a:t>xplainability to clarify model decision-making. It also helps in monitoring Data and Model Drift.</a:t>
            </a:r>
            <a:endParaRPr lang="en-IN" dirty="0"/>
          </a:p>
        </p:txBody>
      </p:sp>
    </p:spTree>
    <p:extLst>
      <p:ext uri="{BB962C8B-B14F-4D97-AF65-F5344CB8AC3E}">
        <p14:creationId xmlns:p14="http://schemas.microsoft.com/office/powerpoint/2010/main" val="410647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9CABA2-FD95-AF99-EDF8-14BAED5240E3}"/>
              </a:ext>
            </a:extLst>
          </p:cNvPr>
          <p:cNvSpPr txBox="1"/>
          <p:nvPr/>
        </p:nvSpPr>
        <p:spPr>
          <a:xfrm>
            <a:off x="388188" y="172529"/>
            <a:ext cx="4718649" cy="584775"/>
          </a:xfrm>
          <a:prstGeom prst="rect">
            <a:avLst/>
          </a:prstGeom>
          <a:noFill/>
        </p:spPr>
        <p:txBody>
          <a:bodyPr wrap="square" rtlCol="0">
            <a:spAutoFit/>
          </a:bodyPr>
          <a:lstStyle/>
          <a:p>
            <a:r>
              <a:rPr lang="en-IN" sz="3200" b="1" dirty="0"/>
              <a:t>Detecting Statistical Bias</a:t>
            </a:r>
          </a:p>
        </p:txBody>
      </p:sp>
      <p:pic>
        <p:nvPicPr>
          <p:cNvPr id="4" name="Picture 3">
            <a:extLst>
              <a:ext uri="{FF2B5EF4-FFF2-40B4-BE49-F238E27FC236}">
                <a16:creationId xmlns:a16="http://schemas.microsoft.com/office/drawing/2014/main" id="{F3AD4CC2-0B76-C59F-F23D-26698A8947D2}"/>
              </a:ext>
            </a:extLst>
          </p:cNvPr>
          <p:cNvPicPr>
            <a:picLocks noChangeAspect="1"/>
          </p:cNvPicPr>
          <p:nvPr/>
        </p:nvPicPr>
        <p:blipFill>
          <a:blip r:embed="rId2"/>
          <a:stretch>
            <a:fillRect/>
          </a:stretch>
        </p:blipFill>
        <p:spPr>
          <a:xfrm>
            <a:off x="388188" y="844160"/>
            <a:ext cx="8077900" cy="2002089"/>
          </a:xfrm>
          <a:prstGeom prst="rect">
            <a:avLst/>
          </a:prstGeom>
        </p:spPr>
      </p:pic>
      <p:pic>
        <p:nvPicPr>
          <p:cNvPr id="8" name="Picture 7">
            <a:extLst>
              <a:ext uri="{FF2B5EF4-FFF2-40B4-BE49-F238E27FC236}">
                <a16:creationId xmlns:a16="http://schemas.microsoft.com/office/drawing/2014/main" id="{D361938B-E10D-C5D8-27B3-D5AF2284C494}"/>
              </a:ext>
            </a:extLst>
          </p:cNvPr>
          <p:cNvPicPr>
            <a:picLocks noChangeAspect="1"/>
          </p:cNvPicPr>
          <p:nvPr/>
        </p:nvPicPr>
        <p:blipFill>
          <a:blip r:embed="rId3"/>
          <a:stretch>
            <a:fillRect/>
          </a:stretch>
        </p:blipFill>
        <p:spPr>
          <a:xfrm>
            <a:off x="388188" y="2823121"/>
            <a:ext cx="8077900" cy="1456689"/>
          </a:xfrm>
          <a:prstGeom prst="rect">
            <a:avLst/>
          </a:prstGeom>
        </p:spPr>
      </p:pic>
      <p:pic>
        <p:nvPicPr>
          <p:cNvPr id="10" name="Picture 9">
            <a:extLst>
              <a:ext uri="{FF2B5EF4-FFF2-40B4-BE49-F238E27FC236}">
                <a16:creationId xmlns:a16="http://schemas.microsoft.com/office/drawing/2014/main" id="{B9B87695-9846-2251-6601-7E1D9A2AFF55}"/>
              </a:ext>
            </a:extLst>
          </p:cNvPr>
          <p:cNvPicPr>
            <a:picLocks noChangeAspect="1"/>
          </p:cNvPicPr>
          <p:nvPr/>
        </p:nvPicPr>
        <p:blipFill>
          <a:blip r:embed="rId4"/>
          <a:stretch>
            <a:fillRect/>
          </a:stretch>
        </p:blipFill>
        <p:spPr>
          <a:xfrm>
            <a:off x="388188" y="4229756"/>
            <a:ext cx="8077900" cy="1030508"/>
          </a:xfrm>
          <a:prstGeom prst="rect">
            <a:avLst/>
          </a:prstGeom>
        </p:spPr>
      </p:pic>
      <p:grpSp>
        <p:nvGrpSpPr>
          <p:cNvPr id="29" name="Group 28">
            <a:extLst>
              <a:ext uri="{FF2B5EF4-FFF2-40B4-BE49-F238E27FC236}">
                <a16:creationId xmlns:a16="http://schemas.microsoft.com/office/drawing/2014/main" id="{BF2B6965-9E2C-5D62-5B4D-630CFF4ECCB3}"/>
              </a:ext>
            </a:extLst>
          </p:cNvPr>
          <p:cNvGrpSpPr/>
          <p:nvPr/>
        </p:nvGrpSpPr>
        <p:grpSpPr>
          <a:xfrm>
            <a:off x="491236" y="2653083"/>
            <a:ext cx="4839889" cy="170038"/>
            <a:chOff x="465358" y="3232644"/>
            <a:chExt cx="5215680" cy="183240"/>
          </a:xfrm>
        </p:grpSpPr>
        <mc:AlternateContent xmlns:mc="http://schemas.openxmlformats.org/markup-compatibility/2006">
          <mc:Choice xmlns:p14="http://schemas.microsoft.com/office/powerpoint/2010/main" Requires="p14">
            <p:contentPart p14:bwMode="auto" r:id="rId5">
              <p14:nvContentPartPr>
                <p14:cNvPr id="24" name="Ink 23">
                  <a:extLst>
                    <a:ext uri="{FF2B5EF4-FFF2-40B4-BE49-F238E27FC236}">
                      <a16:creationId xmlns:a16="http://schemas.microsoft.com/office/drawing/2014/main" id="{08DDC4E5-E570-9976-D41A-210945679278}"/>
                    </a:ext>
                  </a:extLst>
                </p14:cNvPr>
                <p14:cNvContentPartPr/>
                <p14:nvPr/>
              </p14:nvContentPartPr>
              <p14:xfrm>
                <a:off x="465358" y="3311844"/>
                <a:ext cx="362880" cy="10440"/>
              </p14:xfrm>
            </p:contentPart>
          </mc:Choice>
          <mc:Fallback>
            <p:pic>
              <p:nvPicPr>
                <p:cNvPr id="24" name="Ink 23">
                  <a:extLst>
                    <a:ext uri="{FF2B5EF4-FFF2-40B4-BE49-F238E27FC236}">
                      <a16:creationId xmlns:a16="http://schemas.microsoft.com/office/drawing/2014/main" id="{08DDC4E5-E570-9976-D41A-210945679278}"/>
                    </a:ext>
                  </a:extLst>
                </p:cNvPr>
                <p:cNvPicPr/>
                <p:nvPr/>
              </p:nvPicPr>
              <p:blipFill>
                <a:blip r:embed="rId6"/>
                <a:stretch>
                  <a:fillRect/>
                </a:stretch>
              </p:blipFill>
              <p:spPr>
                <a:xfrm>
                  <a:off x="397827" y="3244177"/>
                  <a:ext cx="498329" cy="145387"/>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5" name="Ink 24">
                  <a:extLst>
                    <a:ext uri="{FF2B5EF4-FFF2-40B4-BE49-F238E27FC236}">
                      <a16:creationId xmlns:a16="http://schemas.microsoft.com/office/drawing/2014/main" id="{7B17B34E-2469-944F-9D43-E56232C5D069}"/>
                    </a:ext>
                  </a:extLst>
                </p14:cNvPr>
                <p14:cNvContentPartPr/>
                <p14:nvPr/>
              </p14:nvContentPartPr>
              <p14:xfrm>
                <a:off x="940198" y="3294924"/>
                <a:ext cx="380520" cy="17640"/>
              </p14:xfrm>
            </p:contentPart>
          </mc:Choice>
          <mc:Fallback>
            <p:pic>
              <p:nvPicPr>
                <p:cNvPr id="25" name="Ink 24">
                  <a:extLst>
                    <a:ext uri="{FF2B5EF4-FFF2-40B4-BE49-F238E27FC236}">
                      <a16:creationId xmlns:a16="http://schemas.microsoft.com/office/drawing/2014/main" id="{7B17B34E-2469-944F-9D43-E56232C5D069}"/>
                    </a:ext>
                  </a:extLst>
                </p:cNvPr>
                <p:cNvPicPr/>
                <p:nvPr/>
              </p:nvPicPr>
              <p:blipFill>
                <a:blip r:embed="rId8"/>
                <a:stretch>
                  <a:fillRect/>
                </a:stretch>
              </p:blipFill>
              <p:spPr>
                <a:xfrm>
                  <a:off x="872317" y="3227815"/>
                  <a:ext cx="515894" cy="151474"/>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6" name="Ink 25">
                  <a:extLst>
                    <a:ext uri="{FF2B5EF4-FFF2-40B4-BE49-F238E27FC236}">
                      <a16:creationId xmlns:a16="http://schemas.microsoft.com/office/drawing/2014/main" id="{5AF5A8A1-705C-1CB7-1DDF-D5E1D79BA19C}"/>
                    </a:ext>
                  </a:extLst>
                </p14:cNvPr>
                <p14:cNvContentPartPr/>
                <p14:nvPr/>
              </p14:nvContentPartPr>
              <p14:xfrm>
                <a:off x="1466158" y="3303564"/>
                <a:ext cx="311400" cy="36000"/>
              </p14:xfrm>
            </p:contentPart>
          </mc:Choice>
          <mc:Fallback>
            <p:pic>
              <p:nvPicPr>
                <p:cNvPr id="26" name="Ink 25">
                  <a:extLst>
                    <a:ext uri="{FF2B5EF4-FFF2-40B4-BE49-F238E27FC236}">
                      <a16:creationId xmlns:a16="http://schemas.microsoft.com/office/drawing/2014/main" id="{5AF5A8A1-705C-1CB7-1DDF-D5E1D79BA19C}"/>
                    </a:ext>
                  </a:extLst>
                </p:cNvPr>
                <p:cNvPicPr/>
                <p:nvPr/>
              </p:nvPicPr>
              <p:blipFill>
                <a:blip r:embed="rId10"/>
                <a:stretch>
                  <a:fillRect/>
                </a:stretch>
              </p:blipFill>
              <p:spPr>
                <a:xfrm>
                  <a:off x="1398682" y="3236209"/>
                  <a:ext cx="446741" cy="171097"/>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8" name="Ink 27">
                  <a:extLst>
                    <a:ext uri="{FF2B5EF4-FFF2-40B4-BE49-F238E27FC236}">
                      <a16:creationId xmlns:a16="http://schemas.microsoft.com/office/drawing/2014/main" id="{CCC0B1A6-5F2E-BE32-FA54-E5F676F060FA}"/>
                    </a:ext>
                  </a:extLst>
                </p14:cNvPr>
                <p14:cNvContentPartPr/>
                <p14:nvPr/>
              </p14:nvContentPartPr>
              <p14:xfrm>
                <a:off x="1694398" y="3232644"/>
                <a:ext cx="3986640" cy="183240"/>
              </p14:xfrm>
            </p:contentPart>
          </mc:Choice>
          <mc:Fallback>
            <p:pic>
              <p:nvPicPr>
                <p:cNvPr id="28" name="Ink 27">
                  <a:extLst>
                    <a:ext uri="{FF2B5EF4-FFF2-40B4-BE49-F238E27FC236}">
                      <a16:creationId xmlns:a16="http://schemas.microsoft.com/office/drawing/2014/main" id="{CCC0B1A6-5F2E-BE32-FA54-E5F676F060FA}"/>
                    </a:ext>
                  </a:extLst>
                </p:cNvPr>
                <p:cNvPicPr/>
                <p:nvPr/>
              </p:nvPicPr>
              <p:blipFill>
                <a:blip r:embed="rId12"/>
                <a:stretch>
                  <a:fillRect/>
                </a:stretch>
              </p:blipFill>
              <p:spPr>
                <a:xfrm>
                  <a:off x="1626894" y="3165094"/>
                  <a:ext cx="4122037" cy="318729"/>
                </a:xfrm>
                <a:prstGeom prst="rect">
                  <a:avLst/>
                </a:prstGeom>
              </p:spPr>
            </p:pic>
          </mc:Fallback>
        </mc:AlternateContent>
      </p:grpSp>
      <p:pic>
        <p:nvPicPr>
          <p:cNvPr id="38" name="Picture 37">
            <a:extLst>
              <a:ext uri="{FF2B5EF4-FFF2-40B4-BE49-F238E27FC236}">
                <a16:creationId xmlns:a16="http://schemas.microsoft.com/office/drawing/2014/main" id="{4C9B1238-F3A6-AC8B-A30C-D6DE5330EF41}"/>
              </a:ext>
            </a:extLst>
          </p:cNvPr>
          <p:cNvPicPr>
            <a:picLocks noChangeAspect="1"/>
          </p:cNvPicPr>
          <p:nvPr/>
        </p:nvPicPr>
        <p:blipFill>
          <a:blip r:embed="rId13"/>
          <a:stretch>
            <a:fillRect/>
          </a:stretch>
        </p:blipFill>
        <p:spPr>
          <a:xfrm>
            <a:off x="388188" y="5260264"/>
            <a:ext cx="8077900" cy="1585097"/>
          </a:xfrm>
          <a:prstGeom prst="rect">
            <a:avLst/>
          </a:prstGeom>
        </p:spPr>
      </p:pic>
    </p:spTree>
    <p:extLst>
      <p:ext uri="{BB962C8B-B14F-4D97-AF65-F5344CB8AC3E}">
        <p14:creationId xmlns:p14="http://schemas.microsoft.com/office/powerpoint/2010/main" val="340283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9CABA2-FD95-AF99-EDF8-14BAED5240E3}"/>
              </a:ext>
            </a:extLst>
          </p:cNvPr>
          <p:cNvSpPr txBox="1"/>
          <p:nvPr/>
        </p:nvSpPr>
        <p:spPr>
          <a:xfrm>
            <a:off x="388188" y="172529"/>
            <a:ext cx="4718649" cy="584775"/>
          </a:xfrm>
          <a:prstGeom prst="rect">
            <a:avLst/>
          </a:prstGeom>
          <a:noFill/>
        </p:spPr>
        <p:txBody>
          <a:bodyPr wrap="square" rtlCol="0">
            <a:spAutoFit/>
          </a:bodyPr>
          <a:lstStyle/>
          <a:p>
            <a:r>
              <a:rPr lang="en-IN" sz="3200" b="1" dirty="0"/>
              <a:t>Detecting Statistical Bias</a:t>
            </a:r>
          </a:p>
        </p:txBody>
      </p:sp>
      <p:pic>
        <p:nvPicPr>
          <p:cNvPr id="3" name="Picture 2">
            <a:extLst>
              <a:ext uri="{FF2B5EF4-FFF2-40B4-BE49-F238E27FC236}">
                <a16:creationId xmlns:a16="http://schemas.microsoft.com/office/drawing/2014/main" id="{057CCF24-50D3-88F8-3754-3AAC70BB4039}"/>
              </a:ext>
            </a:extLst>
          </p:cNvPr>
          <p:cNvPicPr>
            <a:picLocks noChangeAspect="1"/>
          </p:cNvPicPr>
          <p:nvPr/>
        </p:nvPicPr>
        <p:blipFill>
          <a:blip r:embed="rId2"/>
          <a:stretch>
            <a:fillRect/>
          </a:stretch>
        </p:blipFill>
        <p:spPr>
          <a:xfrm>
            <a:off x="382322" y="1061246"/>
            <a:ext cx="10091935" cy="4727275"/>
          </a:xfrm>
          <a:prstGeom prst="rect">
            <a:avLst/>
          </a:prstGeom>
        </p:spPr>
      </p:pic>
    </p:spTree>
    <p:extLst>
      <p:ext uri="{BB962C8B-B14F-4D97-AF65-F5344CB8AC3E}">
        <p14:creationId xmlns:p14="http://schemas.microsoft.com/office/powerpoint/2010/main" val="196127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668AC3-6002-FFDD-00B1-05741181AFB2}"/>
              </a:ext>
            </a:extLst>
          </p:cNvPr>
          <p:cNvPicPr>
            <a:picLocks noChangeAspect="1"/>
          </p:cNvPicPr>
          <p:nvPr/>
        </p:nvPicPr>
        <p:blipFill>
          <a:blip r:embed="rId2"/>
          <a:stretch>
            <a:fillRect/>
          </a:stretch>
        </p:blipFill>
        <p:spPr>
          <a:xfrm>
            <a:off x="433020" y="260819"/>
            <a:ext cx="8893311" cy="2972058"/>
          </a:xfrm>
          <a:prstGeom prst="rect">
            <a:avLst/>
          </a:prstGeom>
        </p:spPr>
      </p:pic>
      <p:pic>
        <p:nvPicPr>
          <p:cNvPr id="10" name="Picture 9">
            <a:extLst>
              <a:ext uri="{FF2B5EF4-FFF2-40B4-BE49-F238E27FC236}">
                <a16:creationId xmlns:a16="http://schemas.microsoft.com/office/drawing/2014/main" id="{44A3DB71-95E7-ED50-621A-C3D8F5674412}"/>
              </a:ext>
            </a:extLst>
          </p:cNvPr>
          <p:cNvPicPr>
            <a:picLocks noChangeAspect="1"/>
          </p:cNvPicPr>
          <p:nvPr/>
        </p:nvPicPr>
        <p:blipFill>
          <a:blip r:embed="rId3"/>
          <a:stretch>
            <a:fillRect/>
          </a:stretch>
        </p:blipFill>
        <p:spPr>
          <a:xfrm>
            <a:off x="433019" y="3232877"/>
            <a:ext cx="8893311" cy="2442944"/>
          </a:xfrm>
          <a:prstGeom prst="rect">
            <a:avLst/>
          </a:prstGeom>
        </p:spPr>
      </p:pic>
      <p:sp>
        <p:nvSpPr>
          <p:cNvPr id="12" name="TextBox 11">
            <a:extLst>
              <a:ext uri="{FF2B5EF4-FFF2-40B4-BE49-F238E27FC236}">
                <a16:creationId xmlns:a16="http://schemas.microsoft.com/office/drawing/2014/main" id="{65647134-8046-125E-F5DB-D8EBCE7B1176}"/>
              </a:ext>
            </a:extLst>
          </p:cNvPr>
          <p:cNvSpPr txBox="1"/>
          <p:nvPr/>
        </p:nvSpPr>
        <p:spPr>
          <a:xfrm>
            <a:off x="370936" y="5804825"/>
            <a:ext cx="8670723" cy="400110"/>
          </a:xfrm>
          <a:prstGeom prst="rect">
            <a:avLst/>
          </a:prstGeom>
          <a:noFill/>
        </p:spPr>
        <p:txBody>
          <a:bodyPr wrap="square" rtlCol="0">
            <a:spAutoFit/>
          </a:bodyPr>
          <a:lstStyle/>
          <a:p>
            <a:pPr marL="285750" indent="-285750">
              <a:buFont typeface="Arial" panose="020B0604020202020204" pitchFamily="34" charset="0"/>
              <a:buChar char="•"/>
            </a:pPr>
            <a:r>
              <a:rPr lang="en-IN" sz="2000" b="1" dirty="0"/>
              <a:t>AWS Data Wrangler &gt; New Data Flow &gt; S3 Bucket &gt; + &gt; Quick Model </a:t>
            </a:r>
          </a:p>
        </p:txBody>
      </p:sp>
    </p:spTree>
    <p:extLst>
      <p:ext uri="{BB962C8B-B14F-4D97-AF65-F5344CB8AC3E}">
        <p14:creationId xmlns:p14="http://schemas.microsoft.com/office/powerpoint/2010/main" val="2753694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262</TotalTime>
  <Words>235</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Retrospect</vt:lpstr>
      <vt:lpstr>Statistical Bias and Feature Importance          - AWS Data Wrangler and Sagemaker Clarify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Kamesh Dubey</dc:creator>
  <cp:lastModifiedBy>Kamesh Dubey</cp:lastModifiedBy>
  <cp:revision>1</cp:revision>
  <dcterms:created xsi:type="dcterms:W3CDTF">2023-08-25T09:28:58Z</dcterms:created>
  <dcterms:modified xsi:type="dcterms:W3CDTF">2023-08-25T13:51:11Z</dcterms:modified>
</cp:coreProperties>
</file>