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4" r:id="rId2"/>
  </p:sldMasterIdLst>
  <p:sldIdLst>
    <p:sldId id="272" r:id="rId3"/>
    <p:sldId id="262" r:id="rId4"/>
    <p:sldId id="257" r:id="rId5"/>
    <p:sldId id="259" r:id="rId6"/>
    <p:sldId id="260" r:id="rId7"/>
    <p:sldId id="266" r:id="rId8"/>
    <p:sldId id="263" r:id="rId9"/>
    <p:sldId id="265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9C39-6D0A-47C0-BB69-99834A0AFCA5}" v="18" dt="2023-08-25T07:12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esh Dubey" userId="e982d25bfdb07892" providerId="LiveId" clId="{23FB9C39-6D0A-47C0-BB69-99834A0AFCA5}"/>
    <pc:docChg chg="undo redo custSel addSld delSld modSld sldOrd">
      <pc:chgData name="Kamesh Dubey" userId="e982d25bfdb07892" providerId="LiveId" clId="{23FB9C39-6D0A-47C0-BB69-99834A0AFCA5}" dt="2023-08-25T07:12:49.549" v="528" actId="1076"/>
      <pc:docMkLst>
        <pc:docMk/>
      </pc:docMkLst>
      <pc:sldChg chg="addSp delSp modSp del mod chgLayout">
        <pc:chgData name="Kamesh Dubey" userId="e982d25bfdb07892" providerId="LiveId" clId="{23FB9C39-6D0A-47C0-BB69-99834A0AFCA5}" dt="2023-08-24T16:56:05.128" v="8" actId="2696"/>
        <pc:sldMkLst>
          <pc:docMk/>
          <pc:sldMk cId="1936645046" sldId="256"/>
        </pc:sldMkLst>
        <pc:spChg chg="mod ord">
          <ac:chgData name="Kamesh Dubey" userId="e982d25bfdb07892" providerId="LiveId" clId="{23FB9C39-6D0A-47C0-BB69-99834A0AFCA5}" dt="2023-08-24T16:55:49.952" v="6" actId="6264"/>
          <ac:spMkLst>
            <pc:docMk/>
            <pc:sldMk cId="1936645046" sldId="256"/>
            <ac:spMk id="2" creationId="{6C63C61A-7C08-6FF4-AA50-B366DC4F9473}"/>
          </ac:spMkLst>
        </pc:spChg>
        <pc:spChg chg="mod ord">
          <ac:chgData name="Kamesh Dubey" userId="e982d25bfdb07892" providerId="LiveId" clId="{23FB9C39-6D0A-47C0-BB69-99834A0AFCA5}" dt="2023-08-24T16:55:49.952" v="6" actId="6264"/>
          <ac:spMkLst>
            <pc:docMk/>
            <pc:sldMk cId="1936645046" sldId="256"/>
            <ac:spMk id="3" creationId="{F08EECDF-E2BE-42AD-BF7E-9C53FC657A2F}"/>
          </ac:spMkLst>
        </pc:spChg>
        <pc:spChg chg="add">
          <ac:chgData name="Kamesh Dubey" userId="e982d25bfdb07892" providerId="LiveId" clId="{23FB9C39-6D0A-47C0-BB69-99834A0AFCA5}" dt="2023-08-24T16:55:45.356" v="5" actId="22"/>
          <ac:spMkLst>
            <pc:docMk/>
            <pc:sldMk cId="1936645046" sldId="256"/>
            <ac:spMk id="5" creationId="{E681F901-C0B3-C00D-4890-F98902BE6D49}"/>
          </ac:spMkLst>
        </pc:spChg>
        <pc:spChg chg="add del mod">
          <ac:chgData name="Kamesh Dubey" userId="e982d25bfdb07892" providerId="LiveId" clId="{23FB9C39-6D0A-47C0-BB69-99834A0AFCA5}" dt="2023-08-24T16:55:49.952" v="6" actId="6264"/>
          <ac:spMkLst>
            <pc:docMk/>
            <pc:sldMk cId="1936645046" sldId="256"/>
            <ac:spMk id="6" creationId="{94ECAE4F-5A06-BBD6-72BB-B1E2B48D92CA}"/>
          </ac:spMkLst>
        </pc:spChg>
        <pc:spChg chg="add del mod">
          <ac:chgData name="Kamesh Dubey" userId="e982d25bfdb07892" providerId="LiveId" clId="{23FB9C39-6D0A-47C0-BB69-99834A0AFCA5}" dt="2023-08-24T16:55:49.952" v="6" actId="6264"/>
          <ac:spMkLst>
            <pc:docMk/>
            <pc:sldMk cId="1936645046" sldId="256"/>
            <ac:spMk id="7" creationId="{2D34FA7D-542A-59DB-691D-427F57458C3F}"/>
          </ac:spMkLst>
        </pc:spChg>
      </pc:sldChg>
      <pc:sldChg chg="addSp delSp modSp new mod">
        <pc:chgData name="Kamesh Dubey" userId="e982d25bfdb07892" providerId="LiveId" clId="{23FB9C39-6D0A-47C0-BB69-99834A0AFCA5}" dt="2023-08-24T17:04:06.266" v="90" actId="14100"/>
        <pc:sldMkLst>
          <pc:docMk/>
          <pc:sldMk cId="1848028236" sldId="257"/>
        </pc:sldMkLst>
        <pc:spChg chg="del mod">
          <ac:chgData name="Kamesh Dubey" userId="e982d25bfdb07892" providerId="LiveId" clId="{23FB9C39-6D0A-47C0-BB69-99834A0AFCA5}" dt="2023-08-24T16:56:22.102" v="13" actId="21"/>
          <ac:spMkLst>
            <pc:docMk/>
            <pc:sldMk cId="1848028236" sldId="257"/>
            <ac:spMk id="2" creationId="{D47E1EEE-E351-D058-350E-6CDEF40C1F18}"/>
          </ac:spMkLst>
        </pc:spChg>
        <pc:spChg chg="del mod">
          <ac:chgData name="Kamesh Dubey" userId="e982d25bfdb07892" providerId="LiveId" clId="{23FB9C39-6D0A-47C0-BB69-99834A0AFCA5}" dt="2023-08-24T16:56:25.855" v="15" actId="21"/>
          <ac:spMkLst>
            <pc:docMk/>
            <pc:sldMk cId="1848028236" sldId="257"/>
            <ac:spMk id="3" creationId="{F73F0C70-1257-74C7-A1C3-EAE7F06C65EE}"/>
          </ac:spMkLst>
        </pc:spChg>
        <pc:spChg chg="add mod">
          <ac:chgData name="Kamesh Dubey" userId="e982d25bfdb07892" providerId="LiveId" clId="{23FB9C39-6D0A-47C0-BB69-99834A0AFCA5}" dt="2023-08-24T17:02:34.490" v="73" actId="14100"/>
          <ac:spMkLst>
            <pc:docMk/>
            <pc:sldMk cId="1848028236" sldId="257"/>
            <ac:spMk id="10" creationId="{367F0C43-BCBB-8855-2C63-6DD3EDEFC92E}"/>
          </ac:spMkLst>
        </pc:spChg>
        <pc:picChg chg="add mod">
          <ac:chgData name="Kamesh Dubey" userId="e982d25bfdb07892" providerId="LiveId" clId="{23FB9C39-6D0A-47C0-BB69-99834A0AFCA5}" dt="2023-08-24T17:04:06.266" v="90" actId="14100"/>
          <ac:picMkLst>
            <pc:docMk/>
            <pc:sldMk cId="1848028236" sldId="257"/>
            <ac:picMk id="5" creationId="{F806A94A-AA99-789D-FBF0-36D583544C8B}"/>
          </ac:picMkLst>
        </pc:picChg>
        <pc:inkChg chg="add">
          <ac:chgData name="Kamesh Dubey" userId="e982d25bfdb07892" providerId="LiveId" clId="{23FB9C39-6D0A-47C0-BB69-99834A0AFCA5}" dt="2023-08-24T16:58:46.988" v="23" actId="9405"/>
          <ac:inkMkLst>
            <pc:docMk/>
            <pc:sldMk cId="1848028236" sldId="257"/>
            <ac:inkMk id="6" creationId="{E8FE2DBE-785C-96F0-09A6-5A79865E61EA}"/>
          </ac:inkMkLst>
        </pc:inkChg>
        <pc:inkChg chg="add del">
          <ac:chgData name="Kamesh Dubey" userId="e982d25bfdb07892" providerId="LiveId" clId="{23FB9C39-6D0A-47C0-BB69-99834A0AFCA5}" dt="2023-08-24T16:59:10.409" v="27" actId="9405"/>
          <ac:inkMkLst>
            <pc:docMk/>
            <pc:sldMk cId="1848028236" sldId="257"/>
            <ac:inkMk id="7" creationId="{CB89D5C7-FA76-5F2C-F065-D76ECD7024B4}"/>
          </ac:inkMkLst>
        </pc:inkChg>
        <pc:inkChg chg="add del">
          <ac:chgData name="Kamesh Dubey" userId="e982d25bfdb07892" providerId="LiveId" clId="{23FB9C39-6D0A-47C0-BB69-99834A0AFCA5}" dt="2023-08-24T16:59:10.062" v="26" actId="9405"/>
          <ac:inkMkLst>
            <pc:docMk/>
            <pc:sldMk cId="1848028236" sldId="257"/>
            <ac:inkMk id="8" creationId="{25E06B90-79F2-2BEF-480C-7D44251B898F}"/>
          </ac:inkMkLst>
        </pc:inkChg>
        <pc:inkChg chg="add">
          <ac:chgData name="Kamesh Dubey" userId="e982d25bfdb07892" providerId="LiveId" clId="{23FB9C39-6D0A-47C0-BB69-99834A0AFCA5}" dt="2023-08-24T16:59:27.195" v="28" actId="9405"/>
          <ac:inkMkLst>
            <pc:docMk/>
            <pc:sldMk cId="1848028236" sldId="257"/>
            <ac:inkMk id="9" creationId="{2D41A522-18C6-E30E-FF60-A3D2982CC9BB}"/>
          </ac:inkMkLst>
        </pc:inkChg>
      </pc:sldChg>
      <pc:sldChg chg="delSp modSp new del mod ord">
        <pc:chgData name="Kamesh Dubey" userId="e982d25bfdb07892" providerId="LiveId" clId="{23FB9C39-6D0A-47C0-BB69-99834A0AFCA5}" dt="2023-08-24T17:00:05.375" v="49" actId="2696"/>
        <pc:sldMkLst>
          <pc:docMk/>
          <pc:sldMk cId="1786044657" sldId="258"/>
        </pc:sldMkLst>
        <pc:spChg chg="mod">
          <ac:chgData name="Kamesh Dubey" userId="e982d25bfdb07892" providerId="LiveId" clId="{23FB9C39-6D0A-47C0-BB69-99834A0AFCA5}" dt="2023-08-24T16:59:59.681" v="48" actId="14100"/>
          <ac:spMkLst>
            <pc:docMk/>
            <pc:sldMk cId="1786044657" sldId="258"/>
            <ac:spMk id="2" creationId="{21FD7D7A-E24A-AD0C-36BD-76F5F09A2F48}"/>
          </ac:spMkLst>
        </pc:spChg>
        <pc:spChg chg="del mod">
          <ac:chgData name="Kamesh Dubey" userId="e982d25bfdb07892" providerId="LiveId" clId="{23FB9C39-6D0A-47C0-BB69-99834A0AFCA5}" dt="2023-08-24T16:59:56.311" v="47" actId="21"/>
          <ac:spMkLst>
            <pc:docMk/>
            <pc:sldMk cId="1786044657" sldId="258"/>
            <ac:spMk id="3" creationId="{E3BA2BEA-7BB6-C026-EE14-E7E87960A2BB}"/>
          </ac:spMkLst>
        </pc:spChg>
      </pc:sldChg>
      <pc:sldChg chg="addSp delSp modSp new del mod">
        <pc:chgData name="Kamesh Dubey" userId="e982d25bfdb07892" providerId="LiveId" clId="{23FB9C39-6D0A-47C0-BB69-99834A0AFCA5}" dt="2023-08-24T17:03:31.416" v="83" actId="2696"/>
        <pc:sldMkLst>
          <pc:docMk/>
          <pc:sldMk cId="2758985196" sldId="258"/>
        </pc:sldMkLst>
        <pc:spChg chg="del mod">
          <ac:chgData name="Kamesh Dubey" userId="e982d25bfdb07892" providerId="LiveId" clId="{23FB9C39-6D0A-47C0-BB69-99834A0AFCA5}" dt="2023-08-24T17:01:48.120" v="64" actId="21"/>
          <ac:spMkLst>
            <pc:docMk/>
            <pc:sldMk cId="2758985196" sldId="258"/>
            <ac:spMk id="2" creationId="{16A74E7D-0615-8BA7-264E-91C5D7CF4018}"/>
          </ac:spMkLst>
        </pc:spChg>
        <pc:spChg chg="del mod">
          <ac:chgData name="Kamesh Dubey" userId="e982d25bfdb07892" providerId="LiveId" clId="{23FB9C39-6D0A-47C0-BB69-99834A0AFCA5}" dt="2023-08-24T17:01:52.482" v="66" actId="21"/>
          <ac:spMkLst>
            <pc:docMk/>
            <pc:sldMk cId="2758985196" sldId="258"/>
            <ac:spMk id="3" creationId="{52479F22-19E9-B738-8241-9B192F86186A}"/>
          </ac:spMkLst>
        </pc:spChg>
        <pc:spChg chg="add del mod">
          <ac:chgData name="Kamesh Dubey" userId="e982d25bfdb07892" providerId="LiveId" clId="{23FB9C39-6D0A-47C0-BB69-99834A0AFCA5}" dt="2023-08-24T17:02:16.836" v="68" actId="22"/>
          <ac:spMkLst>
            <pc:docMk/>
            <pc:sldMk cId="2758985196" sldId="258"/>
            <ac:spMk id="4" creationId="{C7A6AC26-5050-E4CC-6504-F084674245A1}"/>
          </ac:spMkLst>
        </pc:spChg>
        <pc:spChg chg="add mod">
          <ac:chgData name="Kamesh Dubey" userId="e982d25bfdb07892" providerId="LiveId" clId="{23FB9C39-6D0A-47C0-BB69-99834A0AFCA5}" dt="2023-08-24T17:03:01.463" v="77" actId="14100"/>
          <ac:spMkLst>
            <pc:docMk/>
            <pc:sldMk cId="2758985196" sldId="258"/>
            <ac:spMk id="7" creationId="{5055930C-C45C-993E-F646-3D266C2D0443}"/>
          </ac:spMkLst>
        </pc:spChg>
        <pc:spChg chg="add mod">
          <ac:chgData name="Kamesh Dubey" userId="e982d25bfdb07892" providerId="LiveId" clId="{23FB9C39-6D0A-47C0-BB69-99834A0AFCA5}" dt="2023-08-24T17:03:11.710" v="79" actId="21"/>
          <ac:spMkLst>
            <pc:docMk/>
            <pc:sldMk cId="2758985196" sldId="258"/>
            <ac:spMk id="9" creationId="{C4C90D71-C30A-B704-03C0-51C075B22540}"/>
          </ac:spMkLst>
        </pc:spChg>
        <pc:picChg chg="add del mod ord">
          <ac:chgData name="Kamesh Dubey" userId="e982d25bfdb07892" providerId="LiveId" clId="{23FB9C39-6D0A-47C0-BB69-99834A0AFCA5}" dt="2023-08-24T17:03:11.710" v="79" actId="21"/>
          <ac:picMkLst>
            <pc:docMk/>
            <pc:sldMk cId="2758985196" sldId="258"/>
            <ac:picMk id="6" creationId="{676E871C-B023-6B4B-6E7F-72A2249C2EE5}"/>
          </ac:picMkLst>
        </pc:picChg>
      </pc:sldChg>
      <pc:sldChg chg="addSp delSp modSp add mod">
        <pc:chgData name="Kamesh Dubey" userId="e982d25bfdb07892" providerId="LiveId" clId="{23FB9C39-6D0A-47C0-BB69-99834A0AFCA5}" dt="2023-08-24T17:04:27.126" v="93" actId="1076"/>
        <pc:sldMkLst>
          <pc:docMk/>
          <pc:sldMk cId="1697020225" sldId="259"/>
        </pc:sldMkLst>
        <pc:picChg chg="add mod">
          <ac:chgData name="Kamesh Dubey" userId="e982d25bfdb07892" providerId="LiveId" clId="{23FB9C39-6D0A-47C0-BB69-99834A0AFCA5}" dt="2023-08-24T17:04:27.126" v="93" actId="1076"/>
          <ac:picMkLst>
            <pc:docMk/>
            <pc:sldMk cId="1697020225" sldId="259"/>
            <ac:picMk id="2" creationId="{8E846BC1-9048-CB40-6B13-208A8A35EEAD}"/>
          </ac:picMkLst>
        </pc:picChg>
        <pc:picChg chg="del">
          <ac:chgData name="Kamesh Dubey" userId="e982d25bfdb07892" providerId="LiveId" clId="{23FB9C39-6D0A-47C0-BB69-99834A0AFCA5}" dt="2023-08-24T17:03:21.692" v="81" actId="21"/>
          <ac:picMkLst>
            <pc:docMk/>
            <pc:sldMk cId="1697020225" sldId="259"/>
            <ac:picMk id="5" creationId="{F806A94A-AA99-789D-FBF0-36D583544C8B}"/>
          </ac:picMkLst>
        </pc:picChg>
      </pc:sldChg>
      <pc:sldChg chg="addSp delSp modSp add mod">
        <pc:chgData name="Kamesh Dubey" userId="e982d25bfdb07892" providerId="LiveId" clId="{23FB9C39-6D0A-47C0-BB69-99834A0AFCA5}" dt="2023-08-24T17:06:31.433" v="102" actId="14100"/>
        <pc:sldMkLst>
          <pc:docMk/>
          <pc:sldMk cId="123300952" sldId="260"/>
        </pc:sldMkLst>
        <pc:spChg chg="add del mod">
          <ac:chgData name="Kamesh Dubey" userId="e982d25bfdb07892" providerId="LiveId" clId="{23FB9C39-6D0A-47C0-BB69-99834A0AFCA5}" dt="2023-08-24T17:06:16.458" v="98" actId="21"/>
          <ac:spMkLst>
            <pc:docMk/>
            <pc:sldMk cId="123300952" sldId="260"/>
            <ac:spMk id="7" creationId="{9D2FD410-3E47-BFF8-B96C-763990B22D4A}"/>
          </ac:spMkLst>
        </pc:spChg>
        <pc:picChg chg="del">
          <ac:chgData name="Kamesh Dubey" userId="e982d25bfdb07892" providerId="LiveId" clId="{23FB9C39-6D0A-47C0-BB69-99834A0AFCA5}" dt="2023-08-24T17:06:10.081" v="96" actId="21"/>
          <ac:picMkLst>
            <pc:docMk/>
            <pc:sldMk cId="123300952" sldId="260"/>
            <ac:picMk id="2" creationId="{8E846BC1-9048-CB40-6B13-208A8A35EEAD}"/>
          </ac:picMkLst>
        </pc:picChg>
        <pc:picChg chg="add mod">
          <ac:chgData name="Kamesh Dubey" userId="e982d25bfdb07892" providerId="LiveId" clId="{23FB9C39-6D0A-47C0-BB69-99834A0AFCA5}" dt="2023-08-24T17:06:31.433" v="102" actId="14100"/>
          <ac:picMkLst>
            <pc:docMk/>
            <pc:sldMk cId="123300952" sldId="260"/>
            <ac:picMk id="4" creationId="{47EC6833-A5CF-12FD-9ED0-0751CB7F2FA2}"/>
          </ac:picMkLst>
        </pc:picChg>
      </pc:sldChg>
      <pc:sldChg chg="add del">
        <pc:chgData name="Kamesh Dubey" userId="e982d25bfdb07892" providerId="LiveId" clId="{23FB9C39-6D0A-47C0-BB69-99834A0AFCA5}" dt="2023-08-24T17:15:23.665" v="122" actId="2696"/>
        <pc:sldMkLst>
          <pc:docMk/>
          <pc:sldMk cId="2267986727" sldId="261"/>
        </pc:sldMkLst>
      </pc:sldChg>
      <pc:sldChg chg="addSp delSp modSp add mod ord">
        <pc:chgData name="Kamesh Dubey" userId="e982d25bfdb07892" providerId="LiveId" clId="{23FB9C39-6D0A-47C0-BB69-99834A0AFCA5}" dt="2023-08-24T17:10:27.043" v="113" actId="14100"/>
        <pc:sldMkLst>
          <pc:docMk/>
          <pc:sldMk cId="1532392916" sldId="262"/>
        </pc:sldMkLst>
        <pc:picChg chg="add mod">
          <ac:chgData name="Kamesh Dubey" userId="e982d25bfdb07892" providerId="LiveId" clId="{23FB9C39-6D0A-47C0-BB69-99834A0AFCA5}" dt="2023-08-24T17:10:27.043" v="113" actId="14100"/>
          <ac:picMkLst>
            <pc:docMk/>
            <pc:sldMk cId="1532392916" sldId="262"/>
            <ac:picMk id="3" creationId="{96A1B9A4-B3DF-E0B9-CBFE-47662782B58B}"/>
          </ac:picMkLst>
        </pc:picChg>
        <pc:picChg chg="del">
          <ac:chgData name="Kamesh Dubey" userId="e982d25bfdb07892" providerId="LiveId" clId="{23FB9C39-6D0A-47C0-BB69-99834A0AFCA5}" dt="2023-08-24T17:10:19.456" v="110" actId="21"/>
          <ac:picMkLst>
            <pc:docMk/>
            <pc:sldMk cId="1532392916" sldId="262"/>
            <ac:picMk id="5" creationId="{F806A94A-AA99-789D-FBF0-36D583544C8B}"/>
          </ac:picMkLst>
        </pc:picChg>
      </pc:sldChg>
      <pc:sldChg chg="addSp delSp modSp add mod">
        <pc:chgData name="Kamesh Dubey" userId="e982d25bfdb07892" providerId="LiveId" clId="{23FB9C39-6D0A-47C0-BB69-99834A0AFCA5}" dt="2023-08-25T07:11:36.314" v="522" actId="1076"/>
        <pc:sldMkLst>
          <pc:docMk/>
          <pc:sldMk cId="46440980" sldId="263"/>
        </pc:sldMkLst>
        <pc:picChg chg="add del mod">
          <ac:chgData name="Kamesh Dubey" userId="e982d25bfdb07892" providerId="LiveId" clId="{23FB9C39-6D0A-47C0-BB69-99834A0AFCA5}" dt="2023-08-24T17:14:47.246" v="117" actId="21"/>
          <ac:picMkLst>
            <pc:docMk/>
            <pc:sldMk cId="46440980" sldId="263"/>
            <ac:picMk id="2" creationId="{0C05B8E2-0B6C-2E07-7458-3AAC10772358}"/>
          </ac:picMkLst>
        </pc:picChg>
        <pc:picChg chg="del">
          <ac:chgData name="Kamesh Dubey" userId="e982d25bfdb07892" providerId="LiveId" clId="{23FB9C39-6D0A-47C0-BB69-99834A0AFCA5}" dt="2023-08-24T17:14:43.367" v="115" actId="21"/>
          <ac:picMkLst>
            <pc:docMk/>
            <pc:sldMk cId="46440980" sldId="263"/>
            <ac:picMk id="4" creationId="{47EC6833-A5CF-12FD-9ED0-0751CB7F2FA2}"/>
          </ac:picMkLst>
        </pc:picChg>
        <pc:picChg chg="add mod">
          <ac:chgData name="Kamesh Dubey" userId="e982d25bfdb07892" providerId="LiveId" clId="{23FB9C39-6D0A-47C0-BB69-99834A0AFCA5}" dt="2023-08-25T07:11:36.314" v="522" actId="1076"/>
          <ac:picMkLst>
            <pc:docMk/>
            <pc:sldMk cId="46440980" sldId="263"/>
            <ac:picMk id="5" creationId="{089F3377-8513-0C31-1B32-503D854595B2}"/>
          </ac:picMkLst>
        </pc:picChg>
      </pc:sldChg>
      <pc:sldChg chg="new del">
        <pc:chgData name="Kamesh Dubey" userId="e982d25bfdb07892" providerId="LiveId" clId="{23FB9C39-6D0A-47C0-BB69-99834A0AFCA5}" dt="2023-08-24T17:16:10.345" v="125" actId="2696"/>
        <pc:sldMkLst>
          <pc:docMk/>
          <pc:sldMk cId="4207210544" sldId="264"/>
        </pc:sldMkLst>
      </pc:sldChg>
      <pc:sldChg chg="addSp delSp modSp add mod">
        <pc:chgData name="Kamesh Dubey" userId="e982d25bfdb07892" providerId="LiveId" clId="{23FB9C39-6D0A-47C0-BB69-99834A0AFCA5}" dt="2023-08-25T06:05:37.471" v="210" actId="1076"/>
        <pc:sldMkLst>
          <pc:docMk/>
          <pc:sldMk cId="3764045825" sldId="265"/>
        </pc:sldMkLst>
        <pc:spChg chg="mod">
          <ac:chgData name="Kamesh Dubey" userId="e982d25bfdb07892" providerId="LiveId" clId="{23FB9C39-6D0A-47C0-BB69-99834A0AFCA5}" dt="2023-08-24T17:16:20.958" v="141" actId="20577"/>
          <ac:spMkLst>
            <pc:docMk/>
            <pc:sldMk cId="3764045825" sldId="265"/>
            <ac:spMk id="10" creationId="{367F0C43-BCBB-8855-2C63-6DD3EDEFC92E}"/>
          </ac:spMkLst>
        </pc:spChg>
        <pc:picChg chg="add del mod">
          <ac:chgData name="Kamesh Dubey" userId="e982d25bfdb07892" providerId="LiveId" clId="{23FB9C39-6D0A-47C0-BB69-99834A0AFCA5}" dt="2023-08-25T05:58:58.458" v="161" actId="21"/>
          <ac:picMkLst>
            <pc:docMk/>
            <pc:sldMk cId="3764045825" sldId="265"/>
            <ac:picMk id="3" creationId="{773BA796-B143-D2E2-7AC8-59031803A9E0}"/>
          </ac:picMkLst>
        </pc:picChg>
        <pc:picChg chg="del mod">
          <ac:chgData name="Kamesh Dubey" userId="e982d25bfdb07892" providerId="LiveId" clId="{23FB9C39-6D0A-47C0-BB69-99834A0AFCA5}" dt="2023-08-24T17:16:23.460" v="143" actId="21"/>
          <ac:picMkLst>
            <pc:docMk/>
            <pc:sldMk cId="3764045825" sldId="265"/>
            <ac:picMk id="5" creationId="{089F3377-8513-0C31-1B32-503D854595B2}"/>
          </ac:picMkLst>
        </pc:picChg>
        <pc:picChg chg="add del mod">
          <ac:chgData name="Kamesh Dubey" userId="e982d25bfdb07892" providerId="LiveId" clId="{23FB9C39-6D0A-47C0-BB69-99834A0AFCA5}" dt="2023-08-25T06:04:42.791" v="192" actId="21"/>
          <ac:picMkLst>
            <pc:docMk/>
            <pc:sldMk cId="3764045825" sldId="265"/>
            <ac:picMk id="7" creationId="{BEABD3BA-0E48-5EED-9DF3-BC84643766FF}"/>
          </ac:picMkLst>
        </pc:picChg>
        <pc:picChg chg="add mod">
          <ac:chgData name="Kamesh Dubey" userId="e982d25bfdb07892" providerId="LiveId" clId="{23FB9C39-6D0A-47C0-BB69-99834A0AFCA5}" dt="2023-08-25T06:04:50.590" v="194" actId="1076"/>
          <ac:picMkLst>
            <pc:docMk/>
            <pc:sldMk cId="3764045825" sldId="265"/>
            <ac:picMk id="11" creationId="{EA56D16C-F95A-9D89-4989-237CAF45EC3F}"/>
          </ac:picMkLst>
        </pc:picChg>
        <pc:picChg chg="add mod">
          <ac:chgData name="Kamesh Dubey" userId="e982d25bfdb07892" providerId="LiveId" clId="{23FB9C39-6D0A-47C0-BB69-99834A0AFCA5}" dt="2023-08-25T06:05:37.471" v="210" actId="1076"/>
          <ac:picMkLst>
            <pc:docMk/>
            <pc:sldMk cId="3764045825" sldId="265"/>
            <ac:picMk id="12" creationId="{44E981D8-3341-565E-ABB4-5D5FA0F7BF17}"/>
          </ac:picMkLst>
        </pc:picChg>
      </pc:sldChg>
      <pc:sldChg chg="addSp delSp modSp add mod">
        <pc:chgData name="Kamesh Dubey" userId="e982d25bfdb07892" providerId="LiveId" clId="{23FB9C39-6D0A-47C0-BB69-99834A0AFCA5}" dt="2023-08-25T07:11:24.090" v="521" actId="14100"/>
        <pc:sldMkLst>
          <pc:docMk/>
          <pc:sldMk cId="1983141613" sldId="266"/>
        </pc:sldMkLst>
        <pc:picChg chg="add mod">
          <ac:chgData name="Kamesh Dubey" userId="e982d25bfdb07892" providerId="LiveId" clId="{23FB9C39-6D0A-47C0-BB69-99834A0AFCA5}" dt="2023-08-25T07:11:24.090" v="521" actId="14100"/>
          <ac:picMkLst>
            <pc:docMk/>
            <pc:sldMk cId="1983141613" sldId="266"/>
            <ac:picMk id="3" creationId="{A7312510-D4B7-689C-E4EF-B388CA9C7539}"/>
          </ac:picMkLst>
        </pc:picChg>
        <pc:picChg chg="del">
          <ac:chgData name="Kamesh Dubey" userId="e982d25bfdb07892" providerId="LiveId" clId="{23FB9C39-6D0A-47C0-BB69-99834A0AFCA5}" dt="2023-08-24T17:17:36.036" v="146" actId="21"/>
          <ac:picMkLst>
            <pc:docMk/>
            <pc:sldMk cId="1983141613" sldId="266"/>
            <ac:picMk id="4" creationId="{47EC6833-A5CF-12FD-9ED0-0751CB7F2FA2}"/>
          </ac:picMkLst>
        </pc:picChg>
      </pc:sldChg>
      <pc:sldChg chg="addSp delSp modSp add mod">
        <pc:chgData name="Kamesh Dubey" userId="e982d25bfdb07892" providerId="LiveId" clId="{23FB9C39-6D0A-47C0-BB69-99834A0AFCA5}" dt="2023-08-25T06:13:10.004" v="290"/>
        <pc:sldMkLst>
          <pc:docMk/>
          <pc:sldMk cId="1536913795" sldId="267"/>
        </pc:sldMkLst>
        <pc:grpChg chg="mod">
          <ac:chgData name="Kamesh Dubey" userId="e982d25bfdb07892" providerId="LiveId" clId="{23FB9C39-6D0A-47C0-BB69-99834A0AFCA5}" dt="2023-08-25T06:13:10.004" v="290"/>
          <ac:grpSpMkLst>
            <pc:docMk/>
            <pc:sldMk cId="1536913795" sldId="267"/>
            <ac:grpSpMk id="20" creationId="{9563D246-FF8C-46E2-3AFD-FBA86668EFF4}"/>
          </ac:grpSpMkLst>
        </pc:grpChg>
        <pc:picChg chg="add del mod">
          <ac:chgData name="Kamesh Dubey" userId="e982d25bfdb07892" providerId="LiveId" clId="{23FB9C39-6D0A-47C0-BB69-99834A0AFCA5}" dt="2023-08-25T06:01:38.816" v="181" actId="21"/>
          <ac:picMkLst>
            <pc:docMk/>
            <pc:sldMk cId="1536913795" sldId="267"/>
            <ac:picMk id="2" creationId="{A38F28BF-0DB0-9A23-69EC-75BA805C9AF0}"/>
          </ac:picMkLst>
        </pc:picChg>
        <pc:picChg chg="add del mod">
          <ac:chgData name="Kamesh Dubey" userId="e982d25bfdb07892" providerId="LiveId" clId="{23FB9C39-6D0A-47C0-BB69-99834A0AFCA5}" dt="2023-08-25T06:04:30.786" v="188" actId="21"/>
          <ac:picMkLst>
            <pc:docMk/>
            <pc:sldMk cId="1536913795" sldId="267"/>
            <ac:picMk id="4" creationId="{9194BA92-5967-6C0D-8011-863D61F16268}"/>
          </ac:picMkLst>
        </pc:picChg>
        <pc:picChg chg="del">
          <ac:chgData name="Kamesh Dubey" userId="e982d25bfdb07892" providerId="LiveId" clId="{23FB9C39-6D0A-47C0-BB69-99834A0AFCA5}" dt="2023-08-25T06:01:33.881" v="179" actId="21"/>
          <ac:picMkLst>
            <pc:docMk/>
            <pc:sldMk cId="1536913795" sldId="267"/>
            <ac:picMk id="7" creationId="{BEABD3BA-0E48-5EED-9DF3-BC84643766FF}"/>
          </ac:picMkLst>
        </pc:picChg>
        <pc:picChg chg="add del mod">
          <ac:chgData name="Kamesh Dubey" userId="e982d25bfdb07892" providerId="LiveId" clId="{23FB9C39-6D0A-47C0-BB69-99834A0AFCA5}" dt="2023-08-25T06:08:41.288" v="252" actId="21"/>
          <ac:picMkLst>
            <pc:docMk/>
            <pc:sldMk cId="1536913795" sldId="267"/>
            <ac:picMk id="8" creationId="{B6A6B0EF-6284-04F9-A284-F43047E94167}"/>
          </ac:picMkLst>
        </pc:picChg>
        <pc:picChg chg="del">
          <ac:chgData name="Kamesh Dubey" userId="e982d25bfdb07892" providerId="LiveId" clId="{23FB9C39-6D0A-47C0-BB69-99834A0AFCA5}" dt="2023-08-25T06:01:30.979" v="178" actId="21"/>
          <ac:picMkLst>
            <pc:docMk/>
            <pc:sldMk cId="1536913795" sldId="267"/>
            <ac:picMk id="11" creationId="{EA56D16C-F95A-9D89-4989-237CAF45EC3F}"/>
          </ac:picMkLst>
        </pc:picChg>
        <pc:picChg chg="add del mod">
          <ac:chgData name="Kamesh Dubey" userId="e982d25bfdb07892" providerId="LiveId" clId="{23FB9C39-6D0A-47C0-BB69-99834A0AFCA5}" dt="2023-08-25T06:07:47.686" v="241" actId="21"/>
          <ac:picMkLst>
            <pc:docMk/>
            <pc:sldMk cId="1536913795" sldId="267"/>
            <ac:picMk id="12" creationId="{AC6453B2-BDFC-8EDA-AEC1-2C5C9284957C}"/>
          </ac:picMkLst>
        </pc:picChg>
        <pc:picChg chg="add mod">
          <ac:chgData name="Kamesh Dubey" userId="e982d25bfdb07892" providerId="LiveId" clId="{23FB9C39-6D0A-47C0-BB69-99834A0AFCA5}" dt="2023-08-25T06:09:01.527" v="258" actId="14100"/>
          <ac:picMkLst>
            <pc:docMk/>
            <pc:sldMk cId="1536913795" sldId="267"/>
            <ac:picMk id="14" creationId="{4B254F5B-50D7-E772-2CCF-3186DED1103C}"/>
          </ac:picMkLst>
        </pc:picChg>
        <pc:picChg chg="add mod">
          <ac:chgData name="Kamesh Dubey" userId="e982d25bfdb07892" providerId="LiveId" clId="{23FB9C39-6D0A-47C0-BB69-99834A0AFCA5}" dt="2023-08-25T06:09:08.263" v="259" actId="1076"/>
          <ac:picMkLst>
            <pc:docMk/>
            <pc:sldMk cId="1536913795" sldId="267"/>
            <ac:picMk id="16" creationId="{9757F3DC-E23B-C7E2-D120-980F67B90397}"/>
          </ac:picMkLst>
        </pc:picChg>
        <pc:inkChg chg="add">
          <ac:chgData name="Kamesh Dubey" userId="e982d25bfdb07892" providerId="LiveId" clId="{23FB9C39-6D0A-47C0-BB69-99834A0AFCA5}" dt="2023-08-25T06:09:34.384" v="260" actId="9405"/>
          <ac:inkMkLst>
            <pc:docMk/>
            <pc:sldMk cId="1536913795" sldId="267"/>
            <ac:inkMk id="17" creationId="{862FA701-347E-4A76-30AC-2D5B58FBFCAE}"/>
          </ac:inkMkLst>
        </pc:inkChg>
        <pc:inkChg chg="add mod">
          <ac:chgData name="Kamesh Dubey" userId="e982d25bfdb07892" providerId="LiveId" clId="{23FB9C39-6D0A-47C0-BB69-99834A0AFCA5}" dt="2023-08-25T06:13:10.004" v="290"/>
          <ac:inkMkLst>
            <pc:docMk/>
            <pc:sldMk cId="1536913795" sldId="267"/>
            <ac:inkMk id="18" creationId="{F54BFDE3-9134-894D-5B0B-7EF4D66FD756}"/>
          </ac:inkMkLst>
        </pc:inkChg>
        <pc:inkChg chg="add mod">
          <ac:chgData name="Kamesh Dubey" userId="e982d25bfdb07892" providerId="LiveId" clId="{23FB9C39-6D0A-47C0-BB69-99834A0AFCA5}" dt="2023-08-25T06:13:10.004" v="290"/>
          <ac:inkMkLst>
            <pc:docMk/>
            <pc:sldMk cId="1536913795" sldId="267"/>
            <ac:inkMk id="19" creationId="{974095B1-F628-2D9C-0A06-547253E5BF93}"/>
          </ac:inkMkLst>
        </pc:inkChg>
      </pc:sldChg>
      <pc:sldChg chg="addSp delSp modSp add mod ord">
        <pc:chgData name="Kamesh Dubey" userId="e982d25bfdb07892" providerId="LiveId" clId="{23FB9C39-6D0A-47C0-BB69-99834A0AFCA5}" dt="2023-08-25T06:14:47.297" v="314" actId="1076"/>
        <pc:sldMkLst>
          <pc:docMk/>
          <pc:sldMk cId="155203215" sldId="268"/>
        </pc:sldMkLst>
        <pc:picChg chg="add mod">
          <ac:chgData name="Kamesh Dubey" userId="e982d25bfdb07892" providerId="LiveId" clId="{23FB9C39-6D0A-47C0-BB69-99834A0AFCA5}" dt="2023-08-25T06:14:28.714" v="310" actId="1076"/>
          <ac:picMkLst>
            <pc:docMk/>
            <pc:sldMk cId="155203215" sldId="268"/>
            <ac:picMk id="4" creationId="{9DE3042B-DF42-0CC8-4731-D5DD815065FC}"/>
          </ac:picMkLst>
        </pc:picChg>
        <pc:picChg chg="add mod">
          <ac:chgData name="Kamesh Dubey" userId="e982d25bfdb07892" providerId="LiveId" clId="{23FB9C39-6D0A-47C0-BB69-99834A0AFCA5}" dt="2023-08-25T06:14:38.147" v="312" actId="14100"/>
          <ac:picMkLst>
            <pc:docMk/>
            <pc:sldMk cId="155203215" sldId="268"/>
            <ac:picMk id="7" creationId="{128D9F62-93ED-0B75-9410-EC3B146CED48}"/>
          </ac:picMkLst>
        </pc:picChg>
        <pc:picChg chg="add mod">
          <ac:chgData name="Kamesh Dubey" userId="e982d25bfdb07892" providerId="LiveId" clId="{23FB9C39-6D0A-47C0-BB69-99834A0AFCA5}" dt="2023-08-25T06:14:20.468" v="308" actId="1076"/>
          <ac:picMkLst>
            <pc:docMk/>
            <pc:sldMk cId="155203215" sldId="268"/>
            <ac:picMk id="11" creationId="{F9E0357C-C9A5-4F51-4471-F4A23B747DD5}"/>
          </ac:picMkLst>
        </pc:picChg>
        <pc:picChg chg="add mod">
          <ac:chgData name="Kamesh Dubey" userId="e982d25bfdb07892" providerId="LiveId" clId="{23FB9C39-6D0A-47C0-BB69-99834A0AFCA5}" dt="2023-08-25T06:14:47.297" v="314" actId="1076"/>
          <ac:picMkLst>
            <pc:docMk/>
            <pc:sldMk cId="155203215" sldId="268"/>
            <ac:picMk id="13" creationId="{DB927042-704F-461E-7CE5-6D0211C6F2FD}"/>
          </ac:picMkLst>
        </pc:picChg>
        <pc:picChg chg="del">
          <ac:chgData name="Kamesh Dubey" userId="e982d25bfdb07892" providerId="LiveId" clId="{23FB9C39-6D0A-47C0-BB69-99834A0AFCA5}" dt="2023-08-25T06:10:08.457" v="263" actId="21"/>
          <ac:picMkLst>
            <pc:docMk/>
            <pc:sldMk cId="155203215" sldId="268"/>
            <ac:picMk id="14" creationId="{4B254F5B-50D7-E772-2CCF-3186DED1103C}"/>
          </ac:picMkLst>
        </pc:picChg>
        <pc:picChg chg="del">
          <ac:chgData name="Kamesh Dubey" userId="e982d25bfdb07892" providerId="LiveId" clId="{23FB9C39-6D0A-47C0-BB69-99834A0AFCA5}" dt="2023-08-25T06:10:10.338" v="264" actId="21"/>
          <ac:picMkLst>
            <pc:docMk/>
            <pc:sldMk cId="155203215" sldId="268"/>
            <ac:picMk id="16" creationId="{9757F3DC-E23B-C7E2-D120-980F67B90397}"/>
          </ac:picMkLst>
        </pc:picChg>
        <pc:inkChg chg="add">
          <ac:chgData name="Kamesh Dubey" userId="e982d25bfdb07892" providerId="LiveId" clId="{23FB9C39-6D0A-47C0-BB69-99834A0AFCA5}" dt="2023-08-25T06:10:03.534" v="262" actId="9405"/>
          <ac:inkMkLst>
            <pc:docMk/>
            <pc:sldMk cId="155203215" sldId="268"/>
            <ac:inkMk id="2" creationId="{CC374F6B-9533-F27F-7D43-C597BF6C743A}"/>
          </ac:inkMkLst>
        </pc:inkChg>
      </pc:sldChg>
      <pc:sldChg chg="modSp add del mod ord">
        <pc:chgData name="Kamesh Dubey" userId="e982d25bfdb07892" providerId="LiveId" clId="{23FB9C39-6D0A-47C0-BB69-99834A0AFCA5}" dt="2023-08-25T06:55:08.839" v="364" actId="2696"/>
        <pc:sldMkLst>
          <pc:docMk/>
          <pc:sldMk cId="2254812397" sldId="269"/>
        </pc:sldMkLst>
        <pc:spChg chg="mod">
          <ac:chgData name="Kamesh Dubey" userId="e982d25bfdb07892" providerId="LiveId" clId="{23FB9C39-6D0A-47C0-BB69-99834A0AFCA5}" dt="2023-08-25T06:54:51.101" v="363" actId="20577"/>
          <ac:spMkLst>
            <pc:docMk/>
            <pc:sldMk cId="2254812397" sldId="269"/>
            <ac:spMk id="10" creationId="{367F0C43-BCBB-8855-2C63-6DD3EDEFC92E}"/>
          </ac:spMkLst>
        </pc:spChg>
      </pc:sldChg>
      <pc:sldChg chg="addSp delSp modSp add mod ord">
        <pc:chgData name="Kamesh Dubey" userId="e982d25bfdb07892" providerId="LiveId" clId="{23FB9C39-6D0A-47C0-BB69-99834A0AFCA5}" dt="2023-08-25T07:04:23.593" v="419"/>
        <pc:sldMkLst>
          <pc:docMk/>
          <pc:sldMk cId="2879868217" sldId="269"/>
        </pc:sldMkLst>
        <pc:spChg chg="mod">
          <ac:chgData name="Kamesh Dubey" userId="e982d25bfdb07892" providerId="LiveId" clId="{23FB9C39-6D0A-47C0-BB69-99834A0AFCA5}" dt="2023-08-25T07:04:15.092" v="414" actId="20577"/>
          <ac:spMkLst>
            <pc:docMk/>
            <pc:sldMk cId="2879868217" sldId="269"/>
            <ac:spMk id="10" creationId="{367F0C43-BCBB-8855-2C63-6DD3EDEFC92E}"/>
          </ac:spMkLst>
        </pc:spChg>
        <pc:picChg chg="add mod">
          <ac:chgData name="Kamesh Dubey" userId="e982d25bfdb07892" providerId="LiveId" clId="{23FB9C39-6D0A-47C0-BB69-99834A0AFCA5}" dt="2023-08-25T07:04:16.424" v="415" actId="1076"/>
          <ac:picMkLst>
            <pc:docMk/>
            <pc:sldMk cId="2879868217" sldId="269"/>
            <ac:picMk id="3" creationId="{17CC5928-1275-26F6-D26C-45B60C9558D3}"/>
          </ac:picMkLst>
        </pc:picChg>
        <pc:picChg chg="del">
          <ac:chgData name="Kamesh Dubey" userId="e982d25bfdb07892" providerId="LiveId" clId="{23FB9C39-6D0A-47C0-BB69-99834A0AFCA5}" dt="2023-08-25T06:55:14.337" v="366" actId="21"/>
          <ac:picMkLst>
            <pc:docMk/>
            <pc:sldMk cId="2879868217" sldId="269"/>
            <ac:picMk id="14" creationId="{4B254F5B-50D7-E772-2CCF-3186DED1103C}"/>
          </ac:picMkLst>
        </pc:picChg>
        <pc:picChg chg="del">
          <ac:chgData name="Kamesh Dubey" userId="e982d25bfdb07892" providerId="LiveId" clId="{23FB9C39-6D0A-47C0-BB69-99834A0AFCA5}" dt="2023-08-25T06:55:15.934" v="367" actId="21"/>
          <ac:picMkLst>
            <pc:docMk/>
            <pc:sldMk cId="2879868217" sldId="269"/>
            <ac:picMk id="16" creationId="{9757F3DC-E23B-C7E2-D120-980F67B90397}"/>
          </ac:picMkLst>
        </pc:picChg>
      </pc:sldChg>
      <pc:sldChg chg="addSp delSp modSp add mod ord">
        <pc:chgData name="Kamesh Dubey" userId="e982d25bfdb07892" providerId="LiveId" clId="{23FB9C39-6D0A-47C0-BB69-99834A0AFCA5}" dt="2023-08-25T07:04:07.988" v="413"/>
        <pc:sldMkLst>
          <pc:docMk/>
          <pc:sldMk cId="252601351" sldId="270"/>
        </pc:sldMkLst>
        <pc:picChg chg="del">
          <ac:chgData name="Kamesh Dubey" userId="e982d25bfdb07892" providerId="LiveId" clId="{23FB9C39-6D0A-47C0-BB69-99834A0AFCA5}" dt="2023-08-25T06:59:34.062" v="401" actId="21"/>
          <ac:picMkLst>
            <pc:docMk/>
            <pc:sldMk cId="252601351" sldId="270"/>
            <ac:picMk id="3" creationId="{17CC5928-1275-26F6-D26C-45B60C9558D3}"/>
          </ac:picMkLst>
        </pc:picChg>
        <pc:picChg chg="add mod">
          <ac:chgData name="Kamesh Dubey" userId="e982d25bfdb07892" providerId="LiveId" clId="{23FB9C39-6D0A-47C0-BB69-99834A0AFCA5}" dt="2023-08-25T07:03:42.309" v="404" actId="1076"/>
          <ac:picMkLst>
            <pc:docMk/>
            <pc:sldMk cId="252601351" sldId="270"/>
            <ac:picMk id="4" creationId="{6A2CF3C0-6FDF-99CD-7BAB-6B6F0EC726FC}"/>
          </ac:picMkLst>
        </pc:picChg>
        <pc:picChg chg="add mod">
          <ac:chgData name="Kamesh Dubey" userId="e982d25bfdb07892" providerId="LiveId" clId="{23FB9C39-6D0A-47C0-BB69-99834A0AFCA5}" dt="2023-08-25T07:04:04.683" v="411" actId="1076"/>
          <ac:picMkLst>
            <pc:docMk/>
            <pc:sldMk cId="252601351" sldId="270"/>
            <ac:picMk id="7" creationId="{64990029-443E-916A-F48D-6F8F329E258E}"/>
          </ac:picMkLst>
        </pc:picChg>
      </pc:sldChg>
      <pc:sldChg chg="addSp delSp modSp add mod">
        <pc:chgData name="Kamesh Dubey" userId="e982d25bfdb07892" providerId="LiveId" clId="{23FB9C39-6D0A-47C0-BB69-99834A0AFCA5}" dt="2023-08-25T07:12:49.549" v="528" actId="1076"/>
        <pc:sldMkLst>
          <pc:docMk/>
          <pc:sldMk cId="3143218301" sldId="271"/>
        </pc:sldMkLst>
        <pc:spChg chg="mod">
          <ac:chgData name="Kamesh Dubey" userId="e982d25bfdb07892" providerId="LiveId" clId="{23FB9C39-6D0A-47C0-BB69-99834A0AFCA5}" dt="2023-08-25T07:12:48.631" v="527" actId="14100"/>
          <ac:spMkLst>
            <pc:docMk/>
            <pc:sldMk cId="3143218301" sldId="271"/>
            <ac:spMk id="10" creationId="{367F0C43-BCBB-8855-2C63-6DD3EDEFC92E}"/>
          </ac:spMkLst>
        </pc:spChg>
        <pc:picChg chg="add del mod">
          <ac:chgData name="Kamesh Dubey" userId="e982d25bfdb07892" providerId="LiveId" clId="{23FB9C39-6D0A-47C0-BB69-99834A0AFCA5}" dt="2023-08-25T07:05:00.842" v="424" actId="21"/>
          <ac:picMkLst>
            <pc:docMk/>
            <pc:sldMk cId="3143218301" sldId="271"/>
            <ac:picMk id="2" creationId="{21C16FE6-89E9-D7F8-66A2-4E0406844413}"/>
          </ac:picMkLst>
        </pc:picChg>
        <pc:picChg chg="del">
          <ac:chgData name="Kamesh Dubey" userId="e982d25bfdb07892" providerId="LiveId" clId="{23FB9C39-6D0A-47C0-BB69-99834A0AFCA5}" dt="2023-08-25T07:04:56.758" v="422" actId="21"/>
          <ac:picMkLst>
            <pc:docMk/>
            <pc:sldMk cId="3143218301" sldId="271"/>
            <ac:picMk id="4" creationId="{6A2CF3C0-6FDF-99CD-7BAB-6B6F0EC726FC}"/>
          </ac:picMkLst>
        </pc:picChg>
        <pc:picChg chg="add mod">
          <ac:chgData name="Kamesh Dubey" userId="e982d25bfdb07892" providerId="LiveId" clId="{23FB9C39-6D0A-47C0-BB69-99834A0AFCA5}" dt="2023-08-25T07:12:49.549" v="528" actId="1076"/>
          <ac:picMkLst>
            <pc:docMk/>
            <pc:sldMk cId="3143218301" sldId="271"/>
            <ac:picMk id="5" creationId="{9A2CF476-D7D4-D56B-D66A-38CF6C556BA8}"/>
          </ac:picMkLst>
        </pc:picChg>
        <pc:picChg chg="del">
          <ac:chgData name="Kamesh Dubey" userId="e982d25bfdb07892" providerId="LiveId" clId="{23FB9C39-6D0A-47C0-BB69-99834A0AFCA5}" dt="2023-08-25T07:04:55.041" v="421" actId="21"/>
          <ac:picMkLst>
            <pc:docMk/>
            <pc:sldMk cId="3143218301" sldId="271"/>
            <ac:picMk id="7" creationId="{64990029-443E-916A-F48D-6F8F329E258E}"/>
          </ac:picMkLst>
        </pc:picChg>
      </pc:sldChg>
      <pc:sldChg chg="delSp modSp new mod ord">
        <pc:chgData name="Kamesh Dubey" userId="e982d25bfdb07892" providerId="LiveId" clId="{23FB9C39-6D0A-47C0-BB69-99834A0AFCA5}" dt="2023-08-25T07:08:54.800" v="511" actId="207"/>
        <pc:sldMkLst>
          <pc:docMk/>
          <pc:sldMk cId="8218024" sldId="272"/>
        </pc:sldMkLst>
        <pc:spChg chg="mod">
          <ac:chgData name="Kamesh Dubey" userId="e982d25bfdb07892" providerId="LiveId" clId="{23FB9C39-6D0A-47C0-BB69-99834A0AFCA5}" dt="2023-08-25T07:08:54.800" v="511" actId="207"/>
          <ac:spMkLst>
            <pc:docMk/>
            <pc:sldMk cId="8218024" sldId="272"/>
            <ac:spMk id="2" creationId="{ED5829C2-E378-A061-0B6D-393D01D829AC}"/>
          </ac:spMkLst>
        </pc:spChg>
        <pc:spChg chg="del">
          <ac:chgData name="Kamesh Dubey" userId="e982d25bfdb07892" providerId="LiveId" clId="{23FB9C39-6D0A-47C0-BB69-99834A0AFCA5}" dt="2023-08-25T07:06:15.265" v="459" actId="21"/>
          <ac:spMkLst>
            <pc:docMk/>
            <pc:sldMk cId="8218024" sldId="272"/>
            <ac:spMk id="3" creationId="{5023E0BE-91E0-DD4F-F901-B921555F787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09:34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937 269 24575,'-194'0'0,"199"0"0,3 1 0,-1-1 0,1-1 0,-1 0 0,1 0 0,9-2 0,-16 2 0,0 1 0,0 0 0,0-1 0,0 1 0,0-1 0,0 1 0,-1-1 0,1 1 0,0-1 0,0 0 0,0 1 0,-1-1 0,1 0 0,0 0 0,-1 0 0,1 1 0,-1-1 0,1 0 0,0-1 0,-1 0 0,0 1 0,0 0 0,0-1 0,0 1 0,0-1 0,0 1 0,0-1 0,0 1 0,-1-1 0,1 1 0,0 0 0,-1-1 0,0 1 0,1 0 0,-1-1 0,0 1 0,-1-2 0,-7-7 0,0 0 0,0 1 0,-1 0 0,0 1 0,0 0 0,-1 1 0,0 0 0,-21-10 0,8 5 0,6 3 0,-1 1 0,0 1 0,0 0 0,-33-5 0,-35-12 0,67 17 0,1 1 0,-1 0 0,0 2 0,0 0 0,0 2 0,-36-1 0,37 2 0,0 0 0,-29-8 0,27 5 0,-38-3 0,36 6 0,15-1 0,0 2 0,1-1 0,-1 1 0,0 0 0,0 0 0,0 1 0,1 0 0,-1 1 0,-13 4 0,20-6 0,0 1 0,1 0 0,-1 0 0,1-1 0,-1 1 0,0 0 0,1 0 0,-1 0 0,1 0 0,0 0 0,-1 0 0,1-1 0,0 1 0,0 0 0,-1 0 0,1 0 0,0 0 0,0 0 0,0 0 0,0 0 0,0 0 0,0 0 0,1 0 0,-1 0 0,0 0 0,0 0 0,1 0 0,-1 0 0,0 0 0,1 0 0,-1 0 0,2 1 0,19 28 0,-5-13 0,0-1 0,1 0 0,1-1 0,0-1 0,1-1 0,1-1 0,0 0 0,1-2 0,29 12 0,-30-18 0,1-1 0,-1-1 0,1 0 0,0-2 0,-1 0 0,26-4 0,28 0 0,179 4 0,-346 15 0,72-12 0,-72 11 0,-167 3 0,349-40-1365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0:03.5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09:34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937 269 24575,'-194'0'0,"199"0"0,3 1 0,-1-1 0,1-1 0,-1 0 0,1 0 0,9-2 0,-16 2 0,0 1 0,0 0 0,0-1 0,0 1 0,0-1 0,0 1 0,-1-1 0,1 1 0,0-1 0,0 0 0,0 1 0,-1-1 0,1 0 0,0 0 0,-1 0 0,1 1 0,-1-1 0,1 0 0,0-1 0,-1 0 0,0 1 0,0 0 0,0-1 0,0 1 0,0-1 0,0 1 0,0-1 0,0 1 0,-1-1 0,1 1 0,0 0 0,-1-1 0,0 1 0,1 0 0,-1-1 0,0 1 0,-1-2 0,-7-7 0,0 0 0,0 1 0,-1 0 0,0 1 0,0 0 0,-1 1 0,0 0 0,-21-10 0,8 5 0,6 3 0,-1 1 0,0 1 0,0 0 0,-33-5 0,-35-12 0,67 17 0,1 1 0,-1 0 0,0 2 0,0 0 0,0 2 0,-36-1 0,37 2 0,0 0 0,-29-8 0,27 5 0,-38-3 0,36 6 0,15-1 0,0 2 0,1-1 0,-1 1 0,0 0 0,0 0 0,0 1 0,1 0 0,-1 1 0,-13 4 0,20-6 0,0 1 0,1 0 0,-1 0 0,1-1 0,-1 1 0,0 0 0,1 0 0,-1 0 0,1 0 0,0 0 0,-1 0 0,1-1 0,0 1 0,0 0 0,-1 0 0,1 0 0,0 0 0,0 0 0,0 0 0,0 0 0,0 0 0,0 0 0,1 0 0,-1 0 0,0 0 0,0 0 0,1 0 0,-1 0 0,0 0 0,1 0 0,-1 0 0,2 1 0,19 28 0,-5-13 0,0-1 0,1 0 0,1-1 0,0-1 0,1-1 0,1-1 0,0 0 0,1-2 0,29 12 0,-30-18 0,1-1 0,-1-1 0,1 0 0,0-2 0,-1 0 0,26-4 0,28 0 0,179 4 0,-346 15 0,72-12 0,-72 11 0,-167 3 0,349-40-1365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09:34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937 269 24575,'-194'0'0,"199"0"0,3 1 0,-1-1 0,1-1 0,-1 0 0,1 0 0,9-2 0,-16 2 0,0 1 0,0 0 0,0-1 0,0 1 0,0-1 0,0 1 0,-1-1 0,1 1 0,0-1 0,0 0 0,0 1 0,-1-1 0,1 0 0,0 0 0,-1 0 0,1 1 0,-1-1 0,1 0 0,0-1 0,-1 0 0,0 1 0,0 0 0,0-1 0,0 1 0,0-1 0,0 1 0,0-1 0,0 1 0,-1-1 0,1 1 0,0 0 0,-1-1 0,0 1 0,1 0 0,-1-1 0,0 1 0,-1-2 0,-7-7 0,0 0 0,0 1 0,-1 0 0,0 1 0,0 0 0,-1 1 0,0 0 0,-21-10 0,8 5 0,6 3 0,-1 1 0,0 1 0,0 0 0,-33-5 0,-35-12 0,67 17 0,1 1 0,-1 0 0,0 2 0,0 0 0,0 2 0,-36-1 0,37 2 0,0 0 0,-29-8 0,27 5 0,-38-3 0,36 6 0,15-1 0,0 2 0,1-1 0,-1 1 0,0 0 0,0 0 0,0 1 0,1 0 0,-1 1 0,-13 4 0,20-6 0,0 1 0,1 0 0,-1 0 0,1-1 0,-1 1 0,0 0 0,1 0 0,-1 0 0,1 0 0,0 0 0,-1 0 0,1-1 0,0 1 0,0 0 0,-1 0 0,1 0 0,0 0 0,0 0 0,0 0 0,0 0 0,0 0 0,0 0 0,1 0 0,-1 0 0,0 0 0,0 0 0,1 0 0,-1 0 0,0 0 0,1 0 0,-1 0 0,2 1 0,19 28 0,-5-13 0,0-1 0,1 0 0,1-1 0,0-1 0,1-1 0,1-1 0,0 0 0,1-2 0,29 12 0,-30-18 0,1-1 0,-1-1 0,1 0 0,0-2 0,-1 0 0,26-4 0,28 0 0,179 4 0,-346 15 0,72-12 0,-72 11 0,-167 3 0,349-40-1365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09:34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937 269 24575,'-194'0'0,"199"0"0,3 1 0,-1-1 0,1-1 0,-1 0 0,1 0 0,9-2 0,-16 2 0,0 1 0,0 0 0,0-1 0,0 1 0,0-1 0,0 1 0,-1-1 0,1 1 0,0-1 0,0 0 0,0 1 0,-1-1 0,1 0 0,0 0 0,-1 0 0,1 1 0,-1-1 0,1 0 0,0-1 0,-1 0 0,0 1 0,0 0 0,0-1 0,0 1 0,0-1 0,0 1 0,0-1 0,0 1 0,-1-1 0,1 1 0,0 0 0,-1-1 0,0 1 0,1 0 0,-1-1 0,0 1 0,-1-2 0,-7-7 0,0 0 0,0 1 0,-1 0 0,0 1 0,0 0 0,-1 1 0,0 0 0,-21-10 0,8 5 0,6 3 0,-1 1 0,0 1 0,0 0 0,-33-5 0,-35-12 0,67 17 0,1 1 0,-1 0 0,0 2 0,0 0 0,0 2 0,-36-1 0,37 2 0,0 0 0,-29-8 0,27 5 0,-38-3 0,36 6 0,15-1 0,0 2 0,1-1 0,-1 1 0,0 0 0,0 0 0,0 1 0,1 0 0,-1 1 0,-13 4 0,20-6 0,0 1 0,1 0 0,-1 0 0,1-1 0,-1 1 0,0 0 0,1 0 0,-1 0 0,1 0 0,0 0 0,-1 0 0,1-1 0,0 1 0,0 0 0,-1 0 0,1 0 0,0 0 0,0 0 0,0 0 0,0 0 0,0 0 0,0 0 0,1 0 0,-1 0 0,0 0 0,0 0 0,1 0 0,-1 0 0,0 0 0,1 0 0,-1 0 0,2 1 0,19 28 0,-5-13 0,0-1 0,1 0 0,1-1 0,0-1 0,1-1 0,1-1 0,0 0 0,1-2 0,29 12 0,-30-18 0,1-1 0,-1-1 0,1 0 0,0-2 0,-1 0 0,26-4 0,28 0 0,179 4 0,-346 15 0,72-12 0,-72 11 0,-167 3 0,349-40-1365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09:34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937 269 24575,'-194'0'0,"199"0"0,3 1 0,-1-1 0,1-1 0,-1 0 0,1 0 0,9-2 0,-16 2 0,0 1 0,0 0 0,0-1 0,0 1 0,0-1 0,0 1 0,-1-1 0,1 1 0,0-1 0,0 0 0,0 1 0,-1-1 0,1 0 0,0 0 0,-1 0 0,1 1 0,-1-1 0,1 0 0,0-1 0,-1 0 0,0 1 0,0 0 0,0-1 0,0 1 0,0-1 0,0 1 0,0-1 0,0 1 0,-1-1 0,1 1 0,0 0 0,-1-1 0,0 1 0,1 0 0,-1-1 0,0 1 0,-1-2 0,-7-7 0,0 0 0,0 1 0,-1 0 0,0 1 0,0 0 0,-1 1 0,0 0 0,-21-10 0,8 5 0,6 3 0,-1 1 0,0 1 0,0 0 0,-33-5 0,-35-12 0,67 17 0,1 1 0,-1 0 0,0 2 0,0 0 0,0 2 0,-36-1 0,37 2 0,0 0 0,-29-8 0,27 5 0,-38-3 0,36 6 0,15-1 0,0 2 0,1-1 0,-1 1 0,0 0 0,0 0 0,0 1 0,1 0 0,-1 1 0,-13 4 0,20-6 0,0 1 0,1 0 0,-1 0 0,1-1 0,-1 1 0,0 0 0,1 0 0,-1 0 0,1 0 0,0 0 0,-1 0 0,1-1 0,0 1 0,0 0 0,-1 0 0,1 0 0,0 0 0,0 0 0,0 0 0,0 0 0,0 0 0,0 0 0,1 0 0,-1 0 0,0 0 0,0 0 0,1 0 0,-1 0 0,0 0 0,1 0 0,-1 0 0,2 1 0,19 28 0,-5-13 0,0-1 0,1 0 0,1-1 0,0-1 0,1-1 0,1-1 0,0 0 0,1-2 0,29 12 0,-30-18 0,1-1 0,-1-1 0,1 0 0,0-2 0,-1 0 0,26-4 0,28 0 0,179 4 0,-346 15 0,72-12 0,-72 11 0,-167 3 0,349-40-1365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6:13:09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9:2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243 541 24575,'-69'-1'0,"-77"3"0,126 3 0,20-5 0,0 0 0,0 0 0,0 0 0,0 0 0,0 0 0,0 1 0,0-1 0,0 0 0,-1 0 0,1 0 0,0 0 0,0 0 0,0 1 0,0-1 0,0 0 0,0 0 0,0 0 0,0 0 0,0 1 0,0-1 0,0 0 0,0 0 0,0 0 0,0 0 0,0 1 0,1-1 0,-1 0 0,0 0 0,0 0 0,0 0 0,0 0 0,0 1 0,0-1 0,0 0 0,0 0 0,0 0 0,1 0 0,-1 0 0,0 0 0,0 0 0,0 1 0,0-1 0,0 0 0,1 0 0,-1 0 0,0 0 0,0 0 0,0 0 0,1 0 0,2 2 0,1-1 0,0 1 0,0-1 0,0 0 0,0 0 0,0 0 0,4 0 0,90 1 0,-68-3 0,0 2 0,-1 1 0,32 6 0,3 4 0,-48-10 0,-43-11 0,-15-3 0,-1 1 0,-64-6 0,110 17 0,0 0 0,0 0 0,-1 1 0,1 0 0,0-1 0,0 1 0,-1 0 0,1 0 0,0 1 0,-1-1 0,1 0 0,-1 1 0,1 0 0,-1-1 0,0 1 0,0 0 0,0 0 0,2 3 0,0 0 0,0 1 0,-1-1 0,0 1 0,0 0 0,0 0 0,-1 0 0,3 11 0,0 3 0,-2 1 0,0-1 0,-2 1 0,0 23 0,-3-53 0,0 0 0,-1 0 0,0 0 0,0 1 0,-1-1 0,0 1 0,-1 0 0,0 0 0,-7-9 0,3 4 0,0-2 0,-12-28 0,21 43 0,0-1 0,0 1 0,0 0 0,0 0 0,-1 0 0,1 0 0,0 0 0,0 0 0,0 0 0,0 0 0,0-1 0,0 1 0,0 0 0,0 0 0,0 0 0,0 0 0,0 0 0,0 0 0,0 0 0,0-1 0,0 1 0,0 0 0,0 0 0,0 0 0,0 0 0,0 0 0,0 0 0,0-1 0,0 1 0,0 0 0,0 0 0,0 0 0,0 0 0,0 0 0,0 0 0,0-1 0,0 1 0,0 0 0,0 0 0,0 0 0,0 0 0,1 0 0,-1 0 0,0 0 0,0 0 0,0 0 0,0 0 0,0-1 0,0 1 0,0 0 0,1 0 0,-1 0 0,0 0 0,0 0 0,0 0 0,0 0 0,0 0 0,0 0 0,1 0 0,-1 0 0,0 0 0,11 7 0,10 11 0,24 22 0,-63-60 0,0 0 0,-2 2 0,-1 0 0,-37-25 0,36 27 0,-63-46 0,183 116 0,-71-37 0,-14-10 0,0 2 0,0-1 0,21 20 0,-10-11 0,-20-17 0,-15-9 0,6 6 0,0-1 0,0 1 0,0 0 0,0 1 0,-7-3 0,12 5 0,-1-1 0,0 1 0,0 0 0,0-1 0,0 1 0,0 0 0,0 0 0,0-1 0,1 1 0,-1 0 0,0 0 0,0 0 0,0 0 0,0 1 0,0-1 0,0 0 0,0 0 0,0 0 0,0 1 0,0-1 0,1 0 0,-1 1 0,0-1 0,0 1 0,0-1 0,1 1 0,-1-1 0,0 1 0,0 0 0,1-1 0,-1 1 0,1 0 0,-1 0 0,1-1 0,-1 1 0,1 0 0,-1 0 0,1 0 0,0 0 0,-1-1 0,1 3 0,-8 28 0,5-12 0,-2-1 0,0 0 0,-1 0 0,-1 0 0,-17 31 0,13-31 0,-2 0 0,0-1 0,-27 27 0,35-36 0,18-12 0,22-14 0,3-6 0,-1-2 0,-1-1 0,-2-1 0,49-52 0,-76 72 0,-1-1 0,0 1 0,-1-1 0,1-1 0,-2 1 0,1-1 0,5-19 0,-10 29 0,1-1 0,-1 1 0,0 0 0,0-1 0,0 1 0,0-1 0,0 1 0,1 0 0,-1-1 0,0 1 0,0-1 0,0 1 0,0-1 0,0 1 0,0 0 0,0-1 0,0 1 0,-1-1 0,1 1 0,0-1 0,0 1 0,0 0 0,0-1 0,-1 1 0,1 0 0,0-1 0,0 1 0,0-1 0,-1 1 0,1 0 0,0 0 0,-1-1 0,1 1 0,0 0 0,-1-1 0,1 1 0,0 0 0,-1 0 0,1 0 0,-1-1 0,1 1 0,0 0 0,-1 0 0,1 0 0,-1 0 0,1 0 0,-1 0 0,1 0 0,0 0 0,-1 0 0,1 0 0,-1 0 0,1 0 0,-1 0 0,-27 9 0,-21 16 0,-77 50 0,65-36 0,40-26 0,13-8 0,12-8 0,67-43 0,183-145 0,-201 146 0,-1-2 0,70-84 0,-109 115 0,-12 15 0,-2 4 0,-21 24 0,-28 34 0,-220 248 0,267-305 0,-1 0 0,0 0 0,0-1 0,0 1 0,-1-1 0,1 0 0,-7 3 0,10-6 0,0 1 0,1-1 0,-1 0 0,1 0 0,-1 0 0,0 0 0,1 1 0,-1-1 0,0 0 0,1 0 0,-1 0 0,0-1 0,1 1 0,-1 0 0,0 0 0,1 0 0,-1 0 0,0 0 0,1-1 0,-1 1 0,0 0 0,1-1 0,-1 1 0,0-1 0,0 0 0,0-1 0,0 1 0,0-1 0,0 1 0,1-1 0,-1 1 0,1-1 0,-1 0 0,1 1 0,-1-1 0,1 1 0,0-1 0,0 0 0,0-2 0,1-149 0,3 61 0,-6-27 0,4-109 0,-2 226 0,0 1 0,0-1 0,1 1 0,-1-1 0,0 0 0,0 1 0,1-1 0,-1 1 0,1-1 0,-1 1 0,1-1 0,0 1 0,-1-1 0,1 1 0,0 0 0,0-1 0,1 0 0,-1 2 0,0-1 0,-1 1 0,1 0 0,0 0 0,-1 0 0,1 0 0,0 0 0,-1 0 0,1 0 0,0 0 0,-1 0 0,1 0 0,0 0 0,0 0 0,-1 0 0,1 1 0,0-1 0,-1 0 0,1 0 0,-1 1 0,1-1 0,0 0 0,-1 1 0,1-1 0,-1 1 0,1 0 0,6 5 0,0 1 0,-1 0 0,0 1 0,6 9 0,-8-12 0,17 20-31,-16-20-135,0 1-1,0 0 0,-1 0 0,1 1 0,-1-1 1,0 1-1,3 10 0,-5-8-6659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58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408 701 24575,'-262'-444'0,"164"291"0,88 137 0,1 0 0,0-1 0,-7-18 0,16 35 0,0-1 0,-1 1 0,1-1 0,0 1 0,-1 0 0,1-1 0,0 1 0,0-1 0,0 1 0,-1-1 0,1 1 0,0-1 0,0 1 0,0-1 0,0 1 0,0-1 0,0 1 0,0-1 0,0 1 0,0-1 0,0 1 0,0-1 0,0 1 0,1-1 0,-1 1 0,0 0 0,0-1 0,0 1 0,1-1 0,-1 1 0,0-1 0,0 1 0,1 0 0,-1-1 0,0 1 0,1 0 0,-1-1 0,1 1 0,-1 0 0,0-1 0,1 1 0,-1 0 0,1 0 0,-1-1 0,1 1 0,-1 0 0,1 0 0,-1 0 0,0 0 0,1 0 0,-1 0 0,1 0 0,-1 0 0,1 0 0,-1 0 0,1 0 0,-1 0 0,1 0 0,-1 0 0,1 0 0,-1 0 0,1 1 0,-1-1 0,1 0 0,-1 0 0,1 0 0,-1 1 0,1 0 0,39 18 0,-35-16 0,59 35 0,85 69 0,-32-22 0,-75-56 0,188 122 0,-170-116 0,125 54 0,97 28-1365,-254-104-5461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8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04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7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3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4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3A4-9A33-290C-DE49-33DF3BFE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3AD9-4487-F950-31FD-B4BC2789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6F2D-B6C8-A3C8-BA6F-E28D51CB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915C-4953-8F19-3FFE-6217F38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7DFE-E986-CC63-5989-8208F9C0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4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3F69-B3AF-5A7D-3009-44236A49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4B4D-E43D-B87A-B4DB-05B513F5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5AE7-3CA2-6C73-D70E-E403D3FA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C8E2-BE91-E7DD-4DDA-8282433D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4639-84C6-D40E-2603-2DCDAE89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5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9F5A-5D56-1A04-9E76-02426469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41572-18AC-9EBA-9003-C84CF35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F2C6-26D6-5581-0BA7-AF0B1225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ECDD-7BDF-6212-469F-2860FDB5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B4E-9BB8-3B96-3A4B-CD4B0F6D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92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9B02-01F2-D0A3-0218-D598B6F4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54D-19D9-D260-D68C-8FE53EF54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638B-38F7-3EA5-A6F6-F03A19DB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8E03-377B-9AC2-E8FD-610F9E28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0A17-F4FB-5E44-8B10-2B851951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B6F8-1534-F437-E917-B571D4FF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4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C0FB-3081-3C29-ABD7-0FEA13E4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B313-3B5C-88E1-D123-3AADEA0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86A-B524-8C82-5E91-0806AFC0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28AA6-A721-73F5-A099-F70E069E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A3B9-07CF-C463-6B44-610AB60D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56124-F97A-E641-2F04-71A2D8A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4A004-6C56-A663-6D2B-579786B0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0FBB8-38EA-749E-9B65-5883D299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12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DF7D-3F5E-A5AD-3AE6-004A87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ACBBD-C6C5-1C58-7073-CACE16CF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495DD-BCD3-2C79-35B6-61144A2B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4ABD-EBA9-A6E3-1926-E8C9943A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79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37F71-FD33-690D-C6D7-854E86E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2E893-482F-FB71-CE3A-ABEFE27B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4A7FF-08F8-61A9-D4A3-B81BBC32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51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090A-8C34-819B-96B7-DECA0470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35F3-BF21-80D0-F88D-E3A6C4B3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2D46-16E0-E4F5-B73A-AEFFA60B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9887-5C51-373F-F40A-A922DF4D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7858A-D4AA-4F22-B1F5-D8EA2054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A113D-9509-7460-CEAA-46EF1316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77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E4BF-27A4-6096-CF62-F7EA5A43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28A13-602D-E699-FAA0-A09450450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70CA1-B590-5758-8B84-31D6619E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0E7F2-CF5B-492D-627F-81B990BD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0C3E-E9D4-F328-6AD8-180E570F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46C4-BE70-099B-D502-3F6B5785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44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3836-B64B-8711-2D29-13BF1914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D9F13-B5B3-BF96-75C1-36D6DFBB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A62F-0FB4-8F97-1A65-EE2E6E02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032C-4E2D-1348-F72D-98D3747B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E3FE-BB09-9AB3-B66B-32CD8FF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9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991D0-870E-7BAF-8FD3-4A1C4D62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76762-B876-A367-AA2D-FC560A61A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BBAC-248F-F8F2-DD91-A2324EA9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EC37-D1B8-F3E6-57CA-99545133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6E35-52CA-F522-3644-F843716E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9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BB361-DA60-1621-426E-9E68182B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CEBD-57DA-99EB-E764-45DE2BFA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73C3-E921-C556-287F-D3B258530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9F0B-81F6-4E22-BDDC-BD7D5D5BB1C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9795-BD6A-A4C7-3888-75B9E603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4714-FF9C-251C-78A8-D2E8200E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65B2-297D-4882-87D6-DAC92508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0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customXml" Target="../ink/ink22.xml"/><Relationship Id="rId4" Type="http://schemas.openxmlformats.org/officeDocument/2006/relationships/customXml" Target="../ink/ink2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6.xml"/><Relationship Id="rId11" Type="http://schemas.openxmlformats.org/officeDocument/2006/relationships/image" Target="../media/image25.png"/><Relationship Id="rId5" Type="http://schemas.openxmlformats.org/officeDocument/2006/relationships/image" Target="../media/image2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customXml" Target="../ink/ink16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29C2-E378-A061-0B6D-393D01D8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945" y="2766218"/>
            <a:ext cx="6382109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AWS TOOLS USED IN ML </a:t>
            </a:r>
          </a:p>
        </p:txBody>
      </p:sp>
    </p:spTree>
    <p:extLst>
      <p:ext uri="{BB962C8B-B14F-4D97-AF65-F5344CB8AC3E}">
        <p14:creationId xmlns:p14="http://schemas.microsoft.com/office/powerpoint/2010/main" val="821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Athena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54F5B-50D7-E772-2CCF-3186DED11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52" y="1039461"/>
            <a:ext cx="4718098" cy="3368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57F3DC-E23B-C7E2-D120-980F67B903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555" y="1125726"/>
            <a:ext cx="5113463" cy="38172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14:cNvPr>
              <p14:cNvContentPartPr/>
              <p14:nvPr/>
            </p14:nvContentPartPr>
            <p14:xfrm>
              <a:off x="7719718" y="1076244"/>
              <a:ext cx="337680" cy="9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6718" y="1013604"/>
                <a:ext cx="4633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3D246-FF8C-46E2-3AFD-FBA86668EFF4}"/>
              </a:ext>
            </a:extLst>
          </p:cNvPr>
          <p:cNvGrpSpPr/>
          <p:nvPr/>
        </p:nvGrpSpPr>
        <p:grpSpPr>
          <a:xfrm>
            <a:off x="2855038" y="1060764"/>
            <a:ext cx="360" cy="360"/>
            <a:chOff x="2855038" y="106076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2398" y="99812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2398" y="99812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691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Sagemaker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14:cNvPr>
              <p14:cNvContentPartPr/>
              <p14:nvPr/>
            </p14:nvContentPartPr>
            <p14:xfrm>
              <a:off x="7719718" y="1076244"/>
              <a:ext cx="337680" cy="9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6718" y="1013244"/>
                <a:ext cx="4633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3D246-FF8C-46E2-3AFD-FBA86668EFF4}"/>
              </a:ext>
            </a:extLst>
          </p:cNvPr>
          <p:cNvGrpSpPr/>
          <p:nvPr/>
        </p:nvGrpSpPr>
        <p:grpSpPr>
          <a:xfrm>
            <a:off x="2855038" y="1060764"/>
            <a:ext cx="360" cy="360"/>
            <a:chOff x="2855038" y="106076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7CC5928-1275-26F6-D26C-45B60C9558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101" y="1351442"/>
            <a:ext cx="10779798" cy="50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Sagemaker Data Wrangler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14:cNvPr>
              <p14:cNvContentPartPr/>
              <p14:nvPr/>
            </p14:nvContentPartPr>
            <p14:xfrm>
              <a:off x="7719718" y="1076244"/>
              <a:ext cx="337680" cy="9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6718" y="1013244"/>
                <a:ext cx="4633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3D246-FF8C-46E2-3AFD-FBA86668EFF4}"/>
              </a:ext>
            </a:extLst>
          </p:cNvPr>
          <p:cNvGrpSpPr/>
          <p:nvPr/>
        </p:nvGrpSpPr>
        <p:grpSpPr>
          <a:xfrm>
            <a:off x="2855038" y="1060764"/>
            <a:ext cx="360" cy="360"/>
            <a:chOff x="2855038" y="106076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2CF3C0-6FDF-99CD-7BAB-6B6F0EC72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6135" y="1325563"/>
            <a:ext cx="7719729" cy="3419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90029-443E-916A-F48D-6F8F329E25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06" y="5085282"/>
            <a:ext cx="11910985" cy="12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06004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Sagemaker Data Wrangler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14:cNvPr>
              <p14:cNvContentPartPr/>
              <p14:nvPr/>
            </p14:nvContentPartPr>
            <p14:xfrm>
              <a:off x="7719718" y="1076244"/>
              <a:ext cx="337680" cy="9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6718" y="1013244"/>
                <a:ext cx="4633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3D246-FF8C-46E2-3AFD-FBA86668EFF4}"/>
              </a:ext>
            </a:extLst>
          </p:cNvPr>
          <p:cNvGrpSpPr/>
          <p:nvPr/>
        </p:nvGrpSpPr>
        <p:grpSpPr>
          <a:xfrm>
            <a:off x="2855038" y="1060764"/>
            <a:ext cx="360" cy="360"/>
            <a:chOff x="2855038" y="106076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4BFDE3-9134-894D-5B0B-7EF4D66FD7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14:cNvPr>
                <p14:cNvContentPartPr/>
                <p14:nvPr/>
              </p14:nvContentPartPr>
              <p14:xfrm>
                <a:off x="2855038" y="10607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4095B1-F628-2D9C-0A06-547253E5BF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2038" y="9977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2CF476-D7D4-D56B-D66A-38CF6C556B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016267"/>
            <a:ext cx="12192000" cy="59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1B9A4-B3DF-E0B9-CBFE-47662782B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63" y="1165663"/>
            <a:ext cx="11407266" cy="5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6A94A-AA99-789D-FBF0-36D58354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1216323"/>
            <a:ext cx="11562271" cy="52621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0278" y="550172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8838" y="5990244"/>
                <a:ext cx="23328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2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8E846BC1-9048-CB40-6B13-208A8A35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05852" y="1286047"/>
            <a:ext cx="11217626" cy="4865477"/>
          </a:xfrm>
        </p:spPr>
      </p:pic>
    </p:spTree>
    <p:extLst>
      <p:ext uri="{BB962C8B-B14F-4D97-AF65-F5344CB8AC3E}">
        <p14:creationId xmlns:p14="http://schemas.microsoft.com/office/powerpoint/2010/main" val="169702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C6833-A5CF-12FD-9ED0-0751CB7F2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91" y="1297017"/>
            <a:ext cx="10755747" cy="47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12510-D4B7-689C-E4EF-B388CA9C7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2693"/>
            <a:ext cx="10938294" cy="48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4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GLUE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F3377-8513-0C31-1B32-503D8545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34" y="776998"/>
            <a:ext cx="10960959" cy="52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Athena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56D16C-F95A-9D89-4989-237CAF45E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95" y="885800"/>
            <a:ext cx="10257409" cy="1752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981D8-3341-565E-ABB4-5D5FA0F7B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07716"/>
            <a:ext cx="10153291" cy="3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14:cNvPr>
              <p14:cNvContentPartPr/>
              <p14:nvPr/>
            </p14:nvContentPartPr>
            <p14:xfrm>
              <a:off x="11308918" y="5510364"/>
              <a:ext cx="439920" cy="25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E2DBE-785C-96F0-09A6-5A79865E6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918" y="550136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14:cNvPr>
              <p14:cNvContentPartPr/>
              <p14:nvPr/>
            </p14:nvContentPartPr>
            <p14:xfrm>
              <a:off x="11307838" y="5998884"/>
              <a:ext cx="215640" cy="30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1A522-18C6-E30E-FF60-A3D2982CC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98838" y="5989873"/>
                <a:ext cx="233280" cy="32294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67F0C43-BCBB-8855-2C63-6DD3ED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0"/>
            <a:ext cx="1053429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AWS Athena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14:cNvPr>
              <p14:cNvContentPartPr/>
              <p14:nvPr/>
            </p14:nvContentPartPr>
            <p14:xfrm>
              <a:off x="7719718" y="1076244"/>
              <a:ext cx="337680" cy="9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2FA701-347E-4A76-30AC-2D5B58FBFC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6718" y="1013244"/>
                <a:ext cx="463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374F6B-9533-F27F-7D43-C597BF6C743A}"/>
                  </a:ext>
                </a:extLst>
              </p14:cNvPr>
              <p14:cNvContentPartPr/>
              <p14:nvPr/>
            </p14:nvContentPartPr>
            <p14:xfrm>
              <a:off x="3001918" y="400268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374F6B-9533-F27F-7D43-C597BF6C74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8918" y="393968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E3042B-DF42-0CC8-4731-D5DD81506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34" y="1024265"/>
            <a:ext cx="5105842" cy="6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D9F62-93ED-0B75-9410-EC3B146CED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000" y="1499981"/>
            <a:ext cx="5397835" cy="544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0357C-C9A5-4F51-4471-F4A23B747D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000" y="1904852"/>
            <a:ext cx="6011536" cy="475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27042-704F-461E-7CE5-6D0211C6F2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034" y="2257630"/>
            <a:ext cx="6806241" cy="36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3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33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AWS TOOLS USED IN ML </vt:lpstr>
      <vt:lpstr>AWS GLUE</vt:lpstr>
      <vt:lpstr>AWS GLUE</vt:lpstr>
      <vt:lpstr>AWS GLUE</vt:lpstr>
      <vt:lpstr>AWS GLUE</vt:lpstr>
      <vt:lpstr>AWS GLUE</vt:lpstr>
      <vt:lpstr>AWS GLUE</vt:lpstr>
      <vt:lpstr>AWS Athena</vt:lpstr>
      <vt:lpstr>AWS Athena</vt:lpstr>
      <vt:lpstr>AWS Athena</vt:lpstr>
      <vt:lpstr>AWS Sagemaker</vt:lpstr>
      <vt:lpstr>AWS Sagemaker Data Wrangler</vt:lpstr>
      <vt:lpstr>AWS Sagemaker Data Wrangler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Kamesh Dubey</dc:creator>
  <cp:lastModifiedBy>Kamesh Dubey</cp:lastModifiedBy>
  <cp:revision>1</cp:revision>
  <dcterms:created xsi:type="dcterms:W3CDTF">2023-08-24T16:55:04Z</dcterms:created>
  <dcterms:modified xsi:type="dcterms:W3CDTF">2023-08-25T07:12:51Z</dcterms:modified>
</cp:coreProperties>
</file>