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6" r:id="rId3"/>
    <p:sldId id="261" r:id="rId4"/>
    <p:sldId id="281" r:id="rId5"/>
    <p:sldId id="260" r:id="rId6"/>
    <p:sldId id="262" r:id="rId7"/>
    <p:sldId id="263" r:id="rId8"/>
    <p:sldId id="277" r:id="rId9"/>
    <p:sldId id="258" r:id="rId10"/>
    <p:sldId id="264" r:id="rId11"/>
    <p:sldId id="265" r:id="rId12"/>
    <p:sldId id="268" r:id="rId13"/>
    <p:sldId id="269" r:id="rId14"/>
    <p:sldId id="270" r:id="rId15"/>
    <p:sldId id="271" r:id="rId16"/>
    <p:sldId id="280" r:id="rId17"/>
    <p:sldId id="272" r:id="rId18"/>
    <p:sldId id="273" r:id="rId19"/>
    <p:sldId id="274" r:id="rId20"/>
    <p:sldId id="275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99FF"/>
    <a:srgbClr val="CC9900"/>
    <a:srgbClr val="003399"/>
    <a:srgbClr val="FF9900"/>
    <a:srgbClr val="CCFFFF"/>
    <a:srgbClr val="FFFF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67" autoAdjust="0"/>
  </p:normalViewPr>
  <p:slideViewPr>
    <p:cSldViewPr>
      <p:cViewPr>
        <p:scale>
          <a:sx n="70" d="100"/>
          <a:sy n="70" d="100"/>
        </p:scale>
        <p:origin x="138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696C3A-3DAB-4BF8-BDAE-79B5A1EA9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7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0C67-1CF7-465B-8AA7-D6A0C61FE6B1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56311-9975-451A-8D1F-45B0565A5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29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http://www.digitalinformationworld.com/2014/05/Twitter-Facebook-GooglePlus-Instagram-Pinterest-Real-Time-Internet-infographic.html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56311-9975-451A-8D1F-45B0565A56E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5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76950"/>
            <a:ext cx="3505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581400"/>
            <a:ext cx="6400800" cy="1089025"/>
          </a:xfrm>
        </p:spPr>
        <p:txBody>
          <a:bodyPr/>
          <a:lstStyle>
            <a:lvl1pPr algn="r">
              <a:defRPr sz="2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648200"/>
            <a:ext cx="6400800" cy="381000"/>
          </a:xfrm>
        </p:spPr>
        <p:txBody>
          <a:bodyPr/>
          <a:lstStyle>
            <a:lvl1pPr marL="0" indent="0" algn="r">
              <a:buFontTx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7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8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3875" y="274638"/>
            <a:ext cx="1889125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0" y="274638"/>
            <a:ext cx="5514975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2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71600"/>
            <a:ext cx="3695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95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2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58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46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37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32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11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6500" y="2746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7"/>
          <p:cNvSpPr txBox="1">
            <a:spLocks noChangeArrowheads="1"/>
          </p:cNvSpPr>
          <p:nvPr userDrawn="1"/>
        </p:nvSpPr>
        <p:spPr bwMode="auto">
          <a:xfrm>
            <a:off x="990600" y="64309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solidFill>
                <a:schemeClr val="bg2"/>
              </a:solidFill>
              <a:latin typeface="Trebuchet MS" panose="020B0603020202020204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876800" y="6445250"/>
            <a:ext cx="3886200" cy="2603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>
                <a:solidFill>
                  <a:srgbClr val="4D4D4D"/>
                </a:solidFill>
                <a:latin typeface="Trebuchet MS" pitchFamily="34" charset="0"/>
              </a:rPr>
              <a:t> Temasek Polytechnic  • School of Informatics &amp; IT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14600"/>
            <a:ext cx="4800600" cy="1089025"/>
          </a:xfrm>
        </p:spPr>
        <p:txBody>
          <a:bodyPr/>
          <a:lstStyle/>
          <a:p>
            <a:r>
              <a:rPr lang="en-SG" dirty="0"/>
              <a:t>Introduction To Big Data</a:t>
            </a:r>
          </a:p>
        </p:txBody>
      </p:sp>
    </p:spTree>
    <p:extLst>
      <p:ext uri="{BB962C8B-B14F-4D97-AF65-F5344CB8AC3E}">
        <p14:creationId xmlns:p14="http://schemas.microsoft.com/office/powerpoint/2010/main" val="136450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912100" cy="944562"/>
          </a:xfrm>
        </p:spPr>
        <p:txBody>
          <a:bodyPr/>
          <a:lstStyle/>
          <a:p>
            <a:r>
              <a:rPr lang="en-SG" dirty="0"/>
              <a:t>Worldwide Data Growth at 7.9EB/</a:t>
            </a:r>
            <a:r>
              <a:rPr lang="en-SG" dirty="0" err="1"/>
              <a:t>Yr</a:t>
            </a:r>
            <a:r>
              <a:rPr lang="en-SG" dirty="0"/>
              <a:t> in ‘15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447800"/>
            <a:ext cx="7543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Big Data 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9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7296"/>
            <a:ext cx="7543800" cy="944562"/>
          </a:xfrm>
        </p:spPr>
        <p:txBody>
          <a:bodyPr/>
          <a:lstStyle/>
          <a:p>
            <a:r>
              <a:rPr lang="en-SG" dirty="0"/>
              <a:t>   Transformation of Retail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6858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3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Transformation of Online Marketing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8610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69300" cy="944562"/>
          </a:xfrm>
        </p:spPr>
        <p:txBody>
          <a:bodyPr/>
          <a:lstStyle/>
          <a:p>
            <a:pPr algn="ctr"/>
            <a:r>
              <a:rPr lang="en-SG" dirty="0"/>
              <a:t>   Transformation of IT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524000"/>
            <a:ext cx="79247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2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543800" cy="838200"/>
          </a:xfrm>
        </p:spPr>
        <p:txBody>
          <a:bodyPr/>
          <a:lstStyle/>
          <a:p>
            <a:r>
              <a:rPr lang="en-SG" dirty="0"/>
              <a:t>  Transformation of Customer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4562"/>
            <a:ext cx="8077200" cy="53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97900" cy="1066800"/>
          </a:xfrm>
        </p:spPr>
        <p:txBody>
          <a:bodyPr/>
          <a:lstStyle/>
          <a:p>
            <a:pPr algn="ctr"/>
            <a:r>
              <a:rPr lang="en-US" dirty="0"/>
              <a:t>Discuss  in Groups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543800" cy="5181600"/>
          </a:xfrm>
        </p:spPr>
        <p:txBody>
          <a:bodyPr/>
          <a:lstStyle/>
          <a:p>
            <a:r>
              <a:rPr lang="en-SG" dirty="0"/>
              <a:t>https://www.youtube.com/watch?v=449twsMTrJI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439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8197"/>
            <a:ext cx="7543800" cy="944562"/>
          </a:xfrm>
        </p:spPr>
        <p:txBody>
          <a:bodyPr/>
          <a:lstStyle/>
          <a:p>
            <a:r>
              <a:rPr lang="en-SG" dirty="0"/>
              <a:t>Transformation of Billing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81533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9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40700" cy="944562"/>
          </a:xfrm>
        </p:spPr>
        <p:txBody>
          <a:bodyPr/>
          <a:lstStyle/>
          <a:p>
            <a:r>
              <a:rPr lang="en-SG" dirty="0"/>
              <a:t>Transformation of Operations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8001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1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Transformation of Law Enforcement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66800"/>
            <a:ext cx="78613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6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4549"/>
            <a:ext cx="6794500" cy="833651"/>
          </a:xfrm>
        </p:spPr>
        <p:txBody>
          <a:bodyPr/>
          <a:lstStyle/>
          <a:p>
            <a:r>
              <a:rPr lang="en-SG" dirty="0"/>
              <a:t>            What is Big Data</a:t>
            </a:r>
          </a:p>
        </p:txBody>
      </p:sp>
      <p:pic>
        <p:nvPicPr>
          <p:cNvPr id="13314" name="Picture 2" descr="http://image.slidesharecdn.com/whatisbigdata-131128112357-phpapp02/95/what-is-big-data-3-638.jpg?cb=13856595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988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2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Big Data  Sensors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83057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8197"/>
            <a:ext cx="7543800" cy="944562"/>
          </a:xfrm>
        </p:spPr>
        <p:txBody>
          <a:bodyPr/>
          <a:lstStyle/>
          <a:p>
            <a:r>
              <a:rPr lang="en-SG" dirty="0"/>
              <a:t>           Internet of Things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8686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0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274638"/>
            <a:ext cx="7543800" cy="715962"/>
          </a:xfrm>
        </p:spPr>
        <p:txBody>
          <a:bodyPr/>
          <a:lstStyle/>
          <a:p>
            <a:r>
              <a:rPr lang="en-SG" dirty="0"/>
              <a:t>      Big Data Accuracy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239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27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933" y="152400"/>
            <a:ext cx="4201733" cy="589208"/>
          </a:xfrm>
        </p:spPr>
        <p:txBody>
          <a:bodyPr/>
          <a:lstStyle/>
          <a:p>
            <a:r>
              <a:rPr lang="en-SG" dirty="0"/>
              <a:t>Big Data Definition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14400"/>
            <a:ext cx="8305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50300" cy="990600"/>
          </a:xfrm>
        </p:spPr>
        <p:txBody>
          <a:bodyPr/>
          <a:lstStyle/>
          <a:p>
            <a:pPr algn="ctr"/>
            <a:r>
              <a:rPr lang="en-US" dirty="0"/>
              <a:t>Big Data in 1 minute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https://www.youtube.com/watch?v=2O7UZBcWStU</a:t>
            </a:r>
          </a:p>
        </p:txBody>
      </p:sp>
    </p:spTree>
    <p:extLst>
      <p:ext uri="{BB962C8B-B14F-4D97-AF65-F5344CB8AC3E}">
        <p14:creationId xmlns:p14="http://schemas.microsoft.com/office/powerpoint/2010/main" val="251939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324600" cy="425003"/>
          </a:xfrm>
        </p:spPr>
        <p:txBody>
          <a:bodyPr>
            <a:normAutofit fontScale="90000"/>
          </a:bodyPr>
          <a:lstStyle/>
          <a:p>
            <a:r>
              <a:rPr lang="en-SG" dirty="0"/>
              <a:t>From Where Data is Generated</a:t>
            </a:r>
          </a:p>
        </p:txBody>
      </p:sp>
      <p:pic>
        <p:nvPicPr>
          <p:cNvPr id="1026" name="Picture 2" descr="http://image.slidesharecdn.com/bigdatappt-130621045034-phpapp01/95/big-data-ppt-2-638.jpg?cb=137180829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" y="609600"/>
            <a:ext cx="8346584" cy="579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3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194" y="1118296"/>
            <a:ext cx="4423893" cy="502027"/>
          </a:xfrm>
        </p:spPr>
        <p:txBody>
          <a:bodyPr/>
          <a:lstStyle/>
          <a:p>
            <a:r>
              <a:rPr lang="en-SG" dirty="0"/>
              <a:t> 	 	</a:t>
            </a:r>
          </a:p>
        </p:txBody>
      </p:sp>
      <p:pic>
        <p:nvPicPr>
          <p:cNvPr id="3074" name="Picture 2" descr="http://image.slidesharecdn.com/bigdatappt-130621045034-phpapp01/95/big-data-ppt-4-638.jpg?cb=137180829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8199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12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0" y="152400"/>
            <a:ext cx="6565900" cy="533400"/>
          </a:xfrm>
        </p:spPr>
        <p:txBody>
          <a:bodyPr/>
          <a:lstStyle/>
          <a:p>
            <a:r>
              <a:rPr lang="en-SG" dirty="0"/>
              <a:t> </a:t>
            </a:r>
          </a:p>
        </p:txBody>
      </p:sp>
      <p:pic>
        <p:nvPicPr>
          <p:cNvPr id="7170" name="Picture 2" descr="http://image.slidesharecdn.com/bigdatappt-130621045034-phpapp01/95/big-data-ppt-5-638.jpg?cb=137180829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762000"/>
            <a:ext cx="7543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2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49" y="0"/>
            <a:ext cx="7543800" cy="944562"/>
          </a:xfrm>
        </p:spPr>
        <p:txBody>
          <a:bodyPr/>
          <a:lstStyle/>
          <a:p>
            <a:r>
              <a:rPr lang="en-SG" dirty="0"/>
              <a:t>           Big Data Measures</a:t>
            </a:r>
          </a:p>
        </p:txBody>
      </p:sp>
      <p:pic>
        <p:nvPicPr>
          <p:cNvPr id="16386" name="Picture 2" descr="http://image.slidesharecdn.com/whatisbigdata-131128112357-phpapp02/95/what-is-big-data-11-638.jpg?cb=138565957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521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7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274638"/>
            <a:ext cx="7543800" cy="487362"/>
          </a:xfrm>
        </p:spPr>
        <p:txBody>
          <a:bodyPr/>
          <a:lstStyle/>
          <a:p>
            <a:pPr eaLnBrk="1" hangingPunct="1"/>
            <a:r>
              <a:rPr lang="en-US" dirty="0"/>
              <a:t>Key Characteristics of Big Data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924800" cy="541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Data Volume</a:t>
            </a:r>
          </a:p>
          <a:p>
            <a:pPr lvl="1"/>
            <a:r>
              <a:rPr lang="en-US" sz="1800" dirty="0"/>
              <a:t>44x increase from 2010 to 2020  </a:t>
            </a:r>
          </a:p>
          <a:p>
            <a:pPr lvl="1">
              <a:buNone/>
            </a:pPr>
            <a:r>
              <a:rPr lang="en-US" sz="1800" dirty="0"/>
              <a:t>	(1.2zettabytes to 35.2zb)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1800" b="1" dirty="0"/>
              <a:t>Processing Complexity</a:t>
            </a:r>
          </a:p>
          <a:p>
            <a:pPr marL="965200" lvl="1" indent="-514350"/>
            <a:r>
              <a:rPr lang="en-US" sz="1800" dirty="0">
                <a:solidFill>
                  <a:srgbClr val="474747"/>
                </a:solidFill>
              </a:rPr>
              <a:t>Changing data structures </a:t>
            </a:r>
          </a:p>
          <a:p>
            <a:pPr marL="965200" lvl="1" indent="-514350"/>
            <a:r>
              <a:rPr lang="en-US" sz="1800" dirty="0">
                <a:solidFill>
                  <a:srgbClr val="474747"/>
                </a:solidFill>
              </a:rPr>
              <a:t>Use cases warranting additional transformations and analytical techniques</a:t>
            </a:r>
          </a:p>
          <a:p>
            <a:pPr marL="514350" indent="-514350"/>
            <a:endParaRPr lang="en-US" sz="1800" dirty="0">
              <a:solidFill>
                <a:srgbClr val="474747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1800" b="1" dirty="0">
                <a:solidFill>
                  <a:srgbClr val="474747"/>
                </a:solidFill>
              </a:rPr>
              <a:t>Data Structure</a:t>
            </a:r>
          </a:p>
          <a:p>
            <a:pPr marL="965200" lvl="1" indent="-514350"/>
            <a:r>
              <a:rPr lang="en-US" sz="1800" dirty="0">
                <a:solidFill>
                  <a:srgbClr val="474747"/>
                </a:solidFill>
              </a:rPr>
              <a:t>Greater variety of data structures to mine and analyze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1287" b="18056"/>
          <a:stretch/>
        </p:blipFill>
        <p:spPr bwMode="auto">
          <a:xfrm>
            <a:off x="4981432" y="914400"/>
            <a:ext cx="4162567" cy="26825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21057</TotalTime>
  <Words>107</Words>
  <Application>Microsoft Office PowerPoint</Application>
  <PresentationFormat>On-screen Show (4:3)</PresentationFormat>
  <Paragraphs>38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Default Design</vt:lpstr>
      <vt:lpstr>Introduction To Big Data</vt:lpstr>
      <vt:lpstr>            What is Big Data</vt:lpstr>
      <vt:lpstr>Big Data Definition</vt:lpstr>
      <vt:lpstr>Big Data in 1 minute</vt:lpstr>
      <vt:lpstr>From Where Data is Generated</vt:lpstr>
      <vt:lpstr>    </vt:lpstr>
      <vt:lpstr> </vt:lpstr>
      <vt:lpstr>           Big Data Measures</vt:lpstr>
      <vt:lpstr>Key Characteristics of Big Data </vt:lpstr>
      <vt:lpstr>Worldwide Data Growth at 7.9EB/Yr in ‘15</vt:lpstr>
      <vt:lpstr>              Big Data  Cycle</vt:lpstr>
      <vt:lpstr>   Transformation of Retail</vt:lpstr>
      <vt:lpstr>Transformation of Online Marketing</vt:lpstr>
      <vt:lpstr>   Transformation of IT </vt:lpstr>
      <vt:lpstr>  Transformation of Customer Service</vt:lpstr>
      <vt:lpstr>Discuss  in Groups</vt:lpstr>
      <vt:lpstr>Transformation of Billing</vt:lpstr>
      <vt:lpstr>Transformation of Operations Management</vt:lpstr>
      <vt:lpstr>Transformation of Law Enforcement</vt:lpstr>
      <vt:lpstr>              Big Data  Sensors</vt:lpstr>
      <vt:lpstr>           Internet of Things</vt:lpstr>
      <vt:lpstr>      Big Data Accuracy ?</vt:lpstr>
    </vt:vector>
  </TitlesOfParts>
  <Company>Temasek Polytechnic • School of Informatics &amp;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 SUNKARA</dc:creator>
  <cp:lastModifiedBy>sakthi chinnaswamy</cp:lastModifiedBy>
  <cp:revision>74</cp:revision>
  <dcterms:created xsi:type="dcterms:W3CDTF">2009-05-04T09:45:38Z</dcterms:created>
  <dcterms:modified xsi:type="dcterms:W3CDTF">2016-10-26T13:35:09Z</dcterms:modified>
</cp:coreProperties>
</file>