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797675" cy="98726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0E-ED2D-4975-B3BE-15D19442A929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7BA5-698C-4EB5-AEFF-25BCBBA511F9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9207-B652-44F2-BCA6-4526F1567B56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B9E-C2A1-4A20-BF16-E4F72C676902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132-6DD9-4F44-8A08-AAC1D7D8CAEF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3E6E-7299-42C7-9F9B-A2FE01BACD40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A21-5CC7-40D4-8C59-068BA48430D5}" type="datetime1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A748-F3EC-49CB-BD1B-4FB380220D60}" type="datetime1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AF30-AAD2-4C49-9D11-8B2400BDF99C}" type="datetime1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B7D6-B302-4E63-9F66-9B95FB631A78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9A2-B0DB-44B0-B773-A73B94E1AD63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5B9B-5831-4303-B119-47E4C63634D1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321651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806478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321651" y="168543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827364" y="169559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560130" y="1896159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568148" y="21058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02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2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5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872" y="2076033"/>
            <a:ext cx="594054" cy="397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68" y="3417143"/>
            <a:ext cx="588625" cy="390135"/>
          </a:xfrm>
          <a:prstGeom prst="rect">
            <a:avLst/>
          </a:prstGeom>
        </p:spPr>
      </p:pic>
      <p:pic>
        <p:nvPicPr>
          <p:cNvPr id="20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4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1" y="2672220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2" y="2672220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78" y="2683249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" y="328492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3" y="3335114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91" y="4550578"/>
            <a:ext cx="588625" cy="390135"/>
          </a:xfrm>
          <a:prstGeom prst="rect">
            <a:avLst/>
          </a:prstGeom>
        </p:spPr>
      </p:pic>
      <p:pic>
        <p:nvPicPr>
          <p:cNvPr id="21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83" y="39487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5" y="4542551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763" y="4681534"/>
            <a:ext cx="594054" cy="397804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7" y="4020223"/>
            <a:ext cx="594054" cy="397804"/>
          </a:xfrm>
          <a:prstGeom prst="rect">
            <a:avLst/>
          </a:prstGeom>
        </p:spPr>
      </p:pic>
      <p:pic>
        <p:nvPicPr>
          <p:cNvPr id="21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8" y="522331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" y="5193810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152" y="5273706"/>
            <a:ext cx="588625" cy="390135"/>
          </a:xfrm>
          <a:prstGeom prst="rect">
            <a:avLst/>
          </a:prstGeom>
        </p:spPr>
      </p:pic>
      <p:pic>
        <p:nvPicPr>
          <p:cNvPr id="22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8" y="583766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" y="5834388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810" y="5883222"/>
            <a:ext cx="594054" cy="397804"/>
          </a:xfrm>
          <a:prstGeom prst="rect">
            <a:avLst/>
          </a:prstGeom>
        </p:spPr>
      </p:pic>
      <p:pic>
        <p:nvPicPr>
          <p:cNvPr id="249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9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7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6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31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338" y="2284211"/>
            <a:ext cx="443843" cy="297216"/>
          </a:xfrm>
          <a:prstGeom prst="rect">
            <a:avLst/>
          </a:prstGeom>
        </p:spPr>
      </p:pic>
      <p:pic>
        <p:nvPicPr>
          <p:cNvPr id="25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77" y="2186095"/>
            <a:ext cx="325619" cy="4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55" y="1685431"/>
            <a:ext cx="382794" cy="4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75" y="1634643"/>
            <a:ext cx="431197" cy="4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96" y="2221383"/>
            <a:ext cx="390475" cy="4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73" y="1728179"/>
            <a:ext cx="412184" cy="4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494392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6" y="1479843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748735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6" y="1733867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17" y="1927922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372" y="2199642"/>
            <a:ext cx="242867" cy="1626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9032032" cy="365125"/>
          </a:xfrm>
        </p:spPr>
        <p:txBody>
          <a:bodyPr/>
          <a:lstStyle/>
          <a:p>
            <a:r>
              <a:rPr lang="en-US" dirty="0" err="1" smtClean="0"/>
              <a:t>Temasek</a:t>
            </a:r>
            <a:r>
              <a:rPr lang="en-US" dirty="0" smtClean="0"/>
              <a:t> </a:t>
            </a:r>
            <a:r>
              <a:rPr lang="en-US" dirty="0" err="1" smtClean="0"/>
              <a:t>Polytehnic</a:t>
            </a:r>
            <a:r>
              <a:rPr lang="en-US" dirty="0" smtClean="0"/>
              <a:t>	</a:t>
            </a:r>
            <a:r>
              <a:rPr lang="en-US" smtClean="0"/>
              <a:t>                                        </a:t>
            </a:r>
            <a:r>
              <a:rPr lang="en-US" dirty="0" smtClean="0"/>
              <a:t>										</a:t>
            </a:r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fld id="{6F1381D7-B388-1A4A-9531-5A12741AC5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2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5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872" y="2076033"/>
            <a:ext cx="594054" cy="397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68" y="3417143"/>
            <a:ext cx="588625" cy="390135"/>
          </a:xfrm>
          <a:prstGeom prst="rect">
            <a:avLst/>
          </a:prstGeom>
        </p:spPr>
      </p:pic>
      <p:pic>
        <p:nvPicPr>
          <p:cNvPr id="20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4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1" y="2672220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2" y="2672220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78" y="2683249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" y="328492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3" y="3335114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91" y="4550578"/>
            <a:ext cx="588625" cy="390135"/>
          </a:xfrm>
          <a:prstGeom prst="rect">
            <a:avLst/>
          </a:prstGeom>
        </p:spPr>
      </p:pic>
      <p:pic>
        <p:nvPicPr>
          <p:cNvPr id="21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83" y="39487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5" y="4542551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763" y="4681534"/>
            <a:ext cx="594054" cy="397804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7" y="4020223"/>
            <a:ext cx="594054" cy="397804"/>
          </a:xfrm>
          <a:prstGeom prst="rect">
            <a:avLst/>
          </a:prstGeom>
        </p:spPr>
      </p:pic>
      <p:pic>
        <p:nvPicPr>
          <p:cNvPr id="21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8" y="522331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" y="5193810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152" y="5273706"/>
            <a:ext cx="588625" cy="390135"/>
          </a:xfrm>
          <a:prstGeom prst="rect">
            <a:avLst/>
          </a:prstGeom>
        </p:spPr>
      </p:pic>
      <p:pic>
        <p:nvPicPr>
          <p:cNvPr id="22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8" y="583766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" y="5834388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810" y="5883222"/>
            <a:ext cx="594054" cy="397804"/>
          </a:xfrm>
          <a:prstGeom prst="rect">
            <a:avLst/>
          </a:prstGeom>
        </p:spPr>
      </p:pic>
      <p:pic>
        <p:nvPicPr>
          <p:cNvPr id="249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9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7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6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31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338" y="2284211"/>
            <a:ext cx="443843" cy="297216"/>
          </a:xfrm>
          <a:prstGeom prst="rect">
            <a:avLst/>
          </a:prstGeom>
        </p:spPr>
      </p:pic>
      <p:pic>
        <p:nvPicPr>
          <p:cNvPr id="25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77" y="2186095"/>
            <a:ext cx="325619" cy="4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55" y="1685431"/>
            <a:ext cx="382794" cy="4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75" y="1634643"/>
            <a:ext cx="431197" cy="4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96" y="2221383"/>
            <a:ext cx="390475" cy="4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73" y="1728179"/>
            <a:ext cx="412184" cy="4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0266" y="3673065"/>
            <a:ext cx="421614" cy="279442"/>
          </a:xfrm>
          <a:prstGeom prst="rect">
            <a:avLst/>
          </a:prstGeom>
        </p:spPr>
      </p:pic>
      <p:pic>
        <p:nvPicPr>
          <p:cNvPr id="7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0" y="2976787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69" y="2965314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47" y="2987816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34" y="3589489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60" y="3628208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27" y="4020223"/>
            <a:ext cx="594054" cy="39780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336" y="4982988"/>
            <a:ext cx="459835" cy="304774"/>
          </a:xfrm>
          <a:prstGeom prst="rect">
            <a:avLst/>
          </a:prstGeom>
        </p:spPr>
      </p:pic>
      <p:pic>
        <p:nvPicPr>
          <p:cNvPr id="8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70" y="4409833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32" y="5003626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441" y="4927649"/>
            <a:ext cx="464076" cy="310765"/>
          </a:xfrm>
          <a:prstGeom prst="rect">
            <a:avLst/>
          </a:prstGeom>
        </p:spPr>
      </p:pic>
      <p:pic>
        <p:nvPicPr>
          <p:cNvPr id="8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96" y="4426749"/>
            <a:ext cx="412123" cy="4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360" y="4454310"/>
            <a:ext cx="464076" cy="310765"/>
          </a:xfrm>
          <a:prstGeom prst="rect">
            <a:avLst/>
          </a:prstGeom>
        </p:spPr>
      </p:pic>
      <p:pic>
        <p:nvPicPr>
          <p:cNvPr id="9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8" y="5709807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59" y="5674683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632" y="5712256"/>
            <a:ext cx="424019" cy="281036"/>
          </a:xfrm>
          <a:prstGeom prst="rect">
            <a:avLst/>
          </a:prstGeom>
        </p:spPr>
      </p:pic>
      <p:pic>
        <p:nvPicPr>
          <p:cNvPr id="9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63" y="6318539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26" y="6320883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806" y="6323915"/>
            <a:ext cx="427931" cy="2865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22932" y="110197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55511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321651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806478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321651" y="168543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827364" y="169559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560130" y="1896159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568148" y="21058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02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2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5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872" y="2076033"/>
            <a:ext cx="594054" cy="397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68" y="3417143"/>
            <a:ext cx="588625" cy="390135"/>
          </a:xfrm>
          <a:prstGeom prst="rect">
            <a:avLst/>
          </a:prstGeom>
        </p:spPr>
      </p:pic>
      <p:pic>
        <p:nvPicPr>
          <p:cNvPr id="20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4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1" y="2672220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2" y="2672220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78" y="2683249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" y="328492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3" y="3335114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91" y="4550578"/>
            <a:ext cx="588625" cy="390135"/>
          </a:xfrm>
          <a:prstGeom prst="rect">
            <a:avLst/>
          </a:prstGeom>
        </p:spPr>
      </p:pic>
      <p:pic>
        <p:nvPicPr>
          <p:cNvPr id="21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83" y="39487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5" y="4542551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763" y="4681534"/>
            <a:ext cx="594054" cy="397804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7" y="4020223"/>
            <a:ext cx="594054" cy="397804"/>
          </a:xfrm>
          <a:prstGeom prst="rect">
            <a:avLst/>
          </a:prstGeom>
        </p:spPr>
      </p:pic>
      <p:pic>
        <p:nvPicPr>
          <p:cNvPr id="21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8" y="522331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" y="5193810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152" y="5273706"/>
            <a:ext cx="588625" cy="390135"/>
          </a:xfrm>
          <a:prstGeom prst="rect">
            <a:avLst/>
          </a:prstGeom>
        </p:spPr>
      </p:pic>
      <p:pic>
        <p:nvPicPr>
          <p:cNvPr id="22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8" y="583766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" y="5834388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810" y="5883222"/>
            <a:ext cx="594054" cy="397804"/>
          </a:xfrm>
          <a:prstGeom prst="rect">
            <a:avLst/>
          </a:prstGeom>
        </p:spPr>
      </p:pic>
      <p:pic>
        <p:nvPicPr>
          <p:cNvPr id="249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9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7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6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31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338" y="2284211"/>
            <a:ext cx="443843" cy="297216"/>
          </a:xfrm>
          <a:prstGeom prst="rect">
            <a:avLst/>
          </a:prstGeom>
        </p:spPr>
      </p:pic>
      <p:pic>
        <p:nvPicPr>
          <p:cNvPr id="25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77" y="2186095"/>
            <a:ext cx="325619" cy="4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55" y="1685431"/>
            <a:ext cx="382794" cy="4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75" y="1634643"/>
            <a:ext cx="431197" cy="4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96" y="2221383"/>
            <a:ext cx="390475" cy="4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73" y="1728179"/>
            <a:ext cx="412184" cy="4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494392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6" y="1479843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748735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6" y="1733867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17" y="1927922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372" y="2199642"/>
            <a:ext cx="242867" cy="16263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0266" y="3673065"/>
            <a:ext cx="421614" cy="279442"/>
          </a:xfrm>
          <a:prstGeom prst="rect">
            <a:avLst/>
          </a:prstGeom>
        </p:spPr>
      </p:pic>
      <p:pic>
        <p:nvPicPr>
          <p:cNvPr id="7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0" y="2976787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69" y="2965314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47" y="2987816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34" y="3589489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60" y="3628208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27" y="4020223"/>
            <a:ext cx="594054" cy="39780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336" y="4982988"/>
            <a:ext cx="459835" cy="304774"/>
          </a:xfrm>
          <a:prstGeom prst="rect">
            <a:avLst/>
          </a:prstGeom>
        </p:spPr>
      </p:pic>
      <p:pic>
        <p:nvPicPr>
          <p:cNvPr id="8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70" y="4409833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32" y="5003626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441" y="4927649"/>
            <a:ext cx="464076" cy="310765"/>
          </a:xfrm>
          <a:prstGeom prst="rect">
            <a:avLst/>
          </a:prstGeom>
        </p:spPr>
      </p:pic>
      <p:pic>
        <p:nvPicPr>
          <p:cNvPr id="8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96" y="4426749"/>
            <a:ext cx="412123" cy="4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360" y="4454310"/>
            <a:ext cx="464076" cy="310765"/>
          </a:xfrm>
          <a:prstGeom prst="rect">
            <a:avLst/>
          </a:prstGeom>
        </p:spPr>
      </p:pic>
      <p:pic>
        <p:nvPicPr>
          <p:cNvPr id="9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8" y="5709807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59" y="5674683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632" y="5712256"/>
            <a:ext cx="424019" cy="281036"/>
          </a:xfrm>
          <a:prstGeom prst="rect">
            <a:avLst/>
          </a:prstGeom>
        </p:spPr>
      </p:pic>
      <p:pic>
        <p:nvPicPr>
          <p:cNvPr id="9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63" y="6318539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26" y="6320883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806" y="6323915"/>
            <a:ext cx="427931" cy="286561"/>
          </a:xfrm>
          <a:prstGeom prst="rect">
            <a:avLst/>
          </a:prstGeom>
        </p:spPr>
      </p:pic>
      <p:pic>
        <p:nvPicPr>
          <p:cNvPr id="104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5" y="2747143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03" y="2780055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34" y="305610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31" y="334849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47" y="333331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467" y="3698419"/>
            <a:ext cx="251461" cy="16666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4281258" y="274877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766085" y="274877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240048" y="333281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98847" y="302547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28636" y="33458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68514" y="362820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313507" y="420006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798334" y="420006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72297" y="478410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331096" y="447677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60885" y="479717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500763" y="5079503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304062" y="560651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88889" y="560651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62852" y="619055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321651" y="588322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751440" y="620362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491318" y="648595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55" y="6553337"/>
            <a:ext cx="242867" cy="162634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544" y="4304296"/>
            <a:ext cx="242867" cy="16263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103" y="4270730"/>
            <a:ext cx="242867" cy="162634"/>
          </a:xfrm>
          <a:prstGeom prst="rect">
            <a:avLst/>
          </a:prstGeom>
        </p:spPr>
      </p:pic>
      <p:pic>
        <p:nvPicPr>
          <p:cNvPr id="14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74" y="4524655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272" y="5128489"/>
            <a:ext cx="285448" cy="189192"/>
          </a:xfrm>
          <a:prstGeom prst="rect">
            <a:avLst/>
          </a:prstGeom>
        </p:spPr>
      </p:pic>
      <p:pic>
        <p:nvPicPr>
          <p:cNvPr id="14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84" y="4832921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63" y="482515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6" y="5660384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36" y="5661951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64" y="623779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48" y="628102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498" y="5960179"/>
            <a:ext cx="259553" cy="17202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000" y="6366787"/>
            <a:ext cx="9109485" cy="365125"/>
          </a:xfrm>
        </p:spPr>
        <p:txBody>
          <a:bodyPr/>
          <a:lstStyle/>
          <a:p>
            <a:r>
              <a:rPr lang="en-US" dirty="0" err="1" smtClean="0"/>
              <a:t>Temasek</a:t>
            </a:r>
            <a:r>
              <a:rPr lang="en-US" dirty="0" smtClean="0"/>
              <a:t> </a:t>
            </a:r>
            <a:r>
              <a:rPr lang="en-US" dirty="0" err="1" smtClean="0"/>
              <a:t>Polytehnic</a:t>
            </a:r>
            <a:r>
              <a:rPr lang="en-US" dirty="0" smtClean="0"/>
              <a:t>  														</a:t>
            </a:r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fld id="{6F1381D7-B388-1A4A-9531-5A12741AC5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321651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806478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321651" y="168543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827364" y="169559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560130" y="1896159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568148" y="21058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02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2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5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872" y="2076033"/>
            <a:ext cx="594054" cy="397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68" y="3417143"/>
            <a:ext cx="588625" cy="390135"/>
          </a:xfrm>
          <a:prstGeom prst="rect">
            <a:avLst/>
          </a:prstGeom>
        </p:spPr>
      </p:pic>
      <p:pic>
        <p:nvPicPr>
          <p:cNvPr id="20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4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1" y="2672220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2" y="2672220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78" y="2683249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" y="328492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3" y="3335114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91" y="4550578"/>
            <a:ext cx="588625" cy="390135"/>
          </a:xfrm>
          <a:prstGeom prst="rect">
            <a:avLst/>
          </a:prstGeom>
        </p:spPr>
      </p:pic>
      <p:pic>
        <p:nvPicPr>
          <p:cNvPr id="21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83" y="39487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5" y="4542551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763" y="4681534"/>
            <a:ext cx="594054" cy="397804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7" y="4020223"/>
            <a:ext cx="594054" cy="397804"/>
          </a:xfrm>
          <a:prstGeom prst="rect">
            <a:avLst/>
          </a:prstGeom>
        </p:spPr>
      </p:pic>
      <p:pic>
        <p:nvPicPr>
          <p:cNvPr id="21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8" y="522331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" y="5193810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152" y="5273706"/>
            <a:ext cx="588625" cy="390135"/>
          </a:xfrm>
          <a:prstGeom prst="rect">
            <a:avLst/>
          </a:prstGeom>
        </p:spPr>
      </p:pic>
      <p:pic>
        <p:nvPicPr>
          <p:cNvPr id="22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8" y="583766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" y="5834388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810" y="5883222"/>
            <a:ext cx="594054" cy="397804"/>
          </a:xfrm>
          <a:prstGeom prst="rect">
            <a:avLst/>
          </a:prstGeom>
        </p:spPr>
      </p:pic>
      <p:pic>
        <p:nvPicPr>
          <p:cNvPr id="249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9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7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6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31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338" y="2284211"/>
            <a:ext cx="443843" cy="297216"/>
          </a:xfrm>
          <a:prstGeom prst="rect">
            <a:avLst/>
          </a:prstGeom>
        </p:spPr>
      </p:pic>
      <p:pic>
        <p:nvPicPr>
          <p:cNvPr id="25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77" y="2186095"/>
            <a:ext cx="325619" cy="4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55" y="1685431"/>
            <a:ext cx="382794" cy="4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75" y="1634643"/>
            <a:ext cx="431197" cy="4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96" y="2221383"/>
            <a:ext cx="390475" cy="4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73" y="1728179"/>
            <a:ext cx="412184" cy="4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494392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6" y="1479843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748735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6" y="1733867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17" y="1927922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372" y="2199642"/>
            <a:ext cx="242867" cy="16263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0266" y="3673065"/>
            <a:ext cx="421614" cy="279442"/>
          </a:xfrm>
          <a:prstGeom prst="rect">
            <a:avLst/>
          </a:prstGeom>
        </p:spPr>
      </p:pic>
      <p:pic>
        <p:nvPicPr>
          <p:cNvPr id="7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0" y="2976787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69" y="2965314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47" y="2987816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34" y="3589489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60" y="3628208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27" y="4020223"/>
            <a:ext cx="594054" cy="39780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336" y="4982988"/>
            <a:ext cx="459835" cy="304774"/>
          </a:xfrm>
          <a:prstGeom prst="rect">
            <a:avLst/>
          </a:prstGeom>
        </p:spPr>
      </p:pic>
      <p:pic>
        <p:nvPicPr>
          <p:cNvPr id="8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70" y="4409833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32" y="5003626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441" y="4927649"/>
            <a:ext cx="464076" cy="310765"/>
          </a:xfrm>
          <a:prstGeom prst="rect">
            <a:avLst/>
          </a:prstGeom>
        </p:spPr>
      </p:pic>
      <p:pic>
        <p:nvPicPr>
          <p:cNvPr id="8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96" y="4426749"/>
            <a:ext cx="412123" cy="4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360" y="4454310"/>
            <a:ext cx="464076" cy="310765"/>
          </a:xfrm>
          <a:prstGeom prst="rect">
            <a:avLst/>
          </a:prstGeom>
        </p:spPr>
      </p:pic>
      <p:pic>
        <p:nvPicPr>
          <p:cNvPr id="9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8" y="5709807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59" y="5674683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632" y="5712256"/>
            <a:ext cx="424019" cy="281036"/>
          </a:xfrm>
          <a:prstGeom prst="rect">
            <a:avLst/>
          </a:prstGeom>
        </p:spPr>
      </p:pic>
      <p:pic>
        <p:nvPicPr>
          <p:cNvPr id="9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63" y="6318539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26" y="6320883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806" y="6323915"/>
            <a:ext cx="427931" cy="286561"/>
          </a:xfrm>
          <a:prstGeom prst="rect">
            <a:avLst/>
          </a:prstGeom>
        </p:spPr>
      </p:pic>
      <p:pic>
        <p:nvPicPr>
          <p:cNvPr id="104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5" y="2747143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03" y="2780055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34" y="305610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31" y="334849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47" y="333331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467" y="3698419"/>
            <a:ext cx="251461" cy="16666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4281258" y="274877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766085" y="274877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240048" y="333281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98847" y="302547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28636" y="33458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68514" y="362820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313507" y="420006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798334" y="420006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72297" y="478410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331096" y="447677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60885" y="479717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500763" y="5079503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304062" y="560651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88889" y="560651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62852" y="619055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321651" y="588322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751440" y="620362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491318" y="648595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55" y="6553337"/>
            <a:ext cx="242867" cy="162634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544" y="4304296"/>
            <a:ext cx="242867" cy="16263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103" y="4270730"/>
            <a:ext cx="242867" cy="162634"/>
          </a:xfrm>
          <a:prstGeom prst="rect">
            <a:avLst/>
          </a:prstGeom>
        </p:spPr>
      </p:pic>
      <p:pic>
        <p:nvPicPr>
          <p:cNvPr id="14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74" y="4524655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272" y="5128489"/>
            <a:ext cx="285448" cy="189192"/>
          </a:xfrm>
          <a:prstGeom prst="rect">
            <a:avLst/>
          </a:prstGeom>
        </p:spPr>
      </p:pic>
      <p:pic>
        <p:nvPicPr>
          <p:cNvPr id="14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84" y="4832921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63" y="482515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6" y="5660384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36" y="5661951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64" y="623779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48" y="628102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498" y="5960179"/>
            <a:ext cx="259553" cy="172029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6005156" y="119970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489983" y="119970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5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08" y="126534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71" y="1250797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5984270" y="154061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469097" y="154061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6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22" y="1606259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85" y="1591710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/>
          <p:cNvSpPr txBox="1"/>
          <p:nvPr/>
        </p:nvSpPr>
        <p:spPr>
          <a:xfrm>
            <a:off x="6004975" y="18796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489802" y="18796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7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27" y="194532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90" y="1930777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73"/>
          <p:cNvSpPr txBox="1"/>
          <p:nvPr/>
        </p:nvSpPr>
        <p:spPr>
          <a:xfrm>
            <a:off x="6004975" y="223505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89802" y="223505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7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27" y="2300697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90" y="2286148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TextBox 177"/>
          <p:cNvSpPr txBox="1"/>
          <p:nvPr/>
        </p:nvSpPr>
        <p:spPr>
          <a:xfrm>
            <a:off x="6033521" y="316160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79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08" y="319336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Box 179"/>
          <p:cNvSpPr txBox="1"/>
          <p:nvPr/>
        </p:nvSpPr>
        <p:spPr>
          <a:xfrm>
            <a:off x="6430359" y="33270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46" y="335884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6047137" y="350224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3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24" y="3534005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/>
          <p:cNvSpPr txBox="1"/>
          <p:nvPr/>
        </p:nvSpPr>
        <p:spPr>
          <a:xfrm>
            <a:off x="6446580" y="368143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67" y="3713200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6028997" y="388624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7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84" y="3918011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6036512" y="4095653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736" y="4189413"/>
            <a:ext cx="242867" cy="16263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6435534" y="426322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758" y="4356982"/>
            <a:ext cx="242867" cy="162634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6121661" y="456405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885" y="4657811"/>
            <a:ext cx="242867" cy="162634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6005912" y="5160223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511625" y="51703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pic>
        <p:nvPicPr>
          <p:cNvPr id="196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64" y="522352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47" y="5208658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6003440" y="545812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6509153" y="54682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pic>
        <p:nvPicPr>
          <p:cNvPr id="200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92" y="5521428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75" y="5506560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TextBox 201"/>
          <p:cNvSpPr txBox="1"/>
          <p:nvPr/>
        </p:nvSpPr>
        <p:spPr>
          <a:xfrm>
            <a:off x="6022668" y="5781989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177" y="5830975"/>
            <a:ext cx="285448" cy="189192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6510221" y="576451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730" y="5813496"/>
            <a:ext cx="285448" cy="189192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6007648" y="604400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157" y="6092992"/>
            <a:ext cx="285448" cy="189192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6326243" y="629585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752" y="6344844"/>
            <a:ext cx="285448" cy="1891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321651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806478" y="142875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321651" y="168543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827364" y="169559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560130" y="1896159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568148" y="21058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02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2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5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872" y="2076033"/>
            <a:ext cx="594054" cy="397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68" y="3417143"/>
            <a:ext cx="588625" cy="390135"/>
          </a:xfrm>
          <a:prstGeom prst="rect">
            <a:avLst/>
          </a:prstGeom>
        </p:spPr>
      </p:pic>
      <p:pic>
        <p:nvPicPr>
          <p:cNvPr id="20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4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1" y="2672220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2" y="2672220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78" y="2683249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" y="328492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3" y="3335114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91" y="4550578"/>
            <a:ext cx="588625" cy="390135"/>
          </a:xfrm>
          <a:prstGeom prst="rect">
            <a:avLst/>
          </a:prstGeom>
        </p:spPr>
      </p:pic>
      <p:pic>
        <p:nvPicPr>
          <p:cNvPr id="21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83" y="39487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5" y="4542551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763" y="4681534"/>
            <a:ext cx="594054" cy="397804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7" y="4020223"/>
            <a:ext cx="594054" cy="397804"/>
          </a:xfrm>
          <a:prstGeom prst="rect">
            <a:avLst/>
          </a:prstGeom>
        </p:spPr>
      </p:pic>
      <p:pic>
        <p:nvPicPr>
          <p:cNvPr id="21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8" y="522331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" y="5193810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152" y="5273706"/>
            <a:ext cx="588625" cy="390135"/>
          </a:xfrm>
          <a:prstGeom prst="rect">
            <a:avLst/>
          </a:prstGeom>
        </p:spPr>
      </p:pic>
      <p:pic>
        <p:nvPicPr>
          <p:cNvPr id="22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8" y="583766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" y="5834388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810" y="5883222"/>
            <a:ext cx="594054" cy="397804"/>
          </a:xfrm>
          <a:prstGeom prst="rect">
            <a:avLst/>
          </a:prstGeom>
        </p:spPr>
      </p:pic>
      <p:pic>
        <p:nvPicPr>
          <p:cNvPr id="249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9" y="2034658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" y="1354678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7" y="138538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6" y="2039946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31" y="1397735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338" y="2284211"/>
            <a:ext cx="443843" cy="297216"/>
          </a:xfrm>
          <a:prstGeom prst="rect">
            <a:avLst/>
          </a:prstGeom>
        </p:spPr>
      </p:pic>
      <p:pic>
        <p:nvPicPr>
          <p:cNvPr id="25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77" y="2186095"/>
            <a:ext cx="325619" cy="4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55" y="1685431"/>
            <a:ext cx="382794" cy="4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75" y="1634643"/>
            <a:ext cx="431197" cy="4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96" y="2221383"/>
            <a:ext cx="390475" cy="4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73" y="1728179"/>
            <a:ext cx="412184" cy="4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494392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6" y="1479843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3" y="1748735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6" y="1733867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17" y="1927922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372" y="2199642"/>
            <a:ext cx="242867" cy="16263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0266" y="3673065"/>
            <a:ext cx="421614" cy="279442"/>
          </a:xfrm>
          <a:prstGeom prst="rect">
            <a:avLst/>
          </a:prstGeom>
        </p:spPr>
      </p:pic>
      <p:pic>
        <p:nvPicPr>
          <p:cNvPr id="7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0" y="2976787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69" y="2965314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47" y="2987816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34" y="3589489"/>
            <a:ext cx="37786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60" y="3628208"/>
            <a:ext cx="295716" cy="3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5" y="3956826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27" y="4020223"/>
            <a:ext cx="594054" cy="39780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336" y="4982988"/>
            <a:ext cx="459835" cy="304774"/>
          </a:xfrm>
          <a:prstGeom prst="rect">
            <a:avLst/>
          </a:prstGeom>
        </p:spPr>
      </p:pic>
      <p:pic>
        <p:nvPicPr>
          <p:cNvPr id="8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70" y="4409833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32" y="5003626"/>
            <a:ext cx="322524" cy="4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441" y="4927649"/>
            <a:ext cx="464076" cy="310765"/>
          </a:xfrm>
          <a:prstGeom prst="rect">
            <a:avLst/>
          </a:prstGeom>
        </p:spPr>
      </p:pic>
      <p:pic>
        <p:nvPicPr>
          <p:cNvPr id="8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96" y="4426749"/>
            <a:ext cx="412123" cy="4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360" y="4454310"/>
            <a:ext cx="464076" cy="310765"/>
          </a:xfrm>
          <a:prstGeom prst="rect">
            <a:avLst/>
          </a:prstGeom>
        </p:spPr>
      </p:pic>
      <p:pic>
        <p:nvPicPr>
          <p:cNvPr id="9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8" y="5709807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59" y="5674683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632" y="5712256"/>
            <a:ext cx="424019" cy="281036"/>
          </a:xfrm>
          <a:prstGeom prst="rect">
            <a:avLst/>
          </a:prstGeom>
        </p:spPr>
      </p:pic>
      <p:pic>
        <p:nvPicPr>
          <p:cNvPr id="95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63" y="6318539"/>
            <a:ext cx="355642" cy="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26" y="6320883"/>
            <a:ext cx="380024" cy="4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806" y="6323915"/>
            <a:ext cx="427931" cy="286561"/>
          </a:xfrm>
          <a:prstGeom prst="rect">
            <a:avLst/>
          </a:prstGeom>
        </p:spPr>
      </p:pic>
      <p:pic>
        <p:nvPicPr>
          <p:cNvPr id="104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5" y="2747143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03" y="2780055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34" y="305610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31" y="334849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47" y="333331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467" y="3698419"/>
            <a:ext cx="251461" cy="16666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4281258" y="274877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766085" y="274877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240048" y="333281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98847" y="302547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28636" y="33458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68514" y="362820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313507" y="420006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798334" y="420006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72297" y="478410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331096" y="447677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60885" y="479717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500763" y="5079503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304062" y="560651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88889" y="560651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62852" y="619055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321651" y="588322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751440" y="620362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491318" y="648595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55" y="6553337"/>
            <a:ext cx="242867" cy="162634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544" y="4304296"/>
            <a:ext cx="242867" cy="16263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103" y="4270730"/>
            <a:ext cx="242867" cy="162634"/>
          </a:xfrm>
          <a:prstGeom prst="rect">
            <a:avLst/>
          </a:prstGeom>
        </p:spPr>
      </p:pic>
      <p:pic>
        <p:nvPicPr>
          <p:cNvPr id="14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74" y="4524655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272" y="5128489"/>
            <a:ext cx="285448" cy="189192"/>
          </a:xfrm>
          <a:prstGeom prst="rect">
            <a:avLst/>
          </a:prstGeom>
        </p:spPr>
      </p:pic>
      <p:pic>
        <p:nvPicPr>
          <p:cNvPr id="14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84" y="4832921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63" y="482515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6" y="5660384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36" y="5661951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64" y="623779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48" y="628102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498" y="5960179"/>
            <a:ext cx="259553" cy="172029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6005156" y="119970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489983" y="119970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5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08" y="126534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71" y="1250797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5984270" y="154061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469097" y="154061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68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22" y="1606259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85" y="1591710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/>
          <p:cNvSpPr txBox="1"/>
          <p:nvPr/>
        </p:nvSpPr>
        <p:spPr>
          <a:xfrm>
            <a:off x="6004975" y="18796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489802" y="18796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72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27" y="1945326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90" y="1930777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73"/>
          <p:cNvSpPr txBox="1"/>
          <p:nvPr/>
        </p:nvSpPr>
        <p:spPr>
          <a:xfrm>
            <a:off x="6004975" y="223505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89802" y="223505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176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27" y="2300697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90" y="2286148"/>
            <a:ext cx="195169" cy="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TextBox 177"/>
          <p:cNvSpPr txBox="1"/>
          <p:nvPr/>
        </p:nvSpPr>
        <p:spPr>
          <a:xfrm>
            <a:off x="6033521" y="316160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79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08" y="319336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Box 179"/>
          <p:cNvSpPr txBox="1"/>
          <p:nvPr/>
        </p:nvSpPr>
        <p:spPr>
          <a:xfrm>
            <a:off x="6430359" y="33270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1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46" y="3358847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6047137" y="350224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3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24" y="3534005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/>
          <p:cNvSpPr txBox="1"/>
          <p:nvPr/>
        </p:nvSpPr>
        <p:spPr>
          <a:xfrm>
            <a:off x="6446580" y="3681437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67" y="3713200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6028997" y="388624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7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84" y="3918011"/>
            <a:ext cx="186611" cy="2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6036512" y="4095653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736" y="4189413"/>
            <a:ext cx="242867" cy="16263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6435534" y="426322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758" y="4356982"/>
            <a:ext cx="242867" cy="162634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6121661" y="4564051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885" y="4657811"/>
            <a:ext cx="242867" cy="162634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6005912" y="5160223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511625" y="5170382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pic>
        <p:nvPicPr>
          <p:cNvPr id="196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64" y="5223526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47" y="5208658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6003440" y="5458125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 , 1)</a:t>
            </a:r>
            <a:endParaRPr 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6509153" y="5468284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,1)</a:t>
            </a:r>
            <a:endParaRPr lang="en-US" sz="1200" dirty="0"/>
          </a:p>
        </p:txBody>
      </p:sp>
      <p:pic>
        <p:nvPicPr>
          <p:cNvPr id="200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92" y="5521428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75" y="5506560"/>
            <a:ext cx="166416" cy="1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TextBox 201"/>
          <p:cNvSpPr txBox="1"/>
          <p:nvPr/>
        </p:nvSpPr>
        <p:spPr>
          <a:xfrm>
            <a:off x="6022668" y="5781989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177" y="5830975"/>
            <a:ext cx="285448" cy="189192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6510221" y="5764510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730" y="5813496"/>
            <a:ext cx="285448" cy="189192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6007648" y="6044006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157" y="6092992"/>
            <a:ext cx="285448" cy="189192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6326243" y="6295858"/>
            <a:ext cx="7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      ,1)</a:t>
            </a:r>
            <a:endParaRPr lang="en-US" sz="1200" dirty="0"/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752" y="6344844"/>
            <a:ext cx="285448" cy="189192"/>
          </a:xfrm>
          <a:prstGeom prst="rect">
            <a:avLst/>
          </a:prstGeom>
        </p:spPr>
      </p:pic>
      <p:pic>
        <p:nvPicPr>
          <p:cNvPr id="229" name="Picture 6" descr="Image result for mapreduce example with pas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09" y="1724562"/>
            <a:ext cx="527550" cy="5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79953" y="1876543"/>
            <a:ext cx="13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      ,8)</a:t>
            </a:r>
            <a:endParaRPr lang="en-SG" dirty="0"/>
          </a:p>
        </p:txBody>
      </p:sp>
      <p:sp>
        <p:nvSpPr>
          <p:cNvPr id="230" name="TextBox 229"/>
          <p:cNvSpPr txBox="1"/>
          <p:nvPr/>
        </p:nvSpPr>
        <p:spPr>
          <a:xfrm>
            <a:off x="7579953" y="2548771"/>
            <a:ext cx="13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      </a:t>
            </a:r>
            <a:r>
              <a:rPr lang="en-US" dirty="0" smtClean="0"/>
              <a:t>,5)</a:t>
            </a:r>
            <a:endParaRPr lang="en-SG" dirty="0"/>
          </a:p>
        </p:txBody>
      </p:sp>
      <p:sp>
        <p:nvSpPr>
          <p:cNvPr id="231" name="TextBox 230"/>
          <p:cNvSpPr txBox="1"/>
          <p:nvPr/>
        </p:nvSpPr>
        <p:spPr>
          <a:xfrm>
            <a:off x="7579953" y="3020731"/>
            <a:ext cx="13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      </a:t>
            </a:r>
            <a:r>
              <a:rPr lang="en-US" dirty="0" smtClean="0"/>
              <a:t>,4)</a:t>
            </a:r>
            <a:endParaRPr lang="en-SG" dirty="0"/>
          </a:p>
        </p:txBody>
      </p:sp>
      <p:sp>
        <p:nvSpPr>
          <p:cNvPr id="232" name="TextBox 231"/>
          <p:cNvSpPr txBox="1"/>
          <p:nvPr/>
        </p:nvSpPr>
        <p:spPr>
          <a:xfrm>
            <a:off x="7603166" y="3528534"/>
            <a:ext cx="13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      ,4)</a:t>
            </a:r>
            <a:endParaRPr lang="en-SG" dirty="0"/>
          </a:p>
        </p:txBody>
      </p:sp>
      <p:sp>
        <p:nvSpPr>
          <p:cNvPr id="233" name="TextBox 232"/>
          <p:cNvSpPr txBox="1"/>
          <p:nvPr/>
        </p:nvSpPr>
        <p:spPr>
          <a:xfrm>
            <a:off x="7624889" y="4025413"/>
            <a:ext cx="13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      ,3)</a:t>
            </a:r>
            <a:endParaRPr lang="en-SG" dirty="0"/>
          </a:p>
        </p:txBody>
      </p:sp>
      <p:pic>
        <p:nvPicPr>
          <p:cNvPr id="234" name="Picture 4" descr="Image result for mapreduce example with pa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32" y="2921463"/>
            <a:ext cx="493703" cy="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 descr="Image result for mapreduce example with pa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32" y="2433352"/>
            <a:ext cx="412856" cy="5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366" y="3673065"/>
            <a:ext cx="499595" cy="33455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709" y="4035790"/>
            <a:ext cx="588625" cy="39013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Temasek Polytehnic  MapReduce 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168&quot;&gt;&lt;property id=&quot;20148&quot; value=&quot;5&quot;/&gt;&lt;property id=&quot;20300&quot; value=&quot;Slide 1&quot;/&gt;&lt;property id=&quot;20307&quot; value=&quot;262&quot;/&gt;&lt;/object&gt;&lt;object type=&quot;3&quot; unique_id=&quot;10193&quot;&gt;&lt;property id=&quot;20148&quot; value=&quot;5&quot;/&gt;&lt;property id=&quot;20300&quot; value=&quot;Slide 2&quot;/&gt;&lt;property id=&quot;20307&quot; value=&quot;263&quot;/&gt;&lt;/object&gt;&lt;object type=&quot;3&quot; unique_id=&quot;10646&quot;&gt;&lt;property id=&quot;20148&quot; value=&quot;5&quot;/&gt;&lt;property id=&quot;20300&quot; value=&quot;Slide 3&quot;/&gt;&lt;property id=&quot;20307&quot; value=&quot;264&quot;/&gt;&lt;/object&gt;&lt;object type=&quot;3&quot; unique_id=&quot;10647&quot;&gt;&lt;property id=&quot;20148&quot; value=&quot;5&quot;/&gt;&lt;property id=&quot;20300&quot; value=&quot;Slide 4&quot;/&gt;&lt;property id=&quot;20307&quot; value=&quot;265&quot;/&gt;&lt;/object&gt;&lt;object type=&quot;3&quot; unique_id=&quot;10648&quot;&gt;&lt;property id=&quot;20148&quot; value=&quot;5&quot;/&gt;&lt;property id=&quot;20300&quot; value=&quot;Slide 5&quot;/&gt;&lt;property id=&quot;20307&quot; value=&quot;266&quot;/&gt;&lt;/object&gt;&lt;/object&gt;&lt;object type=&quot;8&quot; unique_id=&quot;10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662</Words>
  <Application>Microsoft Office PowerPoint</Application>
  <PresentationFormat>On-screen Show (4:3)</PresentationFormat>
  <Paragraphs>180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Ramasamy Sakthivelu Maheswari</cp:lastModifiedBy>
  <cp:revision>41</cp:revision>
  <cp:lastPrinted>2016-04-29T08:44:24Z</cp:lastPrinted>
  <dcterms:created xsi:type="dcterms:W3CDTF">2016-02-11T22:41:22Z</dcterms:created>
  <dcterms:modified xsi:type="dcterms:W3CDTF">2016-05-18T08:34:08Z</dcterms:modified>
</cp:coreProperties>
</file>