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8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9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9" r:id="rId2"/>
    <p:sldId id="271" r:id="rId3"/>
    <p:sldId id="287" r:id="rId4"/>
    <p:sldId id="273" r:id="rId5"/>
    <p:sldId id="292" r:id="rId6"/>
    <p:sldId id="274" r:id="rId7"/>
    <p:sldId id="293" r:id="rId8"/>
    <p:sldId id="294" r:id="rId9"/>
    <p:sldId id="289" r:id="rId10"/>
    <p:sldId id="290" r:id="rId11"/>
    <p:sldId id="295" r:id="rId12"/>
    <p:sldId id="296" r:id="rId13"/>
    <p:sldId id="276" r:id="rId14"/>
    <p:sldId id="283" r:id="rId15"/>
    <p:sldId id="291" r:id="rId16"/>
  </p:sldIdLst>
  <p:sldSz cx="9144000" cy="6858000" type="screen4x3"/>
  <p:notesSz cx="6858000" cy="9144000"/>
  <p:custDataLst>
    <p:tags r:id="rId19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99"/>
    <a:srgbClr val="EAEAEA"/>
    <a:srgbClr val="0099FF"/>
    <a:srgbClr val="CC9900"/>
    <a:srgbClr val="FF9900"/>
    <a:srgbClr val="CCFFFF"/>
    <a:srgbClr val="FFFF00"/>
    <a:srgbClr val="4D4D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7379" autoAdjust="0"/>
  </p:normalViewPr>
  <p:slideViewPr>
    <p:cSldViewPr>
      <p:cViewPr varScale="1">
        <p:scale>
          <a:sx n="84" d="100"/>
          <a:sy n="84" d="100"/>
        </p:scale>
        <p:origin x="77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-1446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BC6B12E-9AC9-44A2-BA59-208813425E6E}" type="doc">
      <dgm:prSet loTypeId="urn:microsoft.com/office/officeart/2005/8/layout/hierarchy1" loCatId="hierarchy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SG"/>
        </a:p>
      </dgm:t>
    </dgm:pt>
    <dgm:pt modelId="{9077BA55-C4CD-42EA-98E7-9673469FA6AF}">
      <dgm:prSet phldrT="[Text]"/>
      <dgm:spPr/>
      <dgm:t>
        <a:bodyPr/>
        <a:lstStyle/>
        <a:p>
          <a:r>
            <a:rPr lang="en-US" dirty="0" smtClean="0"/>
            <a:t>Hadoop</a:t>
          </a:r>
          <a:endParaRPr lang="en-SG" dirty="0"/>
        </a:p>
      </dgm:t>
    </dgm:pt>
    <dgm:pt modelId="{8D15AEE9-4B15-4506-B5A6-E0123D3E5DC0}" type="parTrans" cxnId="{3E9B0449-4916-4729-9980-B690AC6A90B7}">
      <dgm:prSet/>
      <dgm:spPr/>
      <dgm:t>
        <a:bodyPr/>
        <a:lstStyle/>
        <a:p>
          <a:endParaRPr lang="en-SG"/>
        </a:p>
      </dgm:t>
    </dgm:pt>
    <dgm:pt modelId="{9F4426C7-34D7-46A6-955B-5CD4E95E94DA}" type="sibTrans" cxnId="{3E9B0449-4916-4729-9980-B690AC6A90B7}">
      <dgm:prSet/>
      <dgm:spPr/>
      <dgm:t>
        <a:bodyPr/>
        <a:lstStyle/>
        <a:p>
          <a:endParaRPr lang="en-SG"/>
        </a:p>
      </dgm:t>
    </dgm:pt>
    <dgm:pt modelId="{27101CC6-EB5B-4E30-88E3-6E235622E5AF}">
      <dgm:prSet phldrT="[Text]"/>
      <dgm:spPr/>
      <dgm:t>
        <a:bodyPr/>
        <a:lstStyle/>
        <a:p>
          <a:r>
            <a:rPr lang="en-US" dirty="0" smtClean="0"/>
            <a:t>Hadoop Distributed File System (HDFS)</a:t>
          </a:r>
          <a:endParaRPr lang="en-SG" dirty="0"/>
        </a:p>
      </dgm:t>
    </dgm:pt>
    <dgm:pt modelId="{D09C5E8E-9E97-40A3-BFED-0F14D6F27F96}" type="parTrans" cxnId="{BF66542D-C0C0-4F7A-8EBF-37B08F653C5E}">
      <dgm:prSet/>
      <dgm:spPr/>
      <dgm:t>
        <a:bodyPr/>
        <a:lstStyle/>
        <a:p>
          <a:endParaRPr lang="en-SG"/>
        </a:p>
      </dgm:t>
    </dgm:pt>
    <dgm:pt modelId="{81420CC6-9609-4B3B-8801-64026DCEC565}" type="sibTrans" cxnId="{BF66542D-C0C0-4F7A-8EBF-37B08F653C5E}">
      <dgm:prSet/>
      <dgm:spPr/>
      <dgm:t>
        <a:bodyPr/>
        <a:lstStyle/>
        <a:p>
          <a:endParaRPr lang="en-SG"/>
        </a:p>
      </dgm:t>
    </dgm:pt>
    <dgm:pt modelId="{E2E14FC6-01A9-47DE-8BD4-F65B9BFCDA79}">
      <dgm:prSet phldrT="[Text]"/>
      <dgm:spPr/>
      <dgm:t>
        <a:bodyPr/>
        <a:lstStyle/>
        <a:p>
          <a:r>
            <a:rPr lang="en-US" dirty="0" err="1" smtClean="0"/>
            <a:t>MapReduce</a:t>
          </a:r>
          <a:r>
            <a:rPr lang="en-US" dirty="0" smtClean="0"/>
            <a:t> </a:t>
          </a:r>
          <a:endParaRPr lang="en-SG" dirty="0"/>
        </a:p>
      </dgm:t>
    </dgm:pt>
    <dgm:pt modelId="{8B2CA23F-A440-486F-AA6C-C4F1CC5F6090}" type="parTrans" cxnId="{868E2658-4F9C-48C3-84A2-6EA17C48F15F}">
      <dgm:prSet/>
      <dgm:spPr/>
      <dgm:t>
        <a:bodyPr/>
        <a:lstStyle/>
        <a:p>
          <a:endParaRPr lang="en-SG"/>
        </a:p>
      </dgm:t>
    </dgm:pt>
    <dgm:pt modelId="{EDDF0AF7-4256-4608-AAB6-1E1FC0DFF6B0}" type="sibTrans" cxnId="{868E2658-4F9C-48C3-84A2-6EA17C48F15F}">
      <dgm:prSet/>
      <dgm:spPr/>
      <dgm:t>
        <a:bodyPr/>
        <a:lstStyle/>
        <a:p>
          <a:endParaRPr lang="en-SG"/>
        </a:p>
      </dgm:t>
    </dgm:pt>
    <dgm:pt modelId="{50DF28B6-D5BA-4C71-B575-4C8FC8610E16}">
      <dgm:prSet phldrT="[Text]"/>
      <dgm:spPr/>
      <dgm:t>
        <a:bodyPr/>
        <a:lstStyle/>
        <a:p>
          <a:r>
            <a:rPr lang="en-US" dirty="0" smtClean="0"/>
            <a:t>YARN</a:t>
          </a:r>
          <a:endParaRPr lang="en-SG" dirty="0"/>
        </a:p>
      </dgm:t>
    </dgm:pt>
    <dgm:pt modelId="{630A4B2B-B2B8-47AC-8FDC-187D8A01B4D6}" type="parTrans" cxnId="{AC85174E-7CA3-4028-89B3-3E192A59A166}">
      <dgm:prSet/>
      <dgm:spPr/>
      <dgm:t>
        <a:bodyPr/>
        <a:lstStyle/>
        <a:p>
          <a:endParaRPr lang="en-SG"/>
        </a:p>
      </dgm:t>
    </dgm:pt>
    <dgm:pt modelId="{52D751F3-3036-4ED9-B17A-C8F607AAE32D}" type="sibTrans" cxnId="{AC85174E-7CA3-4028-89B3-3E192A59A166}">
      <dgm:prSet/>
      <dgm:spPr/>
      <dgm:t>
        <a:bodyPr/>
        <a:lstStyle/>
        <a:p>
          <a:endParaRPr lang="en-SG"/>
        </a:p>
      </dgm:t>
    </dgm:pt>
    <dgm:pt modelId="{EB86E7F9-D277-4EEB-8FD1-3546840BB37B}" type="pres">
      <dgm:prSet presAssocID="{1BC6B12E-9AC9-44A2-BA59-208813425E6E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SG"/>
        </a:p>
      </dgm:t>
    </dgm:pt>
    <dgm:pt modelId="{BCB3D4EB-B809-47D3-A768-8D4312946153}" type="pres">
      <dgm:prSet presAssocID="{9077BA55-C4CD-42EA-98E7-9673469FA6AF}" presName="hierRoot1" presStyleCnt="0"/>
      <dgm:spPr/>
    </dgm:pt>
    <dgm:pt modelId="{3908CF6F-94F7-4EDD-901B-CE80CAF69D28}" type="pres">
      <dgm:prSet presAssocID="{9077BA55-C4CD-42EA-98E7-9673469FA6AF}" presName="composite" presStyleCnt="0"/>
      <dgm:spPr/>
    </dgm:pt>
    <dgm:pt modelId="{7DD96FF9-F706-495E-BE56-72FEC03AFD74}" type="pres">
      <dgm:prSet presAssocID="{9077BA55-C4CD-42EA-98E7-9673469FA6AF}" presName="background" presStyleLbl="node0" presStyleIdx="0" presStyleCnt="1"/>
      <dgm:spPr>
        <a:solidFill>
          <a:srgbClr val="0070C0"/>
        </a:solidFill>
      </dgm:spPr>
    </dgm:pt>
    <dgm:pt modelId="{5C8AC271-A367-472D-9584-1FAFBCB75818}" type="pres">
      <dgm:prSet presAssocID="{9077BA55-C4CD-42EA-98E7-9673469FA6AF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n-SG"/>
        </a:p>
      </dgm:t>
    </dgm:pt>
    <dgm:pt modelId="{EFEDC4A5-C1A6-49EF-B6AE-BA6B3B664E06}" type="pres">
      <dgm:prSet presAssocID="{9077BA55-C4CD-42EA-98E7-9673469FA6AF}" presName="hierChild2" presStyleCnt="0"/>
      <dgm:spPr/>
    </dgm:pt>
    <dgm:pt modelId="{6138F481-6425-4A4C-878A-4C2352B92DA5}" type="pres">
      <dgm:prSet presAssocID="{D09C5E8E-9E97-40A3-BFED-0F14D6F27F96}" presName="Name10" presStyleLbl="parChTrans1D2" presStyleIdx="0" presStyleCnt="3"/>
      <dgm:spPr/>
      <dgm:t>
        <a:bodyPr/>
        <a:lstStyle/>
        <a:p>
          <a:endParaRPr lang="en-SG"/>
        </a:p>
      </dgm:t>
    </dgm:pt>
    <dgm:pt modelId="{FE488E2D-E381-4F03-9A57-A705E5518357}" type="pres">
      <dgm:prSet presAssocID="{27101CC6-EB5B-4E30-88E3-6E235622E5AF}" presName="hierRoot2" presStyleCnt="0"/>
      <dgm:spPr/>
    </dgm:pt>
    <dgm:pt modelId="{C7B6811E-6B5E-432A-9192-86B5B4EE04B8}" type="pres">
      <dgm:prSet presAssocID="{27101CC6-EB5B-4E30-88E3-6E235622E5AF}" presName="composite2" presStyleCnt="0"/>
      <dgm:spPr/>
    </dgm:pt>
    <dgm:pt modelId="{231D0E12-79CF-40B9-8477-278FD1B06ED3}" type="pres">
      <dgm:prSet presAssocID="{27101CC6-EB5B-4E30-88E3-6E235622E5AF}" presName="background2" presStyleLbl="node2" presStyleIdx="0" presStyleCnt="3"/>
      <dgm:spPr>
        <a:solidFill>
          <a:srgbClr val="0070C0"/>
        </a:solidFill>
      </dgm:spPr>
    </dgm:pt>
    <dgm:pt modelId="{935670E0-D488-4454-BE17-8E6136327FCE}" type="pres">
      <dgm:prSet presAssocID="{27101CC6-EB5B-4E30-88E3-6E235622E5AF}" presName="text2" presStyleLbl="fgAcc2" presStyleIdx="0" presStyleCnt="3">
        <dgm:presLayoutVars>
          <dgm:chPref val="3"/>
        </dgm:presLayoutVars>
      </dgm:prSet>
      <dgm:spPr/>
      <dgm:t>
        <a:bodyPr/>
        <a:lstStyle/>
        <a:p>
          <a:endParaRPr lang="en-SG"/>
        </a:p>
      </dgm:t>
    </dgm:pt>
    <dgm:pt modelId="{847E9261-05D7-456F-8E6A-9E171AFC78F1}" type="pres">
      <dgm:prSet presAssocID="{27101CC6-EB5B-4E30-88E3-6E235622E5AF}" presName="hierChild3" presStyleCnt="0"/>
      <dgm:spPr/>
    </dgm:pt>
    <dgm:pt modelId="{8C5C0755-E23C-4A2C-BFFD-F47D96A96458}" type="pres">
      <dgm:prSet presAssocID="{8B2CA23F-A440-486F-AA6C-C4F1CC5F6090}" presName="Name10" presStyleLbl="parChTrans1D2" presStyleIdx="1" presStyleCnt="3"/>
      <dgm:spPr/>
      <dgm:t>
        <a:bodyPr/>
        <a:lstStyle/>
        <a:p>
          <a:endParaRPr lang="en-SG"/>
        </a:p>
      </dgm:t>
    </dgm:pt>
    <dgm:pt modelId="{6309A96A-4FA3-4291-BCC0-F59CB682FE03}" type="pres">
      <dgm:prSet presAssocID="{E2E14FC6-01A9-47DE-8BD4-F65B9BFCDA79}" presName="hierRoot2" presStyleCnt="0"/>
      <dgm:spPr/>
    </dgm:pt>
    <dgm:pt modelId="{4A5EA437-BB98-4E5B-9430-383586A2F4E4}" type="pres">
      <dgm:prSet presAssocID="{E2E14FC6-01A9-47DE-8BD4-F65B9BFCDA79}" presName="composite2" presStyleCnt="0"/>
      <dgm:spPr/>
    </dgm:pt>
    <dgm:pt modelId="{2C8BFF37-992E-47B6-B84B-018E450E2BA9}" type="pres">
      <dgm:prSet presAssocID="{E2E14FC6-01A9-47DE-8BD4-F65B9BFCDA79}" presName="background2" presStyleLbl="node2" presStyleIdx="1" presStyleCnt="3"/>
      <dgm:spPr>
        <a:solidFill>
          <a:srgbClr val="0070C0"/>
        </a:solidFill>
      </dgm:spPr>
    </dgm:pt>
    <dgm:pt modelId="{1E11AAF7-F9FD-4E83-9445-A2C1F4B83063}" type="pres">
      <dgm:prSet presAssocID="{E2E14FC6-01A9-47DE-8BD4-F65B9BFCDA79}" presName="text2" presStyleLbl="fgAcc2" presStyleIdx="1" presStyleCnt="3">
        <dgm:presLayoutVars>
          <dgm:chPref val="3"/>
        </dgm:presLayoutVars>
      </dgm:prSet>
      <dgm:spPr/>
      <dgm:t>
        <a:bodyPr/>
        <a:lstStyle/>
        <a:p>
          <a:endParaRPr lang="en-SG"/>
        </a:p>
      </dgm:t>
    </dgm:pt>
    <dgm:pt modelId="{3DBA10B4-F004-4B88-8EE5-160D01AED39C}" type="pres">
      <dgm:prSet presAssocID="{E2E14FC6-01A9-47DE-8BD4-F65B9BFCDA79}" presName="hierChild3" presStyleCnt="0"/>
      <dgm:spPr/>
    </dgm:pt>
    <dgm:pt modelId="{89F45883-FE01-491C-BDCE-CDD61E9A32FE}" type="pres">
      <dgm:prSet presAssocID="{630A4B2B-B2B8-47AC-8FDC-187D8A01B4D6}" presName="Name10" presStyleLbl="parChTrans1D2" presStyleIdx="2" presStyleCnt="3"/>
      <dgm:spPr/>
      <dgm:t>
        <a:bodyPr/>
        <a:lstStyle/>
        <a:p>
          <a:endParaRPr lang="en-SG"/>
        </a:p>
      </dgm:t>
    </dgm:pt>
    <dgm:pt modelId="{5FE76CFD-74E5-48DD-9068-693202DC0141}" type="pres">
      <dgm:prSet presAssocID="{50DF28B6-D5BA-4C71-B575-4C8FC8610E16}" presName="hierRoot2" presStyleCnt="0"/>
      <dgm:spPr/>
    </dgm:pt>
    <dgm:pt modelId="{D118AB78-13EE-46D1-B2D7-519941E21A34}" type="pres">
      <dgm:prSet presAssocID="{50DF28B6-D5BA-4C71-B575-4C8FC8610E16}" presName="composite2" presStyleCnt="0"/>
      <dgm:spPr/>
    </dgm:pt>
    <dgm:pt modelId="{80913129-A94B-4B0D-AFB5-109018A4F973}" type="pres">
      <dgm:prSet presAssocID="{50DF28B6-D5BA-4C71-B575-4C8FC8610E16}" presName="background2" presStyleLbl="node2" presStyleIdx="2" presStyleCnt="3"/>
      <dgm:spPr>
        <a:solidFill>
          <a:srgbClr val="0070C0"/>
        </a:solidFill>
      </dgm:spPr>
    </dgm:pt>
    <dgm:pt modelId="{1AF8E4FA-3BDD-494A-A29D-270A67055B19}" type="pres">
      <dgm:prSet presAssocID="{50DF28B6-D5BA-4C71-B575-4C8FC8610E16}" presName="text2" presStyleLbl="fgAcc2" presStyleIdx="2" presStyleCnt="3">
        <dgm:presLayoutVars>
          <dgm:chPref val="3"/>
        </dgm:presLayoutVars>
      </dgm:prSet>
      <dgm:spPr/>
      <dgm:t>
        <a:bodyPr/>
        <a:lstStyle/>
        <a:p>
          <a:endParaRPr lang="en-SG"/>
        </a:p>
      </dgm:t>
    </dgm:pt>
    <dgm:pt modelId="{1D8C7BF0-61B3-4907-A031-7AA884A3D60D}" type="pres">
      <dgm:prSet presAssocID="{50DF28B6-D5BA-4C71-B575-4C8FC8610E16}" presName="hierChild3" presStyleCnt="0"/>
      <dgm:spPr/>
    </dgm:pt>
  </dgm:ptLst>
  <dgm:cxnLst>
    <dgm:cxn modelId="{792EB270-A841-4489-8166-E412718C0F0C}" type="presOf" srcId="{50DF28B6-D5BA-4C71-B575-4C8FC8610E16}" destId="{1AF8E4FA-3BDD-494A-A29D-270A67055B19}" srcOrd="0" destOrd="0" presId="urn:microsoft.com/office/officeart/2005/8/layout/hierarchy1"/>
    <dgm:cxn modelId="{BF66542D-C0C0-4F7A-8EBF-37B08F653C5E}" srcId="{9077BA55-C4CD-42EA-98E7-9673469FA6AF}" destId="{27101CC6-EB5B-4E30-88E3-6E235622E5AF}" srcOrd="0" destOrd="0" parTransId="{D09C5E8E-9E97-40A3-BFED-0F14D6F27F96}" sibTransId="{81420CC6-9609-4B3B-8801-64026DCEC565}"/>
    <dgm:cxn modelId="{AC85174E-7CA3-4028-89B3-3E192A59A166}" srcId="{9077BA55-C4CD-42EA-98E7-9673469FA6AF}" destId="{50DF28B6-D5BA-4C71-B575-4C8FC8610E16}" srcOrd="2" destOrd="0" parTransId="{630A4B2B-B2B8-47AC-8FDC-187D8A01B4D6}" sibTransId="{52D751F3-3036-4ED9-B17A-C8F607AAE32D}"/>
    <dgm:cxn modelId="{A48EDF23-A809-4619-9604-FD9D9191892D}" type="presOf" srcId="{27101CC6-EB5B-4E30-88E3-6E235622E5AF}" destId="{935670E0-D488-4454-BE17-8E6136327FCE}" srcOrd="0" destOrd="0" presId="urn:microsoft.com/office/officeart/2005/8/layout/hierarchy1"/>
    <dgm:cxn modelId="{D9B6D2EC-89DC-4FAF-A905-67C3B913C9DD}" type="presOf" srcId="{630A4B2B-B2B8-47AC-8FDC-187D8A01B4D6}" destId="{89F45883-FE01-491C-BDCE-CDD61E9A32FE}" srcOrd="0" destOrd="0" presId="urn:microsoft.com/office/officeart/2005/8/layout/hierarchy1"/>
    <dgm:cxn modelId="{846206D9-04BD-4EB2-851F-E92B0451B2DE}" type="presOf" srcId="{8B2CA23F-A440-486F-AA6C-C4F1CC5F6090}" destId="{8C5C0755-E23C-4A2C-BFFD-F47D96A96458}" srcOrd="0" destOrd="0" presId="urn:microsoft.com/office/officeart/2005/8/layout/hierarchy1"/>
    <dgm:cxn modelId="{3E9B0449-4916-4729-9980-B690AC6A90B7}" srcId="{1BC6B12E-9AC9-44A2-BA59-208813425E6E}" destId="{9077BA55-C4CD-42EA-98E7-9673469FA6AF}" srcOrd="0" destOrd="0" parTransId="{8D15AEE9-4B15-4506-B5A6-E0123D3E5DC0}" sibTransId="{9F4426C7-34D7-46A6-955B-5CD4E95E94DA}"/>
    <dgm:cxn modelId="{4AC026B3-2B37-4748-9CE5-6A4721C9ED36}" type="presOf" srcId="{D09C5E8E-9E97-40A3-BFED-0F14D6F27F96}" destId="{6138F481-6425-4A4C-878A-4C2352B92DA5}" srcOrd="0" destOrd="0" presId="urn:microsoft.com/office/officeart/2005/8/layout/hierarchy1"/>
    <dgm:cxn modelId="{868E2658-4F9C-48C3-84A2-6EA17C48F15F}" srcId="{9077BA55-C4CD-42EA-98E7-9673469FA6AF}" destId="{E2E14FC6-01A9-47DE-8BD4-F65B9BFCDA79}" srcOrd="1" destOrd="0" parTransId="{8B2CA23F-A440-486F-AA6C-C4F1CC5F6090}" sibTransId="{EDDF0AF7-4256-4608-AAB6-1E1FC0DFF6B0}"/>
    <dgm:cxn modelId="{7CB02DBC-156A-4ACC-80F4-52FF4AFC94EC}" type="presOf" srcId="{1BC6B12E-9AC9-44A2-BA59-208813425E6E}" destId="{EB86E7F9-D277-4EEB-8FD1-3546840BB37B}" srcOrd="0" destOrd="0" presId="urn:microsoft.com/office/officeart/2005/8/layout/hierarchy1"/>
    <dgm:cxn modelId="{87CDEC4E-3D60-4407-8599-E60C7B3F4142}" type="presOf" srcId="{9077BA55-C4CD-42EA-98E7-9673469FA6AF}" destId="{5C8AC271-A367-472D-9584-1FAFBCB75818}" srcOrd="0" destOrd="0" presId="urn:microsoft.com/office/officeart/2005/8/layout/hierarchy1"/>
    <dgm:cxn modelId="{CC088439-C0B1-4C6B-B7D9-54EDC8A6B39F}" type="presOf" srcId="{E2E14FC6-01A9-47DE-8BD4-F65B9BFCDA79}" destId="{1E11AAF7-F9FD-4E83-9445-A2C1F4B83063}" srcOrd="0" destOrd="0" presId="urn:microsoft.com/office/officeart/2005/8/layout/hierarchy1"/>
    <dgm:cxn modelId="{3BEB8479-BD34-4558-B530-1E750A35BF6C}" type="presParOf" srcId="{EB86E7F9-D277-4EEB-8FD1-3546840BB37B}" destId="{BCB3D4EB-B809-47D3-A768-8D4312946153}" srcOrd="0" destOrd="0" presId="urn:microsoft.com/office/officeart/2005/8/layout/hierarchy1"/>
    <dgm:cxn modelId="{FD60DA9F-2548-4EF6-AC62-241F7BB0FC69}" type="presParOf" srcId="{BCB3D4EB-B809-47D3-A768-8D4312946153}" destId="{3908CF6F-94F7-4EDD-901B-CE80CAF69D28}" srcOrd="0" destOrd="0" presId="urn:microsoft.com/office/officeart/2005/8/layout/hierarchy1"/>
    <dgm:cxn modelId="{5948CE5F-1DA5-4703-9672-4FACF7AD0D4A}" type="presParOf" srcId="{3908CF6F-94F7-4EDD-901B-CE80CAF69D28}" destId="{7DD96FF9-F706-495E-BE56-72FEC03AFD74}" srcOrd="0" destOrd="0" presId="urn:microsoft.com/office/officeart/2005/8/layout/hierarchy1"/>
    <dgm:cxn modelId="{E936B489-895F-45DA-929A-31BF47217097}" type="presParOf" srcId="{3908CF6F-94F7-4EDD-901B-CE80CAF69D28}" destId="{5C8AC271-A367-472D-9584-1FAFBCB75818}" srcOrd="1" destOrd="0" presId="urn:microsoft.com/office/officeart/2005/8/layout/hierarchy1"/>
    <dgm:cxn modelId="{01151590-E841-4A5C-80C7-DD8CBCDFB3A7}" type="presParOf" srcId="{BCB3D4EB-B809-47D3-A768-8D4312946153}" destId="{EFEDC4A5-C1A6-49EF-B6AE-BA6B3B664E06}" srcOrd="1" destOrd="0" presId="urn:microsoft.com/office/officeart/2005/8/layout/hierarchy1"/>
    <dgm:cxn modelId="{7400A117-54D6-4040-A85F-C70909C47FBF}" type="presParOf" srcId="{EFEDC4A5-C1A6-49EF-B6AE-BA6B3B664E06}" destId="{6138F481-6425-4A4C-878A-4C2352B92DA5}" srcOrd="0" destOrd="0" presId="urn:microsoft.com/office/officeart/2005/8/layout/hierarchy1"/>
    <dgm:cxn modelId="{EB66B40A-A7CB-4003-9388-1D7C618756CF}" type="presParOf" srcId="{EFEDC4A5-C1A6-49EF-B6AE-BA6B3B664E06}" destId="{FE488E2D-E381-4F03-9A57-A705E5518357}" srcOrd="1" destOrd="0" presId="urn:microsoft.com/office/officeart/2005/8/layout/hierarchy1"/>
    <dgm:cxn modelId="{8BADBACF-0A26-48E2-829C-7623D1B36161}" type="presParOf" srcId="{FE488E2D-E381-4F03-9A57-A705E5518357}" destId="{C7B6811E-6B5E-432A-9192-86B5B4EE04B8}" srcOrd="0" destOrd="0" presId="urn:microsoft.com/office/officeart/2005/8/layout/hierarchy1"/>
    <dgm:cxn modelId="{43F6F5E7-599C-4F99-B2EC-97D71543A715}" type="presParOf" srcId="{C7B6811E-6B5E-432A-9192-86B5B4EE04B8}" destId="{231D0E12-79CF-40B9-8477-278FD1B06ED3}" srcOrd="0" destOrd="0" presId="urn:microsoft.com/office/officeart/2005/8/layout/hierarchy1"/>
    <dgm:cxn modelId="{E7747044-9A26-4B7F-B0C4-9DAB7C3E542A}" type="presParOf" srcId="{C7B6811E-6B5E-432A-9192-86B5B4EE04B8}" destId="{935670E0-D488-4454-BE17-8E6136327FCE}" srcOrd="1" destOrd="0" presId="urn:microsoft.com/office/officeart/2005/8/layout/hierarchy1"/>
    <dgm:cxn modelId="{63FB6F4F-C517-43C9-A15E-A34FEC6E2687}" type="presParOf" srcId="{FE488E2D-E381-4F03-9A57-A705E5518357}" destId="{847E9261-05D7-456F-8E6A-9E171AFC78F1}" srcOrd="1" destOrd="0" presId="urn:microsoft.com/office/officeart/2005/8/layout/hierarchy1"/>
    <dgm:cxn modelId="{BE596CB0-3B3E-47F9-8C5F-C3CD433B2B22}" type="presParOf" srcId="{EFEDC4A5-C1A6-49EF-B6AE-BA6B3B664E06}" destId="{8C5C0755-E23C-4A2C-BFFD-F47D96A96458}" srcOrd="2" destOrd="0" presId="urn:microsoft.com/office/officeart/2005/8/layout/hierarchy1"/>
    <dgm:cxn modelId="{F978C200-E0C4-4C20-ADF2-E60C2900062D}" type="presParOf" srcId="{EFEDC4A5-C1A6-49EF-B6AE-BA6B3B664E06}" destId="{6309A96A-4FA3-4291-BCC0-F59CB682FE03}" srcOrd="3" destOrd="0" presId="urn:microsoft.com/office/officeart/2005/8/layout/hierarchy1"/>
    <dgm:cxn modelId="{20B86B0A-CE32-4688-8B67-C3C36349A5C4}" type="presParOf" srcId="{6309A96A-4FA3-4291-BCC0-F59CB682FE03}" destId="{4A5EA437-BB98-4E5B-9430-383586A2F4E4}" srcOrd="0" destOrd="0" presId="urn:microsoft.com/office/officeart/2005/8/layout/hierarchy1"/>
    <dgm:cxn modelId="{BDE3F6C9-23A2-4484-BA57-3012A963D426}" type="presParOf" srcId="{4A5EA437-BB98-4E5B-9430-383586A2F4E4}" destId="{2C8BFF37-992E-47B6-B84B-018E450E2BA9}" srcOrd="0" destOrd="0" presId="urn:microsoft.com/office/officeart/2005/8/layout/hierarchy1"/>
    <dgm:cxn modelId="{D32B0A33-12B3-4091-9B3E-654A40934A18}" type="presParOf" srcId="{4A5EA437-BB98-4E5B-9430-383586A2F4E4}" destId="{1E11AAF7-F9FD-4E83-9445-A2C1F4B83063}" srcOrd="1" destOrd="0" presId="urn:microsoft.com/office/officeart/2005/8/layout/hierarchy1"/>
    <dgm:cxn modelId="{9E9F8076-1CB6-4BEA-B3B1-E33AF105E55D}" type="presParOf" srcId="{6309A96A-4FA3-4291-BCC0-F59CB682FE03}" destId="{3DBA10B4-F004-4B88-8EE5-160D01AED39C}" srcOrd="1" destOrd="0" presId="urn:microsoft.com/office/officeart/2005/8/layout/hierarchy1"/>
    <dgm:cxn modelId="{5D9456F2-0A43-4A64-8049-8AD04522E98E}" type="presParOf" srcId="{EFEDC4A5-C1A6-49EF-B6AE-BA6B3B664E06}" destId="{89F45883-FE01-491C-BDCE-CDD61E9A32FE}" srcOrd="4" destOrd="0" presId="urn:microsoft.com/office/officeart/2005/8/layout/hierarchy1"/>
    <dgm:cxn modelId="{88A02539-CAAE-4572-8307-D68050F268CF}" type="presParOf" srcId="{EFEDC4A5-C1A6-49EF-B6AE-BA6B3B664E06}" destId="{5FE76CFD-74E5-48DD-9068-693202DC0141}" srcOrd="5" destOrd="0" presId="urn:microsoft.com/office/officeart/2005/8/layout/hierarchy1"/>
    <dgm:cxn modelId="{929C87C3-730F-4BB3-9EA3-5101706671AE}" type="presParOf" srcId="{5FE76CFD-74E5-48DD-9068-693202DC0141}" destId="{D118AB78-13EE-46D1-B2D7-519941E21A34}" srcOrd="0" destOrd="0" presId="urn:microsoft.com/office/officeart/2005/8/layout/hierarchy1"/>
    <dgm:cxn modelId="{A3C01A36-00F5-4D71-8007-1792B143DE44}" type="presParOf" srcId="{D118AB78-13EE-46D1-B2D7-519941E21A34}" destId="{80913129-A94B-4B0D-AFB5-109018A4F973}" srcOrd="0" destOrd="0" presId="urn:microsoft.com/office/officeart/2005/8/layout/hierarchy1"/>
    <dgm:cxn modelId="{DBD13131-4B62-4C94-AAE3-F39FD51F26A6}" type="presParOf" srcId="{D118AB78-13EE-46D1-B2D7-519941E21A34}" destId="{1AF8E4FA-3BDD-494A-A29D-270A67055B19}" srcOrd="1" destOrd="0" presId="urn:microsoft.com/office/officeart/2005/8/layout/hierarchy1"/>
    <dgm:cxn modelId="{17F2A828-9EE0-4671-AC50-88F408DC7C42}" type="presParOf" srcId="{5FE76CFD-74E5-48DD-9068-693202DC0141}" destId="{1D8C7BF0-61B3-4907-A031-7AA884A3D60D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BC6B12E-9AC9-44A2-BA59-208813425E6E}" type="doc">
      <dgm:prSet loTypeId="urn:microsoft.com/office/officeart/2005/8/layout/hierarchy1" loCatId="hierarchy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SG"/>
        </a:p>
      </dgm:t>
    </dgm:pt>
    <dgm:pt modelId="{9077BA55-C4CD-42EA-98E7-9673469FA6AF}">
      <dgm:prSet phldrT="[Text]"/>
      <dgm:spPr/>
      <dgm:t>
        <a:bodyPr/>
        <a:lstStyle/>
        <a:p>
          <a:endParaRPr lang="en-SG" dirty="0"/>
        </a:p>
      </dgm:t>
    </dgm:pt>
    <dgm:pt modelId="{8D15AEE9-4B15-4506-B5A6-E0123D3E5DC0}" type="parTrans" cxnId="{3E9B0449-4916-4729-9980-B690AC6A90B7}">
      <dgm:prSet/>
      <dgm:spPr/>
      <dgm:t>
        <a:bodyPr/>
        <a:lstStyle/>
        <a:p>
          <a:endParaRPr lang="en-SG"/>
        </a:p>
      </dgm:t>
    </dgm:pt>
    <dgm:pt modelId="{9F4426C7-34D7-46A6-955B-5CD4E95E94DA}" type="sibTrans" cxnId="{3E9B0449-4916-4729-9980-B690AC6A90B7}">
      <dgm:prSet/>
      <dgm:spPr/>
      <dgm:t>
        <a:bodyPr/>
        <a:lstStyle/>
        <a:p>
          <a:endParaRPr lang="en-SG"/>
        </a:p>
      </dgm:t>
    </dgm:pt>
    <dgm:pt modelId="{27101CC6-EB5B-4E30-88E3-6E235622E5AF}">
      <dgm:prSet phldrT="[Text]"/>
      <dgm:spPr/>
      <dgm:t>
        <a:bodyPr/>
        <a:lstStyle/>
        <a:p>
          <a:endParaRPr lang="en-SG" dirty="0"/>
        </a:p>
      </dgm:t>
    </dgm:pt>
    <dgm:pt modelId="{D09C5E8E-9E97-40A3-BFED-0F14D6F27F96}" type="parTrans" cxnId="{BF66542D-C0C0-4F7A-8EBF-37B08F653C5E}">
      <dgm:prSet/>
      <dgm:spPr/>
      <dgm:t>
        <a:bodyPr/>
        <a:lstStyle/>
        <a:p>
          <a:endParaRPr lang="en-SG"/>
        </a:p>
      </dgm:t>
    </dgm:pt>
    <dgm:pt modelId="{81420CC6-9609-4B3B-8801-64026DCEC565}" type="sibTrans" cxnId="{BF66542D-C0C0-4F7A-8EBF-37B08F653C5E}">
      <dgm:prSet/>
      <dgm:spPr/>
      <dgm:t>
        <a:bodyPr/>
        <a:lstStyle/>
        <a:p>
          <a:endParaRPr lang="en-SG"/>
        </a:p>
      </dgm:t>
    </dgm:pt>
    <dgm:pt modelId="{E2E14FC6-01A9-47DE-8BD4-F65B9BFCDA79}">
      <dgm:prSet phldrT="[Text]"/>
      <dgm:spPr/>
      <dgm:t>
        <a:bodyPr/>
        <a:lstStyle/>
        <a:p>
          <a:endParaRPr lang="en-SG" dirty="0"/>
        </a:p>
      </dgm:t>
    </dgm:pt>
    <dgm:pt modelId="{8B2CA23F-A440-486F-AA6C-C4F1CC5F6090}" type="parTrans" cxnId="{868E2658-4F9C-48C3-84A2-6EA17C48F15F}">
      <dgm:prSet/>
      <dgm:spPr/>
      <dgm:t>
        <a:bodyPr/>
        <a:lstStyle/>
        <a:p>
          <a:endParaRPr lang="en-SG"/>
        </a:p>
      </dgm:t>
    </dgm:pt>
    <dgm:pt modelId="{EDDF0AF7-4256-4608-AAB6-1E1FC0DFF6B0}" type="sibTrans" cxnId="{868E2658-4F9C-48C3-84A2-6EA17C48F15F}">
      <dgm:prSet/>
      <dgm:spPr/>
      <dgm:t>
        <a:bodyPr/>
        <a:lstStyle/>
        <a:p>
          <a:endParaRPr lang="en-SG"/>
        </a:p>
      </dgm:t>
    </dgm:pt>
    <dgm:pt modelId="{533238B9-1C49-4099-904A-607C978142DE}">
      <dgm:prSet phldrT="[Text]"/>
      <dgm:spPr/>
      <dgm:t>
        <a:bodyPr/>
        <a:lstStyle/>
        <a:p>
          <a:endParaRPr lang="en-SG" dirty="0"/>
        </a:p>
      </dgm:t>
    </dgm:pt>
    <dgm:pt modelId="{9974F9B0-7824-4422-A09D-35CF95D9935A}" type="parTrans" cxnId="{36E41FA6-FEC8-4643-97AE-5755C7583E8F}">
      <dgm:prSet/>
      <dgm:spPr/>
      <dgm:t>
        <a:bodyPr/>
        <a:lstStyle/>
        <a:p>
          <a:endParaRPr lang="en-SG"/>
        </a:p>
      </dgm:t>
    </dgm:pt>
    <dgm:pt modelId="{6F14E956-BD54-4696-A70E-5BAFB839E8CA}" type="sibTrans" cxnId="{36E41FA6-FEC8-4643-97AE-5755C7583E8F}">
      <dgm:prSet/>
      <dgm:spPr/>
      <dgm:t>
        <a:bodyPr/>
        <a:lstStyle/>
        <a:p>
          <a:endParaRPr lang="en-SG"/>
        </a:p>
      </dgm:t>
    </dgm:pt>
    <dgm:pt modelId="{EB86E7F9-D277-4EEB-8FD1-3546840BB37B}" type="pres">
      <dgm:prSet presAssocID="{1BC6B12E-9AC9-44A2-BA59-208813425E6E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SG"/>
        </a:p>
      </dgm:t>
    </dgm:pt>
    <dgm:pt modelId="{BCB3D4EB-B809-47D3-A768-8D4312946153}" type="pres">
      <dgm:prSet presAssocID="{9077BA55-C4CD-42EA-98E7-9673469FA6AF}" presName="hierRoot1" presStyleCnt="0"/>
      <dgm:spPr/>
    </dgm:pt>
    <dgm:pt modelId="{3908CF6F-94F7-4EDD-901B-CE80CAF69D28}" type="pres">
      <dgm:prSet presAssocID="{9077BA55-C4CD-42EA-98E7-9673469FA6AF}" presName="composite" presStyleCnt="0"/>
      <dgm:spPr/>
    </dgm:pt>
    <dgm:pt modelId="{7DD96FF9-F706-495E-BE56-72FEC03AFD74}" type="pres">
      <dgm:prSet presAssocID="{9077BA55-C4CD-42EA-98E7-9673469FA6AF}" presName="background" presStyleLbl="node0" presStyleIdx="0" presStyleCnt="1"/>
      <dgm:spPr>
        <a:solidFill>
          <a:srgbClr val="0070C0"/>
        </a:solidFill>
      </dgm:spPr>
    </dgm:pt>
    <dgm:pt modelId="{5C8AC271-A367-472D-9584-1FAFBCB75818}" type="pres">
      <dgm:prSet presAssocID="{9077BA55-C4CD-42EA-98E7-9673469FA6AF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n-SG"/>
        </a:p>
      </dgm:t>
    </dgm:pt>
    <dgm:pt modelId="{EFEDC4A5-C1A6-49EF-B6AE-BA6B3B664E06}" type="pres">
      <dgm:prSet presAssocID="{9077BA55-C4CD-42EA-98E7-9673469FA6AF}" presName="hierChild2" presStyleCnt="0"/>
      <dgm:spPr/>
    </dgm:pt>
    <dgm:pt modelId="{6138F481-6425-4A4C-878A-4C2352B92DA5}" type="pres">
      <dgm:prSet presAssocID="{D09C5E8E-9E97-40A3-BFED-0F14D6F27F96}" presName="Name10" presStyleLbl="parChTrans1D2" presStyleIdx="0" presStyleCnt="3"/>
      <dgm:spPr/>
      <dgm:t>
        <a:bodyPr/>
        <a:lstStyle/>
        <a:p>
          <a:endParaRPr lang="en-SG"/>
        </a:p>
      </dgm:t>
    </dgm:pt>
    <dgm:pt modelId="{FE488E2D-E381-4F03-9A57-A705E5518357}" type="pres">
      <dgm:prSet presAssocID="{27101CC6-EB5B-4E30-88E3-6E235622E5AF}" presName="hierRoot2" presStyleCnt="0"/>
      <dgm:spPr/>
    </dgm:pt>
    <dgm:pt modelId="{C7B6811E-6B5E-432A-9192-86B5B4EE04B8}" type="pres">
      <dgm:prSet presAssocID="{27101CC6-EB5B-4E30-88E3-6E235622E5AF}" presName="composite2" presStyleCnt="0"/>
      <dgm:spPr/>
    </dgm:pt>
    <dgm:pt modelId="{231D0E12-79CF-40B9-8477-278FD1B06ED3}" type="pres">
      <dgm:prSet presAssocID="{27101CC6-EB5B-4E30-88E3-6E235622E5AF}" presName="background2" presStyleLbl="node2" presStyleIdx="0" presStyleCnt="3"/>
      <dgm:spPr>
        <a:solidFill>
          <a:srgbClr val="0070C0"/>
        </a:solidFill>
      </dgm:spPr>
    </dgm:pt>
    <dgm:pt modelId="{935670E0-D488-4454-BE17-8E6136327FCE}" type="pres">
      <dgm:prSet presAssocID="{27101CC6-EB5B-4E30-88E3-6E235622E5AF}" presName="text2" presStyleLbl="fgAcc2" presStyleIdx="0" presStyleCnt="3">
        <dgm:presLayoutVars>
          <dgm:chPref val="3"/>
        </dgm:presLayoutVars>
      </dgm:prSet>
      <dgm:spPr/>
      <dgm:t>
        <a:bodyPr/>
        <a:lstStyle/>
        <a:p>
          <a:endParaRPr lang="en-SG"/>
        </a:p>
      </dgm:t>
    </dgm:pt>
    <dgm:pt modelId="{847E9261-05D7-456F-8E6A-9E171AFC78F1}" type="pres">
      <dgm:prSet presAssocID="{27101CC6-EB5B-4E30-88E3-6E235622E5AF}" presName="hierChild3" presStyleCnt="0"/>
      <dgm:spPr/>
    </dgm:pt>
    <dgm:pt modelId="{8C5C0755-E23C-4A2C-BFFD-F47D96A96458}" type="pres">
      <dgm:prSet presAssocID="{8B2CA23F-A440-486F-AA6C-C4F1CC5F6090}" presName="Name10" presStyleLbl="parChTrans1D2" presStyleIdx="1" presStyleCnt="3"/>
      <dgm:spPr/>
      <dgm:t>
        <a:bodyPr/>
        <a:lstStyle/>
        <a:p>
          <a:endParaRPr lang="en-SG"/>
        </a:p>
      </dgm:t>
    </dgm:pt>
    <dgm:pt modelId="{6309A96A-4FA3-4291-BCC0-F59CB682FE03}" type="pres">
      <dgm:prSet presAssocID="{E2E14FC6-01A9-47DE-8BD4-F65B9BFCDA79}" presName="hierRoot2" presStyleCnt="0"/>
      <dgm:spPr/>
    </dgm:pt>
    <dgm:pt modelId="{4A5EA437-BB98-4E5B-9430-383586A2F4E4}" type="pres">
      <dgm:prSet presAssocID="{E2E14FC6-01A9-47DE-8BD4-F65B9BFCDA79}" presName="composite2" presStyleCnt="0"/>
      <dgm:spPr/>
    </dgm:pt>
    <dgm:pt modelId="{2C8BFF37-992E-47B6-B84B-018E450E2BA9}" type="pres">
      <dgm:prSet presAssocID="{E2E14FC6-01A9-47DE-8BD4-F65B9BFCDA79}" presName="background2" presStyleLbl="node2" presStyleIdx="1" presStyleCnt="3"/>
      <dgm:spPr>
        <a:solidFill>
          <a:schemeClr val="bg1">
            <a:lumMod val="85000"/>
          </a:schemeClr>
        </a:solidFill>
      </dgm:spPr>
    </dgm:pt>
    <dgm:pt modelId="{1E11AAF7-F9FD-4E83-9445-A2C1F4B83063}" type="pres">
      <dgm:prSet presAssocID="{E2E14FC6-01A9-47DE-8BD4-F65B9BFCDA79}" presName="text2" presStyleLbl="fgAcc2" presStyleIdx="1" presStyleCnt="3">
        <dgm:presLayoutVars>
          <dgm:chPref val="3"/>
        </dgm:presLayoutVars>
      </dgm:prSet>
      <dgm:spPr/>
      <dgm:t>
        <a:bodyPr/>
        <a:lstStyle/>
        <a:p>
          <a:endParaRPr lang="en-SG"/>
        </a:p>
      </dgm:t>
    </dgm:pt>
    <dgm:pt modelId="{3DBA10B4-F004-4B88-8EE5-160D01AED39C}" type="pres">
      <dgm:prSet presAssocID="{E2E14FC6-01A9-47DE-8BD4-F65B9BFCDA79}" presName="hierChild3" presStyleCnt="0"/>
      <dgm:spPr/>
    </dgm:pt>
    <dgm:pt modelId="{9EAA912C-D108-45B2-A269-9704FD0AB124}" type="pres">
      <dgm:prSet presAssocID="{9974F9B0-7824-4422-A09D-35CF95D9935A}" presName="Name10" presStyleLbl="parChTrans1D2" presStyleIdx="2" presStyleCnt="3"/>
      <dgm:spPr/>
      <dgm:t>
        <a:bodyPr/>
        <a:lstStyle/>
        <a:p>
          <a:endParaRPr lang="en-SG"/>
        </a:p>
      </dgm:t>
    </dgm:pt>
    <dgm:pt modelId="{66A8602F-42A8-4A7D-A059-80E248995DEA}" type="pres">
      <dgm:prSet presAssocID="{533238B9-1C49-4099-904A-607C978142DE}" presName="hierRoot2" presStyleCnt="0"/>
      <dgm:spPr/>
    </dgm:pt>
    <dgm:pt modelId="{8714F562-18C4-4972-BA0B-4BE1B8CA5022}" type="pres">
      <dgm:prSet presAssocID="{533238B9-1C49-4099-904A-607C978142DE}" presName="composite2" presStyleCnt="0"/>
      <dgm:spPr/>
    </dgm:pt>
    <dgm:pt modelId="{F184256A-83F0-423F-BAE7-478D7E6C3A61}" type="pres">
      <dgm:prSet presAssocID="{533238B9-1C49-4099-904A-607C978142DE}" presName="background2" presStyleLbl="node2" presStyleIdx="2" presStyleCnt="3"/>
      <dgm:spPr>
        <a:solidFill>
          <a:schemeClr val="bg1">
            <a:lumMod val="85000"/>
          </a:schemeClr>
        </a:solidFill>
      </dgm:spPr>
    </dgm:pt>
    <dgm:pt modelId="{FF128327-FCC7-46E3-B83B-72F2A3F3D0D8}" type="pres">
      <dgm:prSet presAssocID="{533238B9-1C49-4099-904A-607C978142DE}" presName="text2" presStyleLbl="fgAcc2" presStyleIdx="2" presStyleCnt="3">
        <dgm:presLayoutVars>
          <dgm:chPref val="3"/>
        </dgm:presLayoutVars>
      </dgm:prSet>
      <dgm:spPr/>
      <dgm:t>
        <a:bodyPr/>
        <a:lstStyle/>
        <a:p>
          <a:endParaRPr lang="en-SG"/>
        </a:p>
      </dgm:t>
    </dgm:pt>
    <dgm:pt modelId="{15490C9F-5253-4858-8CF6-94A585A07FD0}" type="pres">
      <dgm:prSet presAssocID="{533238B9-1C49-4099-904A-607C978142DE}" presName="hierChild3" presStyleCnt="0"/>
      <dgm:spPr/>
    </dgm:pt>
  </dgm:ptLst>
  <dgm:cxnLst>
    <dgm:cxn modelId="{BCBDD787-19B4-4F1C-A5D2-C99E13CCE318}" type="presOf" srcId="{27101CC6-EB5B-4E30-88E3-6E235622E5AF}" destId="{935670E0-D488-4454-BE17-8E6136327FCE}" srcOrd="0" destOrd="0" presId="urn:microsoft.com/office/officeart/2005/8/layout/hierarchy1"/>
    <dgm:cxn modelId="{868E2658-4F9C-48C3-84A2-6EA17C48F15F}" srcId="{9077BA55-C4CD-42EA-98E7-9673469FA6AF}" destId="{E2E14FC6-01A9-47DE-8BD4-F65B9BFCDA79}" srcOrd="1" destOrd="0" parTransId="{8B2CA23F-A440-486F-AA6C-C4F1CC5F6090}" sibTransId="{EDDF0AF7-4256-4608-AAB6-1E1FC0DFF6B0}"/>
    <dgm:cxn modelId="{DBB0428B-133E-47C4-B542-5C634CFB7AB2}" type="presOf" srcId="{E2E14FC6-01A9-47DE-8BD4-F65B9BFCDA79}" destId="{1E11AAF7-F9FD-4E83-9445-A2C1F4B83063}" srcOrd="0" destOrd="0" presId="urn:microsoft.com/office/officeart/2005/8/layout/hierarchy1"/>
    <dgm:cxn modelId="{6F5BB916-D200-4086-974D-53EC0E71E7D0}" type="presOf" srcId="{9974F9B0-7824-4422-A09D-35CF95D9935A}" destId="{9EAA912C-D108-45B2-A269-9704FD0AB124}" srcOrd="0" destOrd="0" presId="urn:microsoft.com/office/officeart/2005/8/layout/hierarchy1"/>
    <dgm:cxn modelId="{BF66542D-C0C0-4F7A-8EBF-37B08F653C5E}" srcId="{9077BA55-C4CD-42EA-98E7-9673469FA6AF}" destId="{27101CC6-EB5B-4E30-88E3-6E235622E5AF}" srcOrd="0" destOrd="0" parTransId="{D09C5E8E-9E97-40A3-BFED-0F14D6F27F96}" sibTransId="{81420CC6-9609-4B3B-8801-64026DCEC565}"/>
    <dgm:cxn modelId="{697BFED1-A45E-4D2B-92CF-D303FB95EF93}" type="presOf" srcId="{1BC6B12E-9AC9-44A2-BA59-208813425E6E}" destId="{EB86E7F9-D277-4EEB-8FD1-3546840BB37B}" srcOrd="0" destOrd="0" presId="urn:microsoft.com/office/officeart/2005/8/layout/hierarchy1"/>
    <dgm:cxn modelId="{36E41FA6-FEC8-4643-97AE-5755C7583E8F}" srcId="{9077BA55-C4CD-42EA-98E7-9673469FA6AF}" destId="{533238B9-1C49-4099-904A-607C978142DE}" srcOrd="2" destOrd="0" parTransId="{9974F9B0-7824-4422-A09D-35CF95D9935A}" sibTransId="{6F14E956-BD54-4696-A70E-5BAFB839E8CA}"/>
    <dgm:cxn modelId="{6E117EA0-AAE4-44AB-A3C8-8FCAB13C39D5}" type="presOf" srcId="{533238B9-1C49-4099-904A-607C978142DE}" destId="{FF128327-FCC7-46E3-B83B-72F2A3F3D0D8}" srcOrd="0" destOrd="0" presId="urn:microsoft.com/office/officeart/2005/8/layout/hierarchy1"/>
    <dgm:cxn modelId="{235B3494-E2C8-49B3-830F-43093F70F73C}" type="presOf" srcId="{9077BA55-C4CD-42EA-98E7-9673469FA6AF}" destId="{5C8AC271-A367-472D-9584-1FAFBCB75818}" srcOrd="0" destOrd="0" presId="urn:microsoft.com/office/officeart/2005/8/layout/hierarchy1"/>
    <dgm:cxn modelId="{3E9B0449-4916-4729-9980-B690AC6A90B7}" srcId="{1BC6B12E-9AC9-44A2-BA59-208813425E6E}" destId="{9077BA55-C4CD-42EA-98E7-9673469FA6AF}" srcOrd="0" destOrd="0" parTransId="{8D15AEE9-4B15-4506-B5A6-E0123D3E5DC0}" sibTransId="{9F4426C7-34D7-46A6-955B-5CD4E95E94DA}"/>
    <dgm:cxn modelId="{289D7B38-BD46-4C8C-9819-B5B3CD85B767}" type="presOf" srcId="{D09C5E8E-9E97-40A3-BFED-0F14D6F27F96}" destId="{6138F481-6425-4A4C-878A-4C2352B92DA5}" srcOrd="0" destOrd="0" presId="urn:microsoft.com/office/officeart/2005/8/layout/hierarchy1"/>
    <dgm:cxn modelId="{306C5376-4E08-413D-88E0-18256A66F468}" type="presOf" srcId="{8B2CA23F-A440-486F-AA6C-C4F1CC5F6090}" destId="{8C5C0755-E23C-4A2C-BFFD-F47D96A96458}" srcOrd="0" destOrd="0" presId="urn:microsoft.com/office/officeart/2005/8/layout/hierarchy1"/>
    <dgm:cxn modelId="{FFA6BDB7-49DE-4CEA-B44E-B024EF2F56D5}" type="presParOf" srcId="{EB86E7F9-D277-4EEB-8FD1-3546840BB37B}" destId="{BCB3D4EB-B809-47D3-A768-8D4312946153}" srcOrd="0" destOrd="0" presId="urn:microsoft.com/office/officeart/2005/8/layout/hierarchy1"/>
    <dgm:cxn modelId="{1D3352F6-376D-4EB8-A573-47CD572A319F}" type="presParOf" srcId="{BCB3D4EB-B809-47D3-A768-8D4312946153}" destId="{3908CF6F-94F7-4EDD-901B-CE80CAF69D28}" srcOrd="0" destOrd="0" presId="urn:microsoft.com/office/officeart/2005/8/layout/hierarchy1"/>
    <dgm:cxn modelId="{A5479975-72F9-40F5-A848-58CB257B2CD0}" type="presParOf" srcId="{3908CF6F-94F7-4EDD-901B-CE80CAF69D28}" destId="{7DD96FF9-F706-495E-BE56-72FEC03AFD74}" srcOrd="0" destOrd="0" presId="urn:microsoft.com/office/officeart/2005/8/layout/hierarchy1"/>
    <dgm:cxn modelId="{491D3165-7097-443C-85CC-82E253A1EE6E}" type="presParOf" srcId="{3908CF6F-94F7-4EDD-901B-CE80CAF69D28}" destId="{5C8AC271-A367-472D-9584-1FAFBCB75818}" srcOrd="1" destOrd="0" presId="urn:microsoft.com/office/officeart/2005/8/layout/hierarchy1"/>
    <dgm:cxn modelId="{3C2D079A-A285-4115-B4A7-483A039ACBCF}" type="presParOf" srcId="{BCB3D4EB-B809-47D3-A768-8D4312946153}" destId="{EFEDC4A5-C1A6-49EF-B6AE-BA6B3B664E06}" srcOrd="1" destOrd="0" presId="urn:microsoft.com/office/officeart/2005/8/layout/hierarchy1"/>
    <dgm:cxn modelId="{C698FEA9-F4A7-4B0A-9A5F-D2B25197E4E2}" type="presParOf" srcId="{EFEDC4A5-C1A6-49EF-B6AE-BA6B3B664E06}" destId="{6138F481-6425-4A4C-878A-4C2352B92DA5}" srcOrd="0" destOrd="0" presId="urn:microsoft.com/office/officeart/2005/8/layout/hierarchy1"/>
    <dgm:cxn modelId="{BB1AB4DA-C429-496C-9EBD-45B930ADD7CF}" type="presParOf" srcId="{EFEDC4A5-C1A6-49EF-B6AE-BA6B3B664E06}" destId="{FE488E2D-E381-4F03-9A57-A705E5518357}" srcOrd="1" destOrd="0" presId="urn:microsoft.com/office/officeart/2005/8/layout/hierarchy1"/>
    <dgm:cxn modelId="{63DF3097-73C5-4916-94C8-6D983C70F65F}" type="presParOf" srcId="{FE488E2D-E381-4F03-9A57-A705E5518357}" destId="{C7B6811E-6B5E-432A-9192-86B5B4EE04B8}" srcOrd="0" destOrd="0" presId="urn:microsoft.com/office/officeart/2005/8/layout/hierarchy1"/>
    <dgm:cxn modelId="{ECB3CF2B-932E-419D-8E36-845240A39FCD}" type="presParOf" srcId="{C7B6811E-6B5E-432A-9192-86B5B4EE04B8}" destId="{231D0E12-79CF-40B9-8477-278FD1B06ED3}" srcOrd="0" destOrd="0" presId="urn:microsoft.com/office/officeart/2005/8/layout/hierarchy1"/>
    <dgm:cxn modelId="{91DFA8C2-B21F-4257-BC4E-436E2C98B39F}" type="presParOf" srcId="{C7B6811E-6B5E-432A-9192-86B5B4EE04B8}" destId="{935670E0-D488-4454-BE17-8E6136327FCE}" srcOrd="1" destOrd="0" presId="urn:microsoft.com/office/officeart/2005/8/layout/hierarchy1"/>
    <dgm:cxn modelId="{4388E5E1-98E5-4E13-B95D-9A49F3A74E1A}" type="presParOf" srcId="{FE488E2D-E381-4F03-9A57-A705E5518357}" destId="{847E9261-05D7-456F-8E6A-9E171AFC78F1}" srcOrd="1" destOrd="0" presId="urn:microsoft.com/office/officeart/2005/8/layout/hierarchy1"/>
    <dgm:cxn modelId="{07EB2E89-2B08-406E-B0EF-D89F04FCE411}" type="presParOf" srcId="{EFEDC4A5-C1A6-49EF-B6AE-BA6B3B664E06}" destId="{8C5C0755-E23C-4A2C-BFFD-F47D96A96458}" srcOrd="2" destOrd="0" presId="urn:microsoft.com/office/officeart/2005/8/layout/hierarchy1"/>
    <dgm:cxn modelId="{58952B12-CF08-41A1-B401-8F8ACDF9FF15}" type="presParOf" srcId="{EFEDC4A5-C1A6-49EF-B6AE-BA6B3B664E06}" destId="{6309A96A-4FA3-4291-BCC0-F59CB682FE03}" srcOrd="3" destOrd="0" presId="urn:microsoft.com/office/officeart/2005/8/layout/hierarchy1"/>
    <dgm:cxn modelId="{C3F33DD7-E979-4672-AB5B-E8DB1A498D30}" type="presParOf" srcId="{6309A96A-4FA3-4291-BCC0-F59CB682FE03}" destId="{4A5EA437-BB98-4E5B-9430-383586A2F4E4}" srcOrd="0" destOrd="0" presId="urn:microsoft.com/office/officeart/2005/8/layout/hierarchy1"/>
    <dgm:cxn modelId="{AAC7ED96-F4EC-4E5F-8942-46C09D54B0AF}" type="presParOf" srcId="{4A5EA437-BB98-4E5B-9430-383586A2F4E4}" destId="{2C8BFF37-992E-47B6-B84B-018E450E2BA9}" srcOrd="0" destOrd="0" presId="urn:microsoft.com/office/officeart/2005/8/layout/hierarchy1"/>
    <dgm:cxn modelId="{E6E41F6B-1929-4FD5-B195-97A53400A585}" type="presParOf" srcId="{4A5EA437-BB98-4E5B-9430-383586A2F4E4}" destId="{1E11AAF7-F9FD-4E83-9445-A2C1F4B83063}" srcOrd="1" destOrd="0" presId="urn:microsoft.com/office/officeart/2005/8/layout/hierarchy1"/>
    <dgm:cxn modelId="{04326BB5-9837-4AB2-8E5A-9DC60E59E614}" type="presParOf" srcId="{6309A96A-4FA3-4291-BCC0-F59CB682FE03}" destId="{3DBA10B4-F004-4B88-8EE5-160D01AED39C}" srcOrd="1" destOrd="0" presId="urn:microsoft.com/office/officeart/2005/8/layout/hierarchy1"/>
    <dgm:cxn modelId="{35DED25F-33E2-49EC-8814-B4272BBE909D}" type="presParOf" srcId="{EFEDC4A5-C1A6-49EF-B6AE-BA6B3B664E06}" destId="{9EAA912C-D108-45B2-A269-9704FD0AB124}" srcOrd="4" destOrd="0" presId="urn:microsoft.com/office/officeart/2005/8/layout/hierarchy1"/>
    <dgm:cxn modelId="{BC466964-042A-4B82-917A-05E3D12A8C3F}" type="presParOf" srcId="{EFEDC4A5-C1A6-49EF-B6AE-BA6B3B664E06}" destId="{66A8602F-42A8-4A7D-A059-80E248995DEA}" srcOrd="5" destOrd="0" presId="urn:microsoft.com/office/officeart/2005/8/layout/hierarchy1"/>
    <dgm:cxn modelId="{D3D12163-98BC-468B-9479-24C91303E944}" type="presParOf" srcId="{66A8602F-42A8-4A7D-A059-80E248995DEA}" destId="{8714F562-18C4-4972-BA0B-4BE1B8CA5022}" srcOrd="0" destOrd="0" presId="urn:microsoft.com/office/officeart/2005/8/layout/hierarchy1"/>
    <dgm:cxn modelId="{BA24F096-F17F-4A4E-84F0-A963DE49A63E}" type="presParOf" srcId="{8714F562-18C4-4972-BA0B-4BE1B8CA5022}" destId="{F184256A-83F0-423F-BAE7-478D7E6C3A61}" srcOrd="0" destOrd="0" presId="urn:microsoft.com/office/officeart/2005/8/layout/hierarchy1"/>
    <dgm:cxn modelId="{B72B08B1-5789-4931-AD26-182A8EE96B2E}" type="presParOf" srcId="{8714F562-18C4-4972-BA0B-4BE1B8CA5022}" destId="{FF128327-FCC7-46E3-B83B-72F2A3F3D0D8}" srcOrd="1" destOrd="0" presId="urn:microsoft.com/office/officeart/2005/8/layout/hierarchy1"/>
    <dgm:cxn modelId="{064981A8-C38F-4B1C-A252-5E701CFDE8CD}" type="presParOf" srcId="{66A8602F-42A8-4A7D-A059-80E248995DEA}" destId="{15490C9F-5253-4858-8CF6-94A585A07FD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BC6B12E-9AC9-44A2-BA59-208813425E6E}" type="doc">
      <dgm:prSet loTypeId="urn:microsoft.com/office/officeart/2005/8/layout/hierarchy1" loCatId="hierarchy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SG"/>
        </a:p>
      </dgm:t>
    </dgm:pt>
    <dgm:pt modelId="{9077BA55-C4CD-42EA-98E7-9673469FA6AF}">
      <dgm:prSet phldrT="[Text]"/>
      <dgm:spPr/>
      <dgm:t>
        <a:bodyPr/>
        <a:lstStyle/>
        <a:p>
          <a:endParaRPr lang="en-SG" dirty="0"/>
        </a:p>
      </dgm:t>
    </dgm:pt>
    <dgm:pt modelId="{8D15AEE9-4B15-4506-B5A6-E0123D3E5DC0}" type="parTrans" cxnId="{3E9B0449-4916-4729-9980-B690AC6A90B7}">
      <dgm:prSet/>
      <dgm:spPr/>
      <dgm:t>
        <a:bodyPr/>
        <a:lstStyle/>
        <a:p>
          <a:endParaRPr lang="en-SG"/>
        </a:p>
      </dgm:t>
    </dgm:pt>
    <dgm:pt modelId="{9F4426C7-34D7-46A6-955B-5CD4E95E94DA}" type="sibTrans" cxnId="{3E9B0449-4916-4729-9980-B690AC6A90B7}">
      <dgm:prSet/>
      <dgm:spPr/>
      <dgm:t>
        <a:bodyPr/>
        <a:lstStyle/>
        <a:p>
          <a:endParaRPr lang="en-SG"/>
        </a:p>
      </dgm:t>
    </dgm:pt>
    <dgm:pt modelId="{27101CC6-EB5B-4E30-88E3-6E235622E5AF}">
      <dgm:prSet phldrT="[Text]"/>
      <dgm:spPr/>
      <dgm:t>
        <a:bodyPr/>
        <a:lstStyle/>
        <a:p>
          <a:endParaRPr lang="en-SG" dirty="0"/>
        </a:p>
      </dgm:t>
    </dgm:pt>
    <dgm:pt modelId="{D09C5E8E-9E97-40A3-BFED-0F14D6F27F96}" type="parTrans" cxnId="{BF66542D-C0C0-4F7A-8EBF-37B08F653C5E}">
      <dgm:prSet/>
      <dgm:spPr/>
      <dgm:t>
        <a:bodyPr/>
        <a:lstStyle/>
        <a:p>
          <a:endParaRPr lang="en-SG"/>
        </a:p>
      </dgm:t>
    </dgm:pt>
    <dgm:pt modelId="{81420CC6-9609-4B3B-8801-64026DCEC565}" type="sibTrans" cxnId="{BF66542D-C0C0-4F7A-8EBF-37B08F653C5E}">
      <dgm:prSet/>
      <dgm:spPr/>
      <dgm:t>
        <a:bodyPr/>
        <a:lstStyle/>
        <a:p>
          <a:endParaRPr lang="en-SG"/>
        </a:p>
      </dgm:t>
    </dgm:pt>
    <dgm:pt modelId="{E2E14FC6-01A9-47DE-8BD4-F65B9BFCDA79}">
      <dgm:prSet phldrT="[Text]"/>
      <dgm:spPr/>
      <dgm:t>
        <a:bodyPr/>
        <a:lstStyle/>
        <a:p>
          <a:endParaRPr lang="en-SG" dirty="0"/>
        </a:p>
      </dgm:t>
    </dgm:pt>
    <dgm:pt modelId="{8B2CA23F-A440-486F-AA6C-C4F1CC5F6090}" type="parTrans" cxnId="{868E2658-4F9C-48C3-84A2-6EA17C48F15F}">
      <dgm:prSet/>
      <dgm:spPr/>
      <dgm:t>
        <a:bodyPr/>
        <a:lstStyle/>
        <a:p>
          <a:endParaRPr lang="en-SG"/>
        </a:p>
      </dgm:t>
    </dgm:pt>
    <dgm:pt modelId="{EDDF0AF7-4256-4608-AAB6-1E1FC0DFF6B0}" type="sibTrans" cxnId="{868E2658-4F9C-48C3-84A2-6EA17C48F15F}">
      <dgm:prSet/>
      <dgm:spPr/>
      <dgm:t>
        <a:bodyPr/>
        <a:lstStyle/>
        <a:p>
          <a:endParaRPr lang="en-SG"/>
        </a:p>
      </dgm:t>
    </dgm:pt>
    <dgm:pt modelId="{533238B9-1C49-4099-904A-607C978142DE}">
      <dgm:prSet phldrT="[Text]"/>
      <dgm:spPr/>
      <dgm:t>
        <a:bodyPr/>
        <a:lstStyle/>
        <a:p>
          <a:endParaRPr lang="en-SG" dirty="0"/>
        </a:p>
      </dgm:t>
    </dgm:pt>
    <dgm:pt modelId="{9974F9B0-7824-4422-A09D-35CF95D9935A}" type="parTrans" cxnId="{36E41FA6-FEC8-4643-97AE-5755C7583E8F}">
      <dgm:prSet/>
      <dgm:spPr/>
      <dgm:t>
        <a:bodyPr/>
        <a:lstStyle/>
        <a:p>
          <a:endParaRPr lang="en-SG"/>
        </a:p>
      </dgm:t>
    </dgm:pt>
    <dgm:pt modelId="{6F14E956-BD54-4696-A70E-5BAFB839E8CA}" type="sibTrans" cxnId="{36E41FA6-FEC8-4643-97AE-5755C7583E8F}">
      <dgm:prSet/>
      <dgm:spPr/>
      <dgm:t>
        <a:bodyPr/>
        <a:lstStyle/>
        <a:p>
          <a:endParaRPr lang="en-SG"/>
        </a:p>
      </dgm:t>
    </dgm:pt>
    <dgm:pt modelId="{EB86E7F9-D277-4EEB-8FD1-3546840BB37B}" type="pres">
      <dgm:prSet presAssocID="{1BC6B12E-9AC9-44A2-BA59-208813425E6E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SG"/>
        </a:p>
      </dgm:t>
    </dgm:pt>
    <dgm:pt modelId="{BCB3D4EB-B809-47D3-A768-8D4312946153}" type="pres">
      <dgm:prSet presAssocID="{9077BA55-C4CD-42EA-98E7-9673469FA6AF}" presName="hierRoot1" presStyleCnt="0"/>
      <dgm:spPr/>
    </dgm:pt>
    <dgm:pt modelId="{3908CF6F-94F7-4EDD-901B-CE80CAF69D28}" type="pres">
      <dgm:prSet presAssocID="{9077BA55-C4CD-42EA-98E7-9673469FA6AF}" presName="composite" presStyleCnt="0"/>
      <dgm:spPr/>
    </dgm:pt>
    <dgm:pt modelId="{7DD96FF9-F706-495E-BE56-72FEC03AFD74}" type="pres">
      <dgm:prSet presAssocID="{9077BA55-C4CD-42EA-98E7-9673469FA6AF}" presName="background" presStyleLbl="node0" presStyleIdx="0" presStyleCnt="1"/>
      <dgm:spPr>
        <a:solidFill>
          <a:srgbClr val="0070C0"/>
        </a:solidFill>
      </dgm:spPr>
    </dgm:pt>
    <dgm:pt modelId="{5C8AC271-A367-472D-9584-1FAFBCB75818}" type="pres">
      <dgm:prSet presAssocID="{9077BA55-C4CD-42EA-98E7-9673469FA6AF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n-SG"/>
        </a:p>
      </dgm:t>
    </dgm:pt>
    <dgm:pt modelId="{EFEDC4A5-C1A6-49EF-B6AE-BA6B3B664E06}" type="pres">
      <dgm:prSet presAssocID="{9077BA55-C4CD-42EA-98E7-9673469FA6AF}" presName="hierChild2" presStyleCnt="0"/>
      <dgm:spPr/>
    </dgm:pt>
    <dgm:pt modelId="{6138F481-6425-4A4C-878A-4C2352B92DA5}" type="pres">
      <dgm:prSet presAssocID="{D09C5E8E-9E97-40A3-BFED-0F14D6F27F96}" presName="Name10" presStyleLbl="parChTrans1D2" presStyleIdx="0" presStyleCnt="3"/>
      <dgm:spPr/>
      <dgm:t>
        <a:bodyPr/>
        <a:lstStyle/>
        <a:p>
          <a:endParaRPr lang="en-SG"/>
        </a:p>
      </dgm:t>
    </dgm:pt>
    <dgm:pt modelId="{FE488E2D-E381-4F03-9A57-A705E5518357}" type="pres">
      <dgm:prSet presAssocID="{27101CC6-EB5B-4E30-88E3-6E235622E5AF}" presName="hierRoot2" presStyleCnt="0"/>
      <dgm:spPr/>
    </dgm:pt>
    <dgm:pt modelId="{C7B6811E-6B5E-432A-9192-86B5B4EE04B8}" type="pres">
      <dgm:prSet presAssocID="{27101CC6-EB5B-4E30-88E3-6E235622E5AF}" presName="composite2" presStyleCnt="0"/>
      <dgm:spPr/>
    </dgm:pt>
    <dgm:pt modelId="{231D0E12-79CF-40B9-8477-278FD1B06ED3}" type="pres">
      <dgm:prSet presAssocID="{27101CC6-EB5B-4E30-88E3-6E235622E5AF}" presName="background2" presStyleLbl="node2" presStyleIdx="0" presStyleCnt="3"/>
      <dgm:spPr>
        <a:solidFill>
          <a:srgbClr val="0070C0"/>
        </a:solidFill>
      </dgm:spPr>
    </dgm:pt>
    <dgm:pt modelId="{935670E0-D488-4454-BE17-8E6136327FCE}" type="pres">
      <dgm:prSet presAssocID="{27101CC6-EB5B-4E30-88E3-6E235622E5AF}" presName="text2" presStyleLbl="fgAcc2" presStyleIdx="0" presStyleCnt="3">
        <dgm:presLayoutVars>
          <dgm:chPref val="3"/>
        </dgm:presLayoutVars>
      </dgm:prSet>
      <dgm:spPr/>
      <dgm:t>
        <a:bodyPr/>
        <a:lstStyle/>
        <a:p>
          <a:endParaRPr lang="en-SG"/>
        </a:p>
      </dgm:t>
    </dgm:pt>
    <dgm:pt modelId="{847E9261-05D7-456F-8E6A-9E171AFC78F1}" type="pres">
      <dgm:prSet presAssocID="{27101CC6-EB5B-4E30-88E3-6E235622E5AF}" presName="hierChild3" presStyleCnt="0"/>
      <dgm:spPr/>
    </dgm:pt>
    <dgm:pt modelId="{8C5C0755-E23C-4A2C-BFFD-F47D96A96458}" type="pres">
      <dgm:prSet presAssocID="{8B2CA23F-A440-486F-AA6C-C4F1CC5F6090}" presName="Name10" presStyleLbl="parChTrans1D2" presStyleIdx="1" presStyleCnt="3"/>
      <dgm:spPr/>
      <dgm:t>
        <a:bodyPr/>
        <a:lstStyle/>
        <a:p>
          <a:endParaRPr lang="en-SG"/>
        </a:p>
      </dgm:t>
    </dgm:pt>
    <dgm:pt modelId="{6309A96A-4FA3-4291-BCC0-F59CB682FE03}" type="pres">
      <dgm:prSet presAssocID="{E2E14FC6-01A9-47DE-8BD4-F65B9BFCDA79}" presName="hierRoot2" presStyleCnt="0"/>
      <dgm:spPr/>
    </dgm:pt>
    <dgm:pt modelId="{4A5EA437-BB98-4E5B-9430-383586A2F4E4}" type="pres">
      <dgm:prSet presAssocID="{E2E14FC6-01A9-47DE-8BD4-F65B9BFCDA79}" presName="composite2" presStyleCnt="0"/>
      <dgm:spPr/>
    </dgm:pt>
    <dgm:pt modelId="{2C8BFF37-992E-47B6-B84B-018E450E2BA9}" type="pres">
      <dgm:prSet presAssocID="{E2E14FC6-01A9-47DE-8BD4-F65B9BFCDA79}" presName="background2" presStyleLbl="node2" presStyleIdx="1" presStyleCnt="3"/>
      <dgm:spPr>
        <a:solidFill>
          <a:schemeClr val="bg1">
            <a:lumMod val="85000"/>
          </a:schemeClr>
        </a:solidFill>
      </dgm:spPr>
    </dgm:pt>
    <dgm:pt modelId="{1E11AAF7-F9FD-4E83-9445-A2C1F4B83063}" type="pres">
      <dgm:prSet presAssocID="{E2E14FC6-01A9-47DE-8BD4-F65B9BFCDA79}" presName="text2" presStyleLbl="fgAcc2" presStyleIdx="1" presStyleCnt="3">
        <dgm:presLayoutVars>
          <dgm:chPref val="3"/>
        </dgm:presLayoutVars>
      </dgm:prSet>
      <dgm:spPr/>
      <dgm:t>
        <a:bodyPr/>
        <a:lstStyle/>
        <a:p>
          <a:endParaRPr lang="en-SG"/>
        </a:p>
      </dgm:t>
    </dgm:pt>
    <dgm:pt modelId="{3DBA10B4-F004-4B88-8EE5-160D01AED39C}" type="pres">
      <dgm:prSet presAssocID="{E2E14FC6-01A9-47DE-8BD4-F65B9BFCDA79}" presName="hierChild3" presStyleCnt="0"/>
      <dgm:spPr/>
    </dgm:pt>
    <dgm:pt modelId="{9EAA912C-D108-45B2-A269-9704FD0AB124}" type="pres">
      <dgm:prSet presAssocID="{9974F9B0-7824-4422-A09D-35CF95D9935A}" presName="Name10" presStyleLbl="parChTrans1D2" presStyleIdx="2" presStyleCnt="3"/>
      <dgm:spPr/>
      <dgm:t>
        <a:bodyPr/>
        <a:lstStyle/>
        <a:p>
          <a:endParaRPr lang="en-SG"/>
        </a:p>
      </dgm:t>
    </dgm:pt>
    <dgm:pt modelId="{66A8602F-42A8-4A7D-A059-80E248995DEA}" type="pres">
      <dgm:prSet presAssocID="{533238B9-1C49-4099-904A-607C978142DE}" presName="hierRoot2" presStyleCnt="0"/>
      <dgm:spPr/>
    </dgm:pt>
    <dgm:pt modelId="{8714F562-18C4-4972-BA0B-4BE1B8CA5022}" type="pres">
      <dgm:prSet presAssocID="{533238B9-1C49-4099-904A-607C978142DE}" presName="composite2" presStyleCnt="0"/>
      <dgm:spPr/>
    </dgm:pt>
    <dgm:pt modelId="{F184256A-83F0-423F-BAE7-478D7E6C3A61}" type="pres">
      <dgm:prSet presAssocID="{533238B9-1C49-4099-904A-607C978142DE}" presName="background2" presStyleLbl="node2" presStyleIdx="2" presStyleCnt="3"/>
      <dgm:spPr>
        <a:solidFill>
          <a:schemeClr val="bg1">
            <a:lumMod val="85000"/>
          </a:schemeClr>
        </a:solidFill>
      </dgm:spPr>
    </dgm:pt>
    <dgm:pt modelId="{FF128327-FCC7-46E3-B83B-72F2A3F3D0D8}" type="pres">
      <dgm:prSet presAssocID="{533238B9-1C49-4099-904A-607C978142DE}" presName="text2" presStyleLbl="fgAcc2" presStyleIdx="2" presStyleCnt="3">
        <dgm:presLayoutVars>
          <dgm:chPref val="3"/>
        </dgm:presLayoutVars>
      </dgm:prSet>
      <dgm:spPr/>
      <dgm:t>
        <a:bodyPr/>
        <a:lstStyle/>
        <a:p>
          <a:endParaRPr lang="en-SG"/>
        </a:p>
      </dgm:t>
    </dgm:pt>
    <dgm:pt modelId="{15490C9F-5253-4858-8CF6-94A585A07FD0}" type="pres">
      <dgm:prSet presAssocID="{533238B9-1C49-4099-904A-607C978142DE}" presName="hierChild3" presStyleCnt="0"/>
      <dgm:spPr/>
    </dgm:pt>
  </dgm:ptLst>
  <dgm:cxnLst>
    <dgm:cxn modelId="{BF66542D-C0C0-4F7A-8EBF-37B08F653C5E}" srcId="{9077BA55-C4CD-42EA-98E7-9673469FA6AF}" destId="{27101CC6-EB5B-4E30-88E3-6E235622E5AF}" srcOrd="0" destOrd="0" parTransId="{D09C5E8E-9E97-40A3-BFED-0F14D6F27F96}" sibTransId="{81420CC6-9609-4B3B-8801-64026DCEC565}"/>
    <dgm:cxn modelId="{0F962BD8-7770-46A4-A21E-F77B50FB97ED}" type="presOf" srcId="{533238B9-1C49-4099-904A-607C978142DE}" destId="{FF128327-FCC7-46E3-B83B-72F2A3F3D0D8}" srcOrd="0" destOrd="0" presId="urn:microsoft.com/office/officeart/2005/8/layout/hierarchy1"/>
    <dgm:cxn modelId="{C95C2376-F041-4B72-9181-42BA0CA58CD9}" type="presOf" srcId="{8B2CA23F-A440-486F-AA6C-C4F1CC5F6090}" destId="{8C5C0755-E23C-4A2C-BFFD-F47D96A96458}" srcOrd="0" destOrd="0" presId="urn:microsoft.com/office/officeart/2005/8/layout/hierarchy1"/>
    <dgm:cxn modelId="{C02FAC9F-B061-4190-9C54-5BF12D7C8E4F}" type="presOf" srcId="{E2E14FC6-01A9-47DE-8BD4-F65B9BFCDA79}" destId="{1E11AAF7-F9FD-4E83-9445-A2C1F4B83063}" srcOrd="0" destOrd="0" presId="urn:microsoft.com/office/officeart/2005/8/layout/hierarchy1"/>
    <dgm:cxn modelId="{A61BF88D-82AC-400B-8006-4D17EF3DEC75}" type="presOf" srcId="{D09C5E8E-9E97-40A3-BFED-0F14D6F27F96}" destId="{6138F481-6425-4A4C-878A-4C2352B92DA5}" srcOrd="0" destOrd="0" presId="urn:microsoft.com/office/officeart/2005/8/layout/hierarchy1"/>
    <dgm:cxn modelId="{3E9B0449-4916-4729-9980-B690AC6A90B7}" srcId="{1BC6B12E-9AC9-44A2-BA59-208813425E6E}" destId="{9077BA55-C4CD-42EA-98E7-9673469FA6AF}" srcOrd="0" destOrd="0" parTransId="{8D15AEE9-4B15-4506-B5A6-E0123D3E5DC0}" sibTransId="{9F4426C7-34D7-46A6-955B-5CD4E95E94DA}"/>
    <dgm:cxn modelId="{AD0361D0-66C0-47EB-BA10-B54D16F0A2E0}" type="presOf" srcId="{27101CC6-EB5B-4E30-88E3-6E235622E5AF}" destId="{935670E0-D488-4454-BE17-8E6136327FCE}" srcOrd="0" destOrd="0" presId="urn:microsoft.com/office/officeart/2005/8/layout/hierarchy1"/>
    <dgm:cxn modelId="{9A7D143C-7E6D-4FB9-B2A1-D8AA19A56E19}" type="presOf" srcId="{9077BA55-C4CD-42EA-98E7-9673469FA6AF}" destId="{5C8AC271-A367-472D-9584-1FAFBCB75818}" srcOrd="0" destOrd="0" presId="urn:microsoft.com/office/officeart/2005/8/layout/hierarchy1"/>
    <dgm:cxn modelId="{868E2658-4F9C-48C3-84A2-6EA17C48F15F}" srcId="{9077BA55-C4CD-42EA-98E7-9673469FA6AF}" destId="{E2E14FC6-01A9-47DE-8BD4-F65B9BFCDA79}" srcOrd="1" destOrd="0" parTransId="{8B2CA23F-A440-486F-AA6C-C4F1CC5F6090}" sibTransId="{EDDF0AF7-4256-4608-AAB6-1E1FC0DFF6B0}"/>
    <dgm:cxn modelId="{7837A640-24D6-4A35-8C3F-152022D0A20D}" type="presOf" srcId="{1BC6B12E-9AC9-44A2-BA59-208813425E6E}" destId="{EB86E7F9-D277-4EEB-8FD1-3546840BB37B}" srcOrd="0" destOrd="0" presId="urn:microsoft.com/office/officeart/2005/8/layout/hierarchy1"/>
    <dgm:cxn modelId="{36E41FA6-FEC8-4643-97AE-5755C7583E8F}" srcId="{9077BA55-C4CD-42EA-98E7-9673469FA6AF}" destId="{533238B9-1C49-4099-904A-607C978142DE}" srcOrd="2" destOrd="0" parTransId="{9974F9B0-7824-4422-A09D-35CF95D9935A}" sibTransId="{6F14E956-BD54-4696-A70E-5BAFB839E8CA}"/>
    <dgm:cxn modelId="{B4710AB5-52A7-43C8-A932-C999EA6EFE86}" type="presOf" srcId="{9974F9B0-7824-4422-A09D-35CF95D9935A}" destId="{9EAA912C-D108-45B2-A269-9704FD0AB124}" srcOrd="0" destOrd="0" presId="urn:microsoft.com/office/officeart/2005/8/layout/hierarchy1"/>
    <dgm:cxn modelId="{B8CB751E-658E-4FAF-9070-3F038369CFB4}" type="presParOf" srcId="{EB86E7F9-D277-4EEB-8FD1-3546840BB37B}" destId="{BCB3D4EB-B809-47D3-A768-8D4312946153}" srcOrd="0" destOrd="0" presId="urn:microsoft.com/office/officeart/2005/8/layout/hierarchy1"/>
    <dgm:cxn modelId="{15BD9C91-CD16-4A2C-9C27-D1665A8205FF}" type="presParOf" srcId="{BCB3D4EB-B809-47D3-A768-8D4312946153}" destId="{3908CF6F-94F7-4EDD-901B-CE80CAF69D28}" srcOrd="0" destOrd="0" presId="urn:microsoft.com/office/officeart/2005/8/layout/hierarchy1"/>
    <dgm:cxn modelId="{1172D1F4-5A5C-46FF-85B7-C2A1E522DF6F}" type="presParOf" srcId="{3908CF6F-94F7-4EDD-901B-CE80CAF69D28}" destId="{7DD96FF9-F706-495E-BE56-72FEC03AFD74}" srcOrd="0" destOrd="0" presId="urn:microsoft.com/office/officeart/2005/8/layout/hierarchy1"/>
    <dgm:cxn modelId="{81A45788-2D05-4D10-A656-853BE27FFA79}" type="presParOf" srcId="{3908CF6F-94F7-4EDD-901B-CE80CAF69D28}" destId="{5C8AC271-A367-472D-9584-1FAFBCB75818}" srcOrd="1" destOrd="0" presId="urn:microsoft.com/office/officeart/2005/8/layout/hierarchy1"/>
    <dgm:cxn modelId="{88476653-4F16-4A5F-BF9C-56D3CC4AFBE1}" type="presParOf" srcId="{BCB3D4EB-B809-47D3-A768-8D4312946153}" destId="{EFEDC4A5-C1A6-49EF-B6AE-BA6B3B664E06}" srcOrd="1" destOrd="0" presId="urn:microsoft.com/office/officeart/2005/8/layout/hierarchy1"/>
    <dgm:cxn modelId="{8F364FBF-EDA3-4D63-86F4-CE2C82969948}" type="presParOf" srcId="{EFEDC4A5-C1A6-49EF-B6AE-BA6B3B664E06}" destId="{6138F481-6425-4A4C-878A-4C2352B92DA5}" srcOrd="0" destOrd="0" presId="urn:microsoft.com/office/officeart/2005/8/layout/hierarchy1"/>
    <dgm:cxn modelId="{B2400E9E-6511-4B14-B051-E30AD31F9679}" type="presParOf" srcId="{EFEDC4A5-C1A6-49EF-B6AE-BA6B3B664E06}" destId="{FE488E2D-E381-4F03-9A57-A705E5518357}" srcOrd="1" destOrd="0" presId="urn:microsoft.com/office/officeart/2005/8/layout/hierarchy1"/>
    <dgm:cxn modelId="{55FC4AA0-AA45-4619-9E0B-190A29B30D1F}" type="presParOf" srcId="{FE488E2D-E381-4F03-9A57-A705E5518357}" destId="{C7B6811E-6B5E-432A-9192-86B5B4EE04B8}" srcOrd="0" destOrd="0" presId="urn:microsoft.com/office/officeart/2005/8/layout/hierarchy1"/>
    <dgm:cxn modelId="{3D91D32E-A850-4475-B88B-0EAAE64906BE}" type="presParOf" srcId="{C7B6811E-6B5E-432A-9192-86B5B4EE04B8}" destId="{231D0E12-79CF-40B9-8477-278FD1B06ED3}" srcOrd="0" destOrd="0" presId="urn:microsoft.com/office/officeart/2005/8/layout/hierarchy1"/>
    <dgm:cxn modelId="{F3AD9A56-F544-4D49-9E40-81B1822FA991}" type="presParOf" srcId="{C7B6811E-6B5E-432A-9192-86B5B4EE04B8}" destId="{935670E0-D488-4454-BE17-8E6136327FCE}" srcOrd="1" destOrd="0" presId="urn:microsoft.com/office/officeart/2005/8/layout/hierarchy1"/>
    <dgm:cxn modelId="{B5B20B73-186C-41C0-8180-37ECC0B2F7B3}" type="presParOf" srcId="{FE488E2D-E381-4F03-9A57-A705E5518357}" destId="{847E9261-05D7-456F-8E6A-9E171AFC78F1}" srcOrd="1" destOrd="0" presId="urn:microsoft.com/office/officeart/2005/8/layout/hierarchy1"/>
    <dgm:cxn modelId="{8B03613A-3780-4840-B281-4699AFEE001C}" type="presParOf" srcId="{EFEDC4A5-C1A6-49EF-B6AE-BA6B3B664E06}" destId="{8C5C0755-E23C-4A2C-BFFD-F47D96A96458}" srcOrd="2" destOrd="0" presId="urn:microsoft.com/office/officeart/2005/8/layout/hierarchy1"/>
    <dgm:cxn modelId="{746DA83A-6D65-43AB-9A00-6DA76E0ECA20}" type="presParOf" srcId="{EFEDC4A5-C1A6-49EF-B6AE-BA6B3B664E06}" destId="{6309A96A-4FA3-4291-BCC0-F59CB682FE03}" srcOrd="3" destOrd="0" presId="urn:microsoft.com/office/officeart/2005/8/layout/hierarchy1"/>
    <dgm:cxn modelId="{CB6397FE-3030-4114-9786-5B8A65E11BCF}" type="presParOf" srcId="{6309A96A-4FA3-4291-BCC0-F59CB682FE03}" destId="{4A5EA437-BB98-4E5B-9430-383586A2F4E4}" srcOrd="0" destOrd="0" presId="urn:microsoft.com/office/officeart/2005/8/layout/hierarchy1"/>
    <dgm:cxn modelId="{886FA498-49B5-4FB5-A122-086909A3BF1A}" type="presParOf" srcId="{4A5EA437-BB98-4E5B-9430-383586A2F4E4}" destId="{2C8BFF37-992E-47B6-B84B-018E450E2BA9}" srcOrd="0" destOrd="0" presId="urn:microsoft.com/office/officeart/2005/8/layout/hierarchy1"/>
    <dgm:cxn modelId="{0B57A065-1A29-432A-A016-324C0546756E}" type="presParOf" srcId="{4A5EA437-BB98-4E5B-9430-383586A2F4E4}" destId="{1E11AAF7-F9FD-4E83-9445-A2C1F4B83063}" srcOrd="1" destOrd="0" presId="urn:microsoft.com/office/officeart/2005/8/layout/hierarchy1"/>
    <dgm:cxn modelId="{AF4275C9-C768-47CF-BA07-A138F13E7A1B}" type="presParOf" srcId="{6309A96A-4FA3-4291-BCC0-F59CB682FE03}" destId="{3DBA10B4-F004-4B88-8EE5-160D01AED39C}" srcOrd="1" destOrd="0" presId="urn:microsoft.com/office/officeart/2005/8/layout/hierarchy1"/>
    <dgm:cxn modelId="{33EF2E40-B993-429D-A4DF-86862F4D4A8A}" type="presParOf" srcId="{EFEDC4A5-C1A6-49EF-B6AE-BA6B3B664E06}" destId="{9EAA912C-D108-45B2-A269-9704FD0AB124}" srcOrd="4" destOrd="0" presId="urn:microsoft.com/office/officeart/2005/8/layout/hierarchy1"/>
    <dgm:cxn modelId="{A418C3C2-F2F2-4821-BD6A-0A3092D9BDC6}" type="presParOf" srcId="{EFEDC4A5-C1A6-49EF-B6AE-BA6B3B664E06}" destId="{66A8602F-42A8-4A7D-A059-80E248995DEA}" srcOrd="5" destOrd="0" presId="urn:microsoft.com/office/officeart/2005/8/layout/hierarchy1"/>
    <dgm:cxn modelId="{63A22F7C-D6EE-444A-95D8-BCF85D6EB6FE}" type="presParOf" srcId="{66A8602F-42A8-4A7D-A059-80E248995DEA}" destId="{8714F562-18C4-4972-BA0B-4BE1B8CA5022}" srcOrd="0" destOrd="0" presId="urn:microsoft.com/office/officeart/2005/8/layout/hierarchy1"/>
    <dgm:cxn modelId="{90112626-529F-4BFE-8F2B-AB3AA8050A9B}" type="presParOf" srcId="{8714F562-18C4-4972-BA0B-4BE1B8CA5022}" destId="{F184256A-83F0-423F-BAE7-478D7E6C3A61}" srcOrd="0" destOrd="0" presId="urn:microsoft.com/office/officeart/2005/8/layout/hierarchy1"/>
    <dgm:cxn modelId="{E54CC169-25B4-4E37-9E81-0A809E04AAF5}" type="presParOf" srcId="{8714F562-18C4-4972-BA0B-4BE1B8CA5022}" destId="{FF128327-FCC7-46E3-B83B-72F2A3F3D0D8}" srcOrd="1" destOrd="0" presId="urn:microsoft.com/office/officeart/2005/8/layout/hierarchy1"/>
    <dgm:cxn modelId="{EBC11753-3AD0-44BB-BBA8-4B9E6A88BC96}" type="presParOf" srcId="{66A8602F-42A8-4A7D-A059-80E248995DEA}" destId="{15490C9F-5253-4858-8CF6-94A585A07FD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BC6B12E-9AC9-44A2-BA59-208813425E6E}" type="doc">
      <dgm:prSet loTypeId="urn:microsoft.com/office/officeart/2005/8/layout/hierarchy1" loCatId="hierarchy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SG"/>
        </a:p>
      </dgm:t>
    </dgm:pt>
    <dgm:pt modelId="{9077BA55-C4CD-42EA-98E7-9673469FA6AF}">
      <dgm:prSet phldrT="[Text]"/>
      <dgm:spPr/>
      <dgm:t>
        <a:bodyPr/>
        <a:lstStyle/>
        <a:p>
          <a:endParaRPr lang="en-SG" dirty="0"/>
        </a:p>
      </dgm:t>
    </dgm:pt>
    <dgm:pt modelId="{8D15AEE9-4B15-4506-B5A6-E0123D3E5DC0}" type="parTrans" cxnId="{3E9B0449-4916-4729-9980-B690AC6A90B7}">
      <dgm:prSet/>
      <dgm:spPr/>
      <dgm:t>
        <a:bodyPr/>
        <a:lstStyle/>
        <a:p>
          <a:endParaRPr lang="en-SG"/>
        </a:p>
      </dgm:t>
    </dgm:pt>
    <dgm:pt modelId="{9F4426C7-34D7-46A6-955B-5CD4E95E94DA}" type="sibTrans" cxnId="{3E9B0449-4916-4729-9980-B690AC6A90B7}">
      <dgm:prSet/>
      <dgm:spPr/>
      <dgm:t>
        <a:bodyPr/>
        <a:lstStyle/>
        <a:p>
          <a:endParaRPr lang="en-SG"/>
        </a:p>
      </dgm:t>
    </dgm:pt>
    <dgm:pt modelId="{27101CC6-EB5B-4E30-88E3-6E235622E5AF}">
      <dgm:prSet phldrT="[Text]"/>
      <dgm:spPr/>
      <dgm:t>
        <a:bodyPr/>
        <a:lstStyle/>
        <a:p>
          <a:endParaRPr lang="en-SG" dirty="0"/>
        </a:p>
      </dgm:t>
    </dgm:pt>
    <dgm:pt modelId="{D09C5E8E-9E97-40A3-BFED-0F14D6F27F96}" type="parTrans" cxnId="{BF66542D-C0C0-4F7A-8EBF-37B08F653C5E}">
      <dgm:prSet/>
      <dgm:spPr/>
      <dgm:t>
        <a:bodyPr/>
        <a:lstStyle/>
        <a:p>
          <a:endParaRPr lang="en-SG"/>
        </a:p>
      </dgm:t>
    </dgm:pt>
    <dgm:pt modelId="{81420CC6-9609-4B3B-8801-64026DCEC565}" type="sibTrans" cxnId="{BF66542D-C0C0-4F7A-8EBF-37B08F653C5E}">
      <dgm:prSet/>
      <dgm:spPr/>
      <dgm:t>
        <a:bodyPr/>
        <a:lstStyle/>
        <a:p>
          <a:endParaRPr lang="en-SG"/>
        </a:p>
      </dgm:t>
    </dgm:pt>
    <dgm:pt modelId="{E2E14FC6-01A9-47DE-8BD4-F65B9BFCDA79}">
      <dgm:prSet phldrT="[Text]"/>
      <dgm:spPr/>
      <dgm:t>
        <a:bodyPr/>
        <a:lstStyle/>
        <a:p>
          <a:endParaRPr lang="en-SG" dirty="0"/>
        </a:p>
      </dgm:t>
    </dgm:pt>
    <dgm:pt modelId="{8B2CA23F-A440-486F-AA6C-C4F1CC5F6090}" type="parTrans" cxnId="{868E2658-4F9C-48C3-84A2-6EA17C48F15F}">
      <dgm:prSet/>
      <dgm:spPr/>
      <dgm:t>
        <a:bodyPr/>
        <a:lstStyle/>
        <a:p>
          <a:endParaRPr lang="en-SG"/>
        </a:p>
      </dgm:t>
    </dgm:pt>
    <dgm:pt modelId="{EDDF0AF7-4256-4608-AAB6-1E1FC0DFF6B0}" type="sibTrans" cxnId="{868E2658-4F9C-48C3-84A2-6EA17C48F15F}">
      <dgm:prSet/>
      <dgm:spPr/>
      <dgm:t>
        <a:bodyPr/>
        <a:lstStyle/>
        <a:p>
          <a:endParaRPr lang="en-SG"/>
        </a:p>
      </dgm:t>
    </dgm:pt>
    <dgm:pt modelId="{533238B9-1C49-4099-904A-607C978142DE}">
      <dgm:prSet phldrT="[Text]"/>
      <dgm:spPr/>
      <dgm:t>
        <a:bodyPr/>
        <a:lstStyle/>
        <a:p>
          <a:endParaRPr lang="en-SG" dirty="0"/>
        </a:p>
      </dgm:t>
    </dgm:pt>
    <dgm:pt modelId="{9974F9B0-7824-4422-A09D-35CF95D9935A}" type="parTrans" cxnId="{36E41FA6-FEC8-4643-97AE-5755C7583E8F}">
      <dgm:prSet/>
      <dgm:spPr/>
      <dgm:t>
        <a:bodyPr/>
        <a:lstStyle/>
        <a:p>
          <a:endParaRPr lang="en-SG"/>
        </a:p>
      </dgm:t>
    </dgm:pt>
    <dgm:pt modelId="{6F14E956-BD54-4696-A70E-5BAFB839E8CA}" type="sibTrans" cxnId="{36E41FA6-FEC8-4643-97AE-5755C7583E8F}">
      <dgm:prSet/>
      <dgm:spPr/>
      <dgm:t>
        <a:bodyPr/>
        <a:lstStyle/>
        <a:p>
          <a:endParaRPr lang="en-SG"/>
        </a:p>
      </dgm:t>
    </dgm:pt>
    <dgm:pt modelId="{EB86E7F9-D277-4EEB-8FD1-3546840BB37B}" type="pres">
      <dgm:prSet presAssocID="{1BC6B12E-9AC9-44A2-BA59-208813425E6E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SG"/>
        </a:p>
      </dgm:t>
    </dgm:pt>
    <dgm:pt modelId="{BCB3D4EB-B809-47D3-A768-8D4312946153}" type="pres">
      <dgm:prSet presAssocID="{9077BA55-C4CD-42EA-98E7-9673469FA6AF}" presName="hierRoot1" presStyleCnt="0"/>
      <dgm:spPr/>
    </dgm:pt>
    <dgm:pt modelId="{3908CF6F-94F7-4EDD-901B-CE80CAF69D28}" type="pres">
      <dgm:prSet presAssocID="{9077BA55-C4CD-42EA-98E7-9673469FA6AF}" presName="composite" presStyleCnt="0"/>
      <dgm:spPr/>
    </dgm:pt>
    <dgm:pt modelId="{7DD96FF9-F706-495E-BE56-72FEC03AFD74}" type="pres">
      <dgm:prSet presAssocID="{9077BA55-C4CD-42EA-98E7-9673469FA6AF}" presName="background" presStyleLbl="node0" presStyleIdx="0" presStyleCnt="1"/>
      <dgm:spPr>
        <a:solidFill>
          <a:srgbClr val="0070C0"/>
        </a:solidFill>
      </dgm:spPr>
    </dgm:pt>
    <dgm:pt modelId="{5C8AC271-A367-472D-9584-1FAFBCB75818}" type="pres">
      <dgm:prSet presAssocID="{9077BA55-C4CD-42EA-98E7-9673469FA6AF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n-SG"/>
        </a:p>
      </dgm:t>
    </dgm:pt>
    <dgm:pt modelId="{EFEDC4A5-C1A6-49EF-B6AE-BA6B3B664E06}" type="pres">
      <dgm:prSet presAssocID="{9077BA55-C4CD-42EA-98E7-9673469FA6AF}" presName="hierChild2" presStyleCnt="0"/>
      <dgm:spPr/>
    </dgm:pt>
    <dgm:pt modelId="{6138F481-6425-4A4C-878A-4C2352B92DA5}" type="pres">
      <dgm:prSet presAssocID="{D09C5E8E-9E97-40A3-BFED-0F14D6F27F96}" presName="Name10" presStyleLbl="parChTrans1D2" presStyleIdx="0" presStyleCnt="3"/>
      <dgm:spPr/>
      <dgm:t>
        <a:bodyPr/>
        <a:lstStyle/>
        <a:p>
          <a:endParaRPr lang="en-SG"/>
        </a:p>
      </dgm:t>
    </dgm:pt>
    <dgm:pt modelId="{FE488E2D-E381-4F03-9A57-A705E5518357}" type="pres">
      <dgm:prSet presAssocID="{27101CC6-EB5B-4E30-88E3-6E235622E5AF}" presName="hierRoot2" presStyleCnt="0"/>
      <dgm:spPr/>
    </dgm:pt>
    <dgm:pt modelId="{C7B6811E-6B5E-432A-9192-86B5B4EE04B8}" type="pres">
      <dgm:prSet presAssocID="{27101CC6-EB5B-4E30-88E3-6E235622E5AF}" presName="composite2" presStyleCnt="0"/>
      <dgm:spPr/>
    </dgm:pt>
    <dgm:pt modelId="{231D0E12-79CF-40B9-8477-278FD1B06ED3}" type="pres">
      <dgm:prSet presAssocID="{27101CC6-EB5B-4E30-88E3-6E235622E5AF}" presName="background2" presStyleLbl="node2" presStyleIdx="0" presStyleCnt="3"/>
      <dgm:spPr>
        <a:solidFill>
          <a:schemeClr val="bg1"/>
        </a:solidFill>
      </dgm:spPr>
      <dgm:t>
        <a:bodyPr/>
        <a:lstStyle/>
        <a:p>
          <a:endParaRPr lang="en-SG"/>
        </a:p>
      </dgm:t>
    </dgm:pt>
    <dgm:pt modelId="{935670E0-D488-4454-BE17-8E6136327FCE}" type="pres">
      <dgm:prSet presAssocID="{27101CC6-EB5B-4E30-88E3-6E235622E5AF}" presName="text2" presStyleLbl="fgAcc2" presStyleIdx="0" presStyleCnt="3">
        <dgm:presLayoutVars>
          <dgm:chPref val="3"/>
        </dgm:presLayoutVars>
      </dgm:prSet>
      <dgm:spPr/>
      <dgm:t>
        <a:bodyPr/>
        <a:lstStyle/>
        <a:p>
          <a:endParaRPr lang="en-SG"/>
        </a:p>
      </dgm:t>
    </dgm:pt>
    <dgm:pt modelId="{847E9261-05D7-456F-8E6A-9E171AFC78F1}" type="pres">
      <dgm:prSet presAssocID="{27101CC6-EB5B-4E30-88E3-6E235622E5AF}" presName="hierChild3" presStyleCnt="0"/>
      <dgm:spPr/>
    </dgm:pt>
    <dgm:pt modelId="{8C5C0755-E23C-4A2C-BFFD-F47D96A96458}" type="pres">
      <dgm:prSet presAssocID="{8B2CA23F-A440-486F-AA6C-C4F1CC5F6090}" presName="Name10" presStyleLbl="parChTrans1D2" presStyleIdx="1" presStyleCnt="3"/>
      <dgm:spPr/>
      <dgm:t>
        <a:bodyPr/>
        <a:lstStyle/>
        <a:p>
          <a:endParaRPr lang="en-SG"/>
        </a:p>
      </dgm:t>
    </dgm:pt>
    <dgm:pt modelId="{6309A96A-4FA3-4291-BCC0-F59CB682FE03}" type="pres">
      <dgm:prSet presAssocID="{E2E14FC6-01A9-47DE-8BD4-F65B9BFCDA79}" presName="hierRoot2" presStyleCnt="0"/>
      <dgm:spPr/>
    </dgm:pt>
    <dgm:pt modelId="{4A5EA437-BB98-4E5B-9430-383586A2F4E4}" type="pres">
      <dgm:prSet presAssocID="{E2E14FC6-01A9-47DE-8BD4-F65B9BFCDA79}" presName="composite2" presStyleCnt="0"/>
      <dgm:spPr/>
    </dgm:pt>
    <dgm:pt modelId="{2C8BFF37-992E-47B6-B84B-018E450E2BA9}" type="pres">
      <dgm:prSet presAssocID="{E2E14FC6-01A9-47DE-8BD4-F65B9BFCDA79}" presName="background2" presStyleLbl="node2" presStyleIdx="1" presStyleCnt="3"/>
      <dgm:spPr>
        <a:solidFill>
          <a:srgbClr val="0070C0"/>
        </a:solidFill>
      </dgm:spPr>
      <dgm:t>
        <a:bodyPr/>
        <a:lstStyle/>
        <a:p>
          <a:endParaRPr lang="en-SG"/>
        </a:p>
      </dgm:t>
    </dgm:pt>
    <dgm:pt modelId="{1E11AAF7-F9FD-4E83-9445-A2C1F4B83063}" type="pres">
      <dgm:prSet presAssocID="{E2E14FC6-01A9-47DE-8BD4-F65B9BFCDA79}" presName="text2" presStyleLbl="fgAcc2" presStyleIdx="1" presStyleCnt="3">
        <dgm:presLayoutVars>
          <dgm:chPref val="3"/>
        </dgm:presLayoutVars>
      </dgm:prSet>
      <dgm:spPr/>
      <dgm:t>
        <a:bodyPr/>
        <a:lstStyle/>
        <a:p>
          <a:endParaRPr lang="en-SG"/>
        </a:p>
      </dgm:t>
    </dgm:pt>
    <dgm:pt modelId="{3DBA10B4-F004-4B88-8EE5-160D01AED39C}" type="pres">
      <dgm:prSet presAssocID="{E2E14FC6-01A9-47DE-8BD4-F65B9BFCDA79}" presName="hierChild3" presStyleCnt="0"/>
      <dgm:spPr/>
    </dgm:pt>
    <dgm:pt modelId="{9EAA912C-D108-45B2-A269-9704FD0AB124}" type="pres">
      <dgm:prSet presAssocID="{9974F9B0-7824-4422-A09D-35CF95D9935A}" presName="Name10" presStyleLbl="parChTrans1D2" presStyleIdx="2" presStyleCnt="3"/>
      <dgm:spPr/>
      <dgm:t>
        <a:bodyPr/>
        <a:lstStyle/>
        <a:p>
          <a:endParaRPr lang="en-SG"/>
        </a:p>
      </dgm:t>
    </dgm:pt>
    <dgm:pt modelId="{66A8602F-42A8-4A7D-A059-80E248995DEA}" type="pres">
      <dgm:prSet presAssocID="{533238B9-1C49-4099-904A-607C978142DE}" presName="hierRoot2" presStyleCnt="0"/>
      <dgm:spPr/>
    </dgm:pt>
    <dgm:pt modelId="{8714F562-18C4-4972-BA0B-4BE1B8CA5022}" type="pres">
      <dgm:prSet presAssocID="{533238B9-1C49-4099-904A-607C978142DE}" presName="composite2" presStyleCnt="0"/>
      <dgm:spPr/>
    </dgm:pt>
    <dgm:pt modelId="{F184256A-83F0-423F-BAE7-478D7E6C3A61}" type="pres">
      <dgm:prSet presAssocID="{533238B9-1C49-4099-904A-607C978142DE}" presName="background2" presStyleLbl="node2" presStyleIdx="2" presStyleCnt="3"/>
      <dgm:spPr>
        <a:solidFill>
          <a:schemeClr val="bg1">
            <a:lumMod val="85000"/>
          </a:schemeClr>
        </a:solidFill>
      </dgm:spPr>
      <dgm:t>
        <a:bodyPr/>
        <a:lstStyle/>
        <a:p>
          <a:endParaRPr lang="en-SG"/>
        </a:p>
      </dgm:t>
    </dgm:pt>
    <dgm:pt modelId="{FF128327-FCC7-46E3-B83B-72F2A3F3D0D8}" type="pres">
      <dgm:prSet presAssocID="{533238B9-1C49-4099-904A-607C978142DE}" presName="text2" presStyleLbl="fgAcc2" presStyleIdx="2" presStyleCnt="3">
        <dgm:presLayoutVars>
          <dgm:chPref val="3"/>
        </dgm:presLayoutVars>
      </dgm:prSet>
      <dgm:spPr/>
      <dgm:t>
        <a:bodyPr/>
        <a:lstStyle/>
        <a:p>
          <a:endParaRPr lang="en-SG"/>
        </a:p>
      </dgm:t>
    </dgm:pt>
    <dgm:pt modelId="{15490C9F-5253-4858-8CF6-94A585A07FD0}" type="pres">
      <dgm:prSet presAssocID="{533238B9-1C49-4099-904A-607C978142DE}" presName="hierChild3" presStyleCnt="0"/>
      <dgm:spPr/>
    </dgm:pt>
  </dgm:ptLst>
  <dgm:cxnLst>
    <dgm:cxn modelId="{5CA7C06E-B2CA-4B4E-A410-5B8540C40186}" type="presOf" srcId="{1BC6B12E-9AC9-44A2-BA59-208813425E6E}" destId="{EB86E7F9-D277-4EEB-8FD1-3546840BB37B}" srcOrd="0" destOrd="0" presId="urn:microsoft.com/office/officeart/2005/8/layout/hierarchy1"/>
    <dgm:cxn modelId="{BF66542D-C0C0-4F7A-8EBF-37B08F653C5E}" srcId="{9077BA55-C4CD-42EA-98E7-9673469FA6AF}" destId="{27101CC6-EB5B-4E30-88E3-6E235622E5AF}" srcOrd="0" destOrd="0" parTransId="{D09C5E8E-9E97-40A3-BFED-0F14D6F27F96}" sibTransId="{81420CC6-9609-4B3B-8801-64026DCEC565}"/>
    <dgm:cxn modelId="{3E9B0449-4916-4729-9980-B690AC6A90B7}" srcId="{1BC6B12E-9AC9-44A2-BA59-208813425E6E}" destId="{9077BA55-C4CD-42EA-98E7-9673469FA6AF}" srcOrd="0" destOrd="0" parTransId="{8D15AEE9-4B15-4506-B5A6-E0123D3E5DC0}" sibTransId="{9F4426C7-34D7-46A6-955B-5CD4E95E94DA}"/>
    <dgm:cxn modelId="{46579E49-ADE4-428F-BD68-B0005620DD0A}" type="presOf" srcId="{D09C5E8E-9E97-40A3-BFED-0F14D6F27F96}" destId="{6138F481-6425-4A4C-878A-4C2352B92DA5}" srcOrd="0" destOrd="0" presId="urn:microsoft.com/office/officeart/2005/8/layout/hierarchy1"/>
    <dgm:cxn modelId="{6D5602A7-505A-42DC-8A87-737A138391E4}" type="presOf" srcId="{27101CC6-EB5B-4E30-88E3-6E235622E5AF}" destId="{935670E0-D488-4454-BE17-8E6136327FCE}" srcOrd="0" destOrd="0" presId="urn:microsoft.com/office/officeart/2005/8/layout/hierarchy1"/>
    <dgm:cxn modelId="{868E2658-4F9C-48C3-84A2-6EA17C48F15F}" srcId="{9077BA55-C4CD-42EA-98E7-9673469FA6AF}" destId="{E2E14FC6-01A9-47DE-8BD4-F65B9BFCDA79}" srcOrd="1" destOrd="0" parTransId="{8B2CA23F-A440-486F-AA6C-C4F1CC5F6090}" sibTransId="{EDDF0AF7-4256-4608-AAB6-1E1FC0DFF6B0}"/>
    <dgm:cxn modelId="{36E41FA6-FEC8-4643-97AE-5755C7583E8F}" srcId="{9077BA55-C4CD-42EA-98E7-9673469FA6AF}" destId="{533238B9-1C49-4099-904A-607C978142DE}" srcOrd="2" destOrd="0" parTransId="{9974F9B0-7824-4422-A09D-35CF95D9935A}" sibTransId="{6F14E956-BD54-4696-A70E-5BAFB839E8CA}"/>
    <dgm:cxn modelId="{4B517619-9D62-4208-9021-DD2285D4B1B7}" type="presOf" srcId="{E2E14FC6-01A9-47DE-8BD4-F65B9BFCDA79}" destId="{1E11AAF7-F9FD-4E83-9445-A2C1F4B83063}" srcOrd="0" destOrd="0" presId="urn:microsoft.com/office/officeart/2005/8/layout/hierarchy1"/>
    <dgm:cxn modelId="{A727AA58-F1E2-4A55-966B-FC66E7C5BD7D}" type="presOf" srcId="{9077BA55-C4CD-42EA-98E7-9673469FA6AF}" destId="{5C8AC271-A367-472D-9584-1FAFBCB75818}" srcOrd="0" destOrd="0" presId="urn:microsoft.com/office/officeart/2005/8/layout/hierarchy1"/>
    <dgm:cxn modelId="{DE42F58E-DD40-49BB-8CCE-883866DB6FDE}" type="presOf" srcId="{533238B9-1C49-4099-904A-607C978142DE}" destId="{FF128327-FCC7-46E3-B83B-72F2A3F3D0D8}" srcOrd="0" destOrd="0" presId="urn:microsoft.com/office/officeart/2005/8/layout/hierarchy1"/>
    <dgm:cxn modelId="{93701E05-B3B5-43DB-A41D-9D3CC8575EE5}" type="presOf" srcId="{8B2CA23F-A440-486F-AA6C-C4F1CC5F6090}" destId="{8C5C0755-E23C-4A2C-BFFD-F47D96A96458}" srcOrd="0" destOrd="0" presId="urn:microsoft.com/office/officeart/2005/8/layout/hierarchy1"/>
    <dgm:cxn modelId="{CFD06951-9F90-420F-B865-CFC65EA42CE7}" type="presOf" srcId="{9974F9B0-7824-4422-A09D-35CF95D9935A}" destId="{9EAA912C-D108-45B2-A269-9704FD0AB124}" srcOrd="0" destOrd="0" presId="urn:microsoft.com/office/officeart/2005/8/layout/hierarchy1"/>
    <dgm:cxn modelId="{F3D2DB79-CB40-4048-8127-00DE7521353F}" type="presParOf" srcId="{EB86E7F9-D277-4EEB-8FD1-3546840BB37B}" destId="{BCB3D4EB-B809-47D3-A768-8D4312946153}" srcOrd="0" destOrd="0" presId="urn:microsoft.com/office/officeart/2005/8/layout/hierarchy1"/>
    <dgm:cxn modelId="{6CD003FC-F155-47C4-B859-23DE44104D4C}" type="presParOf" srcId="{BCB3D4EB-B809-47D3-A768-8D4312946153}" destId="{3908CF6F-94F7-4EDD-901B-CE80CAF69D28}" srcOrd="0" destOrd="0" presId="urn:microsoft.com/office/officeart/2005/8/layout/hierarchy1"/>
    <dgm:cxn modelId="{5C22C8E3-AF3C-49B4-99B5-049B1A186E35}" type="presParOf" srcId="{3908CF6F-94F7-4EDD-901B-CE80CAF69D28}" destId="{7DD96FF9-F706-495E-BE56-72FEC03AFD74}" srcOrd="0" destOrd="0" presId="urn:microsoft.com/office/officeart/2005/8/layout/hierarchy1"/>
    <dgm:cxn modelId="{DACC76A3-318B-4F9D-9928-0D504EB07176}" type="presParOf" srcId="{3908CF6F-94F7-4EDD-901B-CE80CAF69D28}" destId="{5C8AC271-A367-472D-9584-1FAFBCB75818}" srcOrd="1" destOrd="0" presId="urn:microsoft.com/office/officeart/2005/8/layout/hierarchy1"/>
    <dgm:cxn modelId="{B2D682A3-0E92-4812-BB2F-DB37BF94EF37}" type="presParOf" srcId="{BCB3D4EB-B809-47D3-A768-8D4312946153}" destId="{EFEDC4A5-C1A6-49EF-B6AE-BA6B3B664E06}" srcOrd="1" destOrd="0" presId="urn:microsoft.com/office/officeart/2005/8/layout/hierarchy1"/>
    <dgm:cxn modelId="{6E5F6B7C-2F52-4E88-AD9D-DCDA0AC28B53}" type="presParOf" srcId="{EFEDC4A5-C1A6-49EF-B6AE-BA6B3B664E06}" destId="{6138F481-6425-4A4C-878A-4C2352B92DA5}" srcOrd="0" destOrd="0" presId="urn:microsoft.com/office/officeart/2005/8/layout/hierarchy1"/>
    <dgm:cxn modelId="{F68FD172-97E0-47BA-A0E0-9E8CB202E45B}" type="presParOf" srcId="{EFEDC4A5-C1A6-49EF-B6AE-BA6B3B664E06}" destId="{FE488E2D-E381-4F03-9A57-A705E5518357}" srcOrd="1" destOrd="0" presId="urn:microsoft.com/office/officeart/2005/8/layout/hierarchy1"/>
    <dgm:cxn modelId="{8FDC47C4-5318-4793-A5AB-8AA54A3A3E04}" type="presParOf" srcId="{FE488E2D-E381-4F03-9A57-A705E5518357}" destId="{C7B6811E-6B5E-432A-9192-86B5B4EE04B8}" srcOrd="0" destOrd="0" presId="urn:microsoft.com/office/officeart/2005/8/layout/hierarchy1"/>
    <dgm:cxn modelId="{458A1E10-3665-489B-AF2E-5592BA52DBC4}" type="presParOf" srcId="{C7B6811E-6B5E-432A-9192-86B5B4EE04B8}" destId="{231D0E12-79CF-40B9-8477-278FD1B06ED3}" srcOrd="0" destOrd="0" presId="urn:microsoft.com/office/officeart/2005/8/layout/hierarchy1"/>
    <dgm:cxn modelId="{93BA3729-070A-4022-BDD4-8736294E13EE}" type="presParOf" srcId="{C7B6811E-6B5E-432A-9192-86B5B4EE04B8}" destId="{935670E0-D488-4454-BE17-8E6136327FCE}" srcOrd="1" destOrd="0" presId="urn:microsoft.com/office/officeart/2005/8/layout/hierarchy1"/>
    <dgm:cxn modelId="{E47A4D40-E470-469C-B4C1-C3AC0F17CD7D}" type="presParOf" srcId="{FE488E2D-E381-4F03-9A57-A705E5518357}" destId="{847E9261-05D7-456F-8E6A-9E171AFC78F1}" srcOrd="1" destOrd="0" presId="urn:microsoft.com/office/officeart/2005/8/layout/hierarchy1"/>
    <dgm:cxn modelId="{FD1C2685-D160-4713-87D5-7614DE43C3C8}" type="presParOf" srcId="{EFEDC4A5-C1A6-49EF-B6AE-BA6B3B664E06}" destId="{8C5C0755-E23C-4A2C-BFFD-F47D96A96458}" srcOrd="2" destOrd="0" presId="urn:microsoft.com/office/officeart/2005/8/layout/hierarchy1"/>
    <dgm:cxn modelId="{FA774B98-9CFA-452F-8EBD-4F4E52DF7761}" type="presParOf" srcId="{EFEDC4A5-C1A6-49EF-B6AE-BA6B3B664E06}" destId="{6309A96A-4FA3-4291-BCC0-F59CB682FE03}" srcOrd="3" destOrd="0" presId="urn:microsoft.com/office/officeart/2005/8/layout/hierarchy1"/>
    <dgm:cxn modelId="{C7520E62-BC35-4001-803C-2F1141A77516}" type="presParOf" srcId="{6309A96A-4FA3-4291-BCC0-F59CB682FE03}" destId="{4A5EA437-BB98-4E5B-9430-383586A2F4E4}" srcOrd="0" destOrd="0" presId="urn:microsoft.com/office/officeart/2005/8/layout/hierarchy1"/>
    <dgm:cxn modelId="{C612EEFC-10C4-4757-AE4A-542E2CF1AB32}" type="presParOf" srcId="{4A5EA437-BB98-4E5B-9430-383586A2F4E4}" destId="{2C8BFF37-992E-47B6-B84B-018E450E2BA9}" srcOrd="0" destOrd="0" presId="urn:microsoft.com/office/officeart/2005/8/layout/hierarchy1"/>
    <dgm:cxn modelId="{200FE46E-6677-443E-AE73-5F73F7421CE6}" type="presParOf" srcId="{4A5EA437-BB98-4E5B-9430-383586A2F4E4}" destId="{1E11AAF7-F9FD-4E83-9445-A2C1F4B83063}" srcOrd="1" destOrd="0" presId="urn:microsoft.com/office/officeart/2005/8/layout/hierarchy1"/>
    <dgm:cxn modelId="{7ED7D502-3680-4B4D-84B2-EA36B7375A87}" type="presParOf" srcId="{6309A96A-4FA3-4291-BCC0-F59CB682FE03}" destId="{3DBA10B4-F004-4B88-8EE5-160D01AED39C}" srcOrd="1" destOrd="0" presId="urn:microsoft.com/office/officeart/2005/8/layout/hierarchy1"/>
    <dgm:cxn modelId="{D391935E-04A5-40B3-BC62-55FC65A98B5F}" type="presParOf" srcId="{EFEDC4A5-C1A6-49EF-B6AE-BA6B3B664E06}" destId="{9EAA912C-D108-45B2-A269-9704FD0AB124}" srcOrd="4" destOrd="0" presId="urn:microsoft.com/office/officeart/2005/8/layout/hierarchy1"/>
    <dgm:cxn modelId="{F0287929-14D1-45E5-8C6B-CECBAB8E8265}" type="presParOf" srcId="{EFEDC4A5-C1A6-49EF-B6AE-BA6B3B664E06}" destId="{66A8602F-42A8-4A7D-A059-80E248995DEA}" srcOrd="5" destOrd="0" presId="urn:microsoft.com/office/officeart/2005/8/layout/hierarchy1"/>
    <dgm:cxn modelId="{852A5F3A-0F59-425D-90A9-3E1052E471B1}" type="presParOf" srcId="{66A8602F-42A8-4A7D-A059-80E248995DEA}" destId="{8714F562-18C4-4972-BA0B-4BE1B8CA5022}" srcOrd="0" destOrd="0" presId="urn:microsoft.com/office/officeart/2005/8/layout/hierarchy1"/>
    <dgm:cxn modelId="{F3DFCDA2-1DC0-41EC-BE62-597882FA4118}" type="presParOf" srcId="{8714F562-18C4-4972-BA0B-4BE1B8CA5022}" destId="{F184256A-83F0-423F-BAE7-478D7E6C3A61}" srcOrd="0" destOrd="0" presId="urn:microsoft.com/office/officeart/2005/8/layout/hierarchy1"/>
    <dgm:cxn modelId="{18AA3750-2504-4CF0-B79B-3D08ACC490AE}" type="presParOf" srcId="{8714F562-18C4-4972-BA0B-4BE1B8CA5022}" destId="{FF128327-FCC7-46E3-B83B-72F2A3F3D0D8}" srcOrd="1" destOrd="0" presId="urn:microsoft.com/office/officeart/2005/8/layout/hierarchy1"/>
    <dgm:cxn modelId="{E2241D5B-F3AD-4105-9540-8103498B672E}" type="presParOf" srcId="{66A8602F-42A8-4A7D-A059-80E248995DEA}" destId="{15490C9F-5253-4858-8CF6-94A585A07FD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BC6B12E-9AC9-44A2-BA59-208813425E6E}" type="doc">
      <dgm:prSet loTypeId="urn:microsoft.com/office/officeart/2005/8/layout/hierarchy1" loCatId="hierarchy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SG"/>
        </a:p>
      </dgm:t>
    </dgm:pt>
    <dgm:pt modelId="{9077BA55-C4CD-42EA-98E7-9673469FA6AF}">
      <dgm:prSet phldrT="[Text]"/>
      <dgm:spPr/>
      <dgm:t>
        <a:bodyPr/>
        <a:lstStyle/>
        <a:p>
          <a:endParaRPr lang="en-SG" dirty="0"/>
        </a:p>
      </dgm:t>
    </dgm:pt>
    <dgm:pt modelId="{8D15AEE9-4B15-4506-B5A6-E0123D3E5DC0}" type="parTrans" cxnId="{3E9B0449-4916-4729-9980-B690AC6A90B7}">
      <dgm:prSet/>
      <dgm:spPr/>
      <dgm:t>
        <a:bodyPr/>
        <a:lstStyle/>
        <a:p>
          <a:endParaRPr lang="en-SG"/>
        </a:p>
      </dgm:t>
    </dgm:pt>
    <dgm:pt modelId="{9F4426C7-34D7-46A6-955B-5CD4E95E94DA}" type="sibTrans" cxnId="{3E9B0449-4916-4729-9980-B690AC6A90B7}">
      <dgm:prSet/>
      <dgm:spPr/>
      <dgm:t>
        <a:bodyPr/>
        <a:lstStyle/>
        <a:p>
          <a:endParaRPr lang="en-SG"/>
        </a:p>
      </dgm:t>
    </dgm:pt>
    <dgm:pt modelId="{27101CC6-EB5B-4E30-88E3-6E235622E5AF}">
      <dgm:prSet phldrT="[Text]"/>
      <dgm:spPr/>
      <dgm:t>
        <a:bodyPr/>
        <a:lstStyle/>
        <a:p>
          <a:endParaRPr lang="en-SG" dirty="0"/>
        </a:p>
      </dgm:t>
    </dgm:pt>
    <dgm:pt modelId="{D09C5E8E-9E97-40A3-BFED-0F14D6F27F96}" type="parTrans" cxnId="{BF66542D-C0C0-4F7A-8EBF-37B08F653C5E}">
      <dgm:prSet/>
      <dgm:spPr/>
      <dgm:t>
        <a:bodyPr/>
        <a:lstStyle/>
        <a:p>
          <a:endParaRPr lang="en-SG"/>
        </a:p>
      </dgm:t>
    </dgm:pt>
    <dgm:pt modelId="{81420CC6-9609-4B3B-8801-64026DCEC565}" type="sibTrans" cxnId="{BF66542D-C0C0-4F7A-8EBF-37B08F653C5E}">
      <dgm:prSet/>
      <dgm:spPr/>
      <dgm:t>
        <a:bodyPr/>
        <a:lstStyle/>
        <a:p>
          <a:endParaRPr lang="en-SG"/>
        </a:p>
      </dgm:t>
    </dgm:pt>
    <dgm:pt modelId="{E2E14FC6-01A9-47DE-8BD4-F65B9BFCDA79}">
      <dgm:prSet phldrT="[Text]"/>
      <dgm:spPr/>
      <dgm:t>
        <a:bodyPr/>
        <a:lstStyle/>
        <a:p>
          <a:endParaRPr lang="en-SG" dirty="0"/>
        </a:p>
      </dgm:t>
    </dgm:pt>
    <dgm:pt modelId="{8B2CA23F-A440-486F-AA6C-C4F1CC5F6090}" type="parTrans" cxnId="{868E2658-4F9C-48C3-84A2-6EA17C48F15F}">
      <dgm:prSet/>
      <dgm:spPr/>
      <dgm:t>
        <a:bodyPr/>
        <a:lstStyle/>
        <a:p>
          <a:endParaRPr lang="en-SG"/>
        </a:p>
      </dgm:t>
    </dgm:pt>
    <dgm:pt modelId="{EDDF0AF7-4256-4608-AAB6-1E1FC0DFF6B0}" type="sibTrans" cxnId="{868E2658-4F9C-48C3-84A2-6EA17C48F15F}">
      <dgm:prSet/>
      <dgm:spPr/>
      <dgm:t>
        <a:bodyPr/>
        <a:lstStyle/>
        <a:p>
          <a:endParaRPr lang="en-SG"/>
        </a:p>
      </dgm:t>
    </dgm:pt>
    <dgm:pt modelId="{533238B9-1C49-4099-904A-607C978142DE}">
      <dgm:prSet phldrT="[Text]"/>
      <dgm:spPr/>
      <dgm:t>
        <a:bodyPr/>
        <a:lstStyle/>
        <a:p>
          <a:endParaRPr lang="en-SG" dirty="0"/>
        </a:p>
      </dgm:t>
    </dgm:pt>
    <dgm:pt modelId="{9974F9B0-7824-4422-A09D-35CF95D9935A}" type="parTrans" cxnId="{36E41FA6-FEC8-4643-97AE-5755C7583E8F}">
      <dgm:prSet/>
      <dgm:spPr/>
      <dgm:t>
        <a:bodyPr/>
        <a:lstStyle/>
        <a:p>
          <a:endParaRPr lang="en-SG"/>
        </a:p>
      </dgm:t>
    </dgm:pt>
    <dgm:pt modelId="{6F14E956-BD54-4696-A70E-5BAFB839E8CA}" type="sibTrans" cxnId="{36E41FA6-FEC8-4643-97AE-5755C7583E8F}">
      <dgm:prSet/>
      <dgm:spPr/>
      <dgm:t>
        <a:bodyPr/>
        <a:lstStyle/>
        <a:p>
          <a:endParaRPr lang="en-SG"/>
        </a:p>
      </dgm:t>
    </dgm:pt>
    <dgm:pt modelId="{EB86E7F9-D277-4EEB-8FD1-3546840BB37B}" type="pres">
      <dgm:prSet presAssocID="{1BC6B12E-9AC9-44A2-BA59-208813425E6E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SG"/>
        </a:p>
      </dgm:t>
    </dgm:pt>
    <dgm:pt modelId="{BCB3D4EB-B809-47D3-A768-8D4312946153}" type="pres">
      <dgm:prSet presAssocID="{9077BA55-C4CD-42EA-98E7-9673469FA6AF}" presName="hierRoot1" presStyleCnt="0"/>
      <dgm:spPr/>
    </dgm:pt>
    <dgm:pt modelId="{3908CF6F-94F7-4EDD-901B-CE80CAF69D28}" type="pres">
      <dgm:prSet presAssocID="{9077BA55-C4CD-42EA-98E7-9673469FA6AF}" presName="composite" presStyleCnt="0"/>
      <dgm:spPr/>
    </dgm:pt>
    <dgm:pt modelId="{7DD96FF9-F706-495E-BE56-72FEC03AFD74}" type="pres">
      <dgm:prSet presAssocID="{9077BA55-C4CD-42EA-98E7-9673469FA6AF}" presName="background" presStyleLbl="node0" presStyleIdx="0" presStyleCnt="1"/>
      <dgm:spPr>
        <a:solidFill>
          <a:srgbClr val="0070C0"/>
        </a:solidFill>
      </dgm:spPr>
    </dgm:pt>
    <dgm:pt modelId="{5C8AC271-A367-472D-9584-1FAFBCB75818}" type="pres">
      <dgm:prSet presAssocID="{9077BA55-C4CD-42EA-98E7-9673469FA6AF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n-SG"/>
        </a:p>
      </dgm:t>
    </dgm:pt>
    <dgm:pt modelId="{EFEDC4A5-C1A6-49EF-B6AE-BA6B3B664E06}" type="pres">
      <dgm:prSet presAssocID="{9077BA55-C4CD-42EA-98E7-9673469FA6AF}" presName="hierChild2" presStyleCnt="0"/>
      <dgm:spPr/>
    </dgm:pt>
    <dgm:pt modelId="{6138F481-6425-4A4C-878A-4C2352B92DA5}" type="pres">
      <dgm:prSet presAssocID="{D09C5E8E-9E97-40A3-BFED-0F14D6F27F96}" presName="Name10" presStyleLbl="parChTrans1D2" presStyleIdx="0" presStyleCnt="3"/>
      <dgm:spPr/>
      <dgm:t>
        <a:bodyPr/>
        <a:lstStyle/>
        <a:p>
          <a:endParaRPr lang="en-SG"/>
        </a:p>
      </dgm:t>
    </dgm:pt>
    <dgm:pt modelId="{FE488E2D-E381-4F03-9A57-A705E5518357}" type="pres">
      <dgm:prSet presAssocID="{27101CC6-EB5B-4E30-88E3-6E235622E5AF}" presName="hierRoot2" presStyleCnt="0"/>
      <dgm:spPr/>
    </dgm:pt>
    <dgm:pt modelId="{C7B6811E-6B5E-432A-9192-86B5B4EE04B8}" type="pres">
      <dgm:prSet presAssocID="{27101CC6-EB5B-4E30-88E3-6E235622E5AF}" presName="composite2" presStyleCnt="0"/>
      <dgm:spPr/>
    </dgm:pt>
    <dgm:pt modelId="{231D0E12-79CF-40B9-8477-278FD1B06ED3}" type="pres">
      <dgm:prSet presAssocID="{27101CC6-EB5B-4E30-88E3-6E235622E5AF}" presName="background2" presStyleLbl="node2" presStyleIdx="0" presStyleCnt="3"/>
      <dgm:spPr>
        <a:solidFill>
          <a:schemeClr val="bg1"/>
        </a:solidFill>
      </dgm:spPr>
      <dgm:t>
        <a:bodyPr/>
        <a:lstStyle/>
        <a:p>
          <a:endParaRPr lang="en-SG"/>
        </a:p>
      </dgm:t>
    </dgm:pt>
    <dgm:pt modelId="{935670E0-D488-4454-BE17-8E6136327FCE}" type="pres">
      <dgm:prSet presAssocID="{27101CC6-EB5B-4E30-88E3-6E235622E5AF}" presName="text2" presStyleLbl="fgAcc2" presStyleIdx="0" presStyleCnt="3">
        <dgm:presLayoutVars>
          <dgm:chPref val="3"/>
        </dgm:presLayoutVars>
      </dgm:prSet>
      <dgm:spPr/>
      <dgm:t>
        <a:bodyPr/>
        <a:lstStyle/>
        <a:p>
          <a:endParaRPr lang="en-SG"/>
        </a:p>
      </dgm:t>
    </dgm:pt>
    <dgm:pt modelId="{847E9261-05D7-456F-8E6A-9E171AFC78F1}" type="pres">
      <dgm:prSet presAssocID="{27101CC6-EB5B-4E30-88E3-6E235622E5AF}" presName="hierChild3" presStyleCnt="0"/>
      <dgm:spPr/>
    </dgm:pt>
    <dgm:pt modelId="{8C5C0755-E23C-4A2C-BFFD-F47D96A96458}" type="pres">
      <dgm:prSet presAssocID="{8B2CA23F-A440-486F-AA6C-C4F1CC5F6090}" presName="Name10" presStyleLbl="parChTrans1D2" presStyleIdx="1" presStyleCnt="3"/>
      <dgm:spPr/>
      <dgm:t>
        <a:bodyPr/>
        <a:lstStyle/>
        <a:p>
          <a:endParaRPr lang="en-SG"/>
        </a:p>
      </dgm:t>
    </dgm:pt>
    <dgm:pt modelId="{6309A96A-4FA3-4291-BCC0-F59CB682FE03}" type="pres">
      <dgm:prSet presAssocID="{E2E14FC6-01A9-47DE-8BD4-F65B9BFCDA79}" presName="hierRoot2" presStyleCnt="0"/>
      <dgm:spPr/>
    </dgm:pt>
    <dgm:pt modelId="{4A5EA437-BB98-4E5B-9430-383586A2F4E4}" type="pres">
      <dgm:prSet presAssocID="{E2E14FC6-01A9-47DE-8BD4-F65B9BFCDA79}" presName="composite2" presStyleCnt="0"/>
      <dgm:spPr/>
    </dgm:pt>
    <dgm:pt modelId="{2C8BFF37-992E-47B6-B84B-018E450E2BA9}" type="pres">
      <dgm:prSet presAssocID="{E2E14FC6-01A9-47DE-8BD4-F65B9BFCDA79}" presName="background2" presStyleLbl="node2" presStyleIdx="1" presStyleCnt="3"/>
      <dgm:spPr>
        <a:solidFill>
          <a:srgbClr val="0070C0"/>
        </a:solidFill>
      </dgm:spPr>
      <dgm:t>
        <a:bodyPr/>
        <a:lstStyle/>
        <a:p>
          <a:endParaRPr lang="en-SG"/>
        </a:p>
      </dgm:t>
    </dgm:pt>
    <dgm:pt modelId="{1E11AAF7-F9FD-4E83-9445-A2C1F4B83063}" type="pres">
      <dgm:prSet presAssocID="{E2E14FC6-01A9-47DE-8BD4-F65B9BFCDA79}" presName="text2" presStyleLbl="fgAcc2" presStyleIdx="1" presStyleCnt="3">
        <dgm:presLayoutVars>
          <dgm:chPref val="3"/>
        </dgm:presLayoutVars>
      </dgm:prSet>
      <dgm:spPr/>
      <dgm:t>
        <a:bodyPr/>
        <a:lstStyle/>
        <a:p>
          <a:endParaRPr lang="en-SG"/>
        </a:p>
      </dgm:t>
    </dgm:pt>
    <dgm:pt modelId="{3DBA10B4-F004-4B88-8EE5-160D01AED39C}" type="pres">
      <dgm:prSet presAssocID="{E2E14FC6-01A9-47DE-8BD4-F65B9BFCDA79}" presName="hierChild3" presStyleCnt="0"/>
      <dgm:spPr/>
    </dgm:pt>
    <dgm:pt modelId="{9EAA912C-D108-45B2-A269-9704FD0AB124}" type="pres">
      <dgm:prSet presAssocID="{9974F9B0-7824-4422-A09D-35CF95D9935A}" presName="Name10" presStyleLbl="parChTrans1D2" presStyleIdx="2" presStyleCnt="3"/>
      <dgm:spPr/>
      <dgm:t>
        <a:bodyPr/>
        <a:lstStyle/>
        <a:p>
          <a:endParaRPr lang="en-SG"/>
        </a:p>
      </dgm:t>
    </dgm:pt>
    <dgm:pt modelId="{66A8602F-42A8-4A7D-A059-80E248995DEA}" type="pres">
      <dgm:prSet presAssocID="{533238B9-1C49-4099-904A-607C978142DE}" presName="hierRoot2" presStyleCnt="0"/>
      <dgm:spPr/>
    </dgm:pt>
    <dgm:pt modelId="{8714F562-18C4-4972-BA0B-4BE1B8CA5022}" type="pres">
      <dgm:prSet presAssocID="{533238B9-1C49-4099-904A-607C978142DE}" presName="composite2" presStyleCnt="0"/>
      <dgm:spPr/>
    </dgm:pt>
    <dgm:pt modelId="{F184256A-83F0-423F-BAE7-478D7E6C3A61}" type="pres">
      <dgm:prSet presAssocID="{533238B9-1C49-4099-904A-607C978142DE}" presName="background2" presStyleLbl="node2" presStyleIdx="2" presStyleCnt="3"/>
      <dgm:spPr>
        <a:solidFill>
          <a:schemeClr val="bg1">
            <a:lumMod val="85000"/>
          </a:schemeClr>
        </a:solidFill>
      </dgm:spPr>
      <dgm:t>
        <a:bodyPr/>
        <a:lstStyle/>
        <a:p>
          <a:endParaRPr lang="en-SG"/>
        </a:p>
      </dgm:t>
    </dgm:pt>
    <dgm:pt modelId="{FF128327-FCC7-46E3-B83B-72F2A3F3D0D8}" type="pres">
      <dgm:prSet presAssocID="{533238B9-1C49-4099-904A-607C978142DE}" presName="text2" presStyleLbl="fgAcc2" presStyleIdx="2" presStyleCnt="3">
        <dgm:presLayoutVars>
          <dgm:chPref val="3"/>
        </dgm:presLayoutVars>
      </dgm:prSet>
      <dgm:spPr/>
      <dgm:t>
        <a:bodyPr/>
        <a:lstStyle/>
        <a:p>
          <a:endParaRPr lang="en-SG"/>
        </a:p>
      </dgm:t>
    </dgm:pt>
    <dgm:pt modelId="{15490C9F-5253-4858-8CF6-94A585A07FD0}" type="pres">
      <dgm:prSet presAssocID="{533238B9-1C49-4099-904A-607C978142DE}" presName="hierChild3" presStyleCnt="0"/>
      <dgm:spPr/>
    </dgm:pt>
  </dgm:ptLst>
  <dgm:cxnLst>
    <dgm:cxn modelId="{5545A52F-7E99-4434-9D38-C221F66BE2B8}" type="presOf" srcId="{1BC6B12E-9AC9-44A2-BA59-208813425E6E}" destId="{EB86E7F9-D277-4EEB-8FD1-3546840BB37B}" srcOrd="0" destOrd="0" presId="urn:microsoft.com/office/officeart/2005/8/layout/hierarchy1"/>
    <dgm:cxn modelId="{BF66542D-C0C0-4F7A-8EBF-37B08F653C5E}" srcId="{9077BA55-C4CD-42EA-98E7-9673469FA6AF}" destId="{27101CC6-EB5B-4E30-88E3-6E235622E5AF}" srcOrd="0" destOrd="0" parTransId="{D09C5E8E-9E97-40A3-BFED-0F14D6F27F96}" sibTransId="{81420CC6-9609-4B3B-8801-64026DCEC565}"/>
    <dgm:cxn modelId="{E615A01A-7E60-4653-AFED-6BB40622ADFA}" type="presOf" srcId="{27101CC6-EB5B-4E30-88E3-6E235622E5AF}" destId="{935670E0-D488-4454-BE17-8E6136327FCE}" srcOrd="0" destOrd="0" presId="urn:microsoft.com/office/officeart/2005/8/layout/hierarchy1"/>
    <dgm:cxn modelId="{29F4DB97-9FE3-437A-A647-6D76DC81DBFC}" type="presOf" srcId="{9974F9B0-7824-4422-A09D-35CF95D9935A}" destId="{9EAA912C-D108-45B2-A269-9704FD0AB124}" srcOrd="0" destOrd="0" presId="urn:microsoft.com/office/officeart/2005/8/layout/hierarchy1"/>
    <dgm:cxn modelId="{3E9B0449-4916-4729-9980-B690AC6A90B7}" srcId="{1BC6B12E-9AC9-44A2-BA59-208813425E6E}" destId="{9077BA55-C4CD-42EA-98E7-9673469FA6AF}" srcOrd="0" destOrd="0" parTransId="{8D15AEE9-4B15-4506-B5A6-E0123D3E5DC0}" sibTransId="{9F4426C7-34D7-46A6-955B-5CD4E95E94DA}"/>
    <dgm:cxn modelId="{47D781CD-6639-4098-8FBD-CE9170C88376}" type="presOf" srcId="{8B2CA23F-A440-486F-AA6C-C4F1CC5F6090}" destId="{8C5C0755-E23C-4A2C-BFFD-F47D96A96458}" srcOrd="0" destOrd="0" presId="urn:microsoft.com/office/officeart/2005/8/layout/hierarchy1"/>
    <dgm:cxn modelId="{0341B413-9760-4326-AA58-4908AAB05525}" type="presOf" srcId="{533238B9-1C49-4099-904A-607C978142DE}" destId="{FF128327-FCC7-46E3-B83B-72F2A3F3D0D8}" srcOrd="0" destOrd="0" presId="urn:microsoft.com/office/officeart/2005/8/layout/hierarchy1"/>
    <dgm:cxn modelId="{868E2658-4F9C-48C3-84A2-6EA17C48F15F}" srcId="{9077BA55-C4CD-42EA-98E7-9673469FA6AF}" destId="{E2E14FC6-01A9-47DE-8BD4-F65B9BFCDA79}" srcOrd="1" destOrd="0" parTransId="{8B2CA23F-A440-486F-AA6C-C4F1CC5F6090}" sibTransId="{EDDF0AF7-4256-4608-AAB6-1E1FC0DFF6B0}"/>
    <dgm:cxn modelId="{36E41FA6-FEC8-4643-97AE-5755C7583E8F}" srcId="{9077BA55-C4CD-42EA-98E7-9673469FA6AF}" destId="{533238B9-1C49-4099-904A-607C978142DE}" srcOrd="2" destOrd="0" parTransId="{9974F9B0-7824-4422-A09D-35CF95D9935A}" sibTransId="{6F14E956-BD54-4696-A70E-5BAFB839E8CA}"/>
    <dgm:cxn modelId="{2133CC42-9D99-4F50-9B2A-DB8C64EA5F78}" type="presOf" srcId="{D09C5E8E-9E97-40A3-BFED-0F14D6F27F96}" destId="{6138F481-6425-4A4C-878A-4C2352B92DA5}" srcOrd="0" destOrd="0" presId="urn:microsoft.com/office/officeart/2005/8/layout/hierarchy1"/>
    <dgm:cxn modelId="{E8457ADC-489F-4B29-A440-0F1A57937E47}" type="presOf" srcId="{E2E14FC6-01A9-47DE-8BD4-F65B9BFCDA79}" destId="{1E11AAF7-F9FD-4E83-9445-A2C1F4B83063}" srcOrd="0" destOrd="0" presId="urn:microsoft.com/office/officeart/2005/8/layout/hierarchy1"/>
    <dgm:cxn modelId="{64035CC1-605D-4E14-9234-C77ECCDBDB72}" type="presOf" srcId="{9077BA55-C4CD-42EA-98E7-9673469FA6AF}" destId="{5C8AC271-A367-472D-9584-1FAFBCB75818}" srcOrd="0" destOrd="0" presId="urn:microsoft.com/office/officeart/2005/8/layout/hierarchy1"/>
    <dgm:cxn modelId="{160528F8-5658-40E6-B878-0A89E53C6927}" type="presParOf" srcId="{EB86E7F9-D277-4EEB-8FD1-3546840BB37B}" destId="{BCB3D4EB-B809-47D3-A768-8D4312946153}" srcOrd="0" destOrd="0" presId="urn:microsoft.com/office/officeart/2005/8/layout/hierarchy1"/>
    <dgm:cxn modelId="{4F08C8B8-A23F-4B2F-9251-9F6769BEE66D}" type="presParOf" srcId="{BCB3D4EB-B809-47D3-A768-8D4312946153}" destId="{3908CF6F-94F7-4EDD-901B-CE80CAF69D28}" srcOrd="0" destOrd="0" presId="urn:microsoft.com/office/officeart/2005/8/layout/hierarchy1"/>
    <dgm:cxn modelId="{561C4B35-1D0A-4107-8185-5C1B7151C09B}" type="presParOf" srcId="{3908CF6F-94F7-4EDD-901B-CE80CAF69D28}" destId="{7DD96FF9-F706-495E-BE56-72FEC03AFD74}" srcOrd="0" destOrd="0" presId="urn:microsoft.com/office/officeart/2005/8/layout/hierarchy1"/>
    <dgm:cxn modelId="{08E56444-1FD3-4A27-AAF1-7238B7B89445}" type="presParOf" srcId="{3908CF6F-94F7-4EDD-901B-CE80CAF69D28}" destId="{5C8AC271-A367-472D-9584-1FAFBCB75818}" srcOrd="1" destOrd="0" presId="urn:microsoft.com/office/officeart/2005/8/layout/hierarchy1"/>
    <dgm:cxn modelId="{67679449-3112-41E2-BBDC-55B3760E3568}" type="presParOf" srcId="{BCB3D4EB-B809-47D3-A768-8D4312946153}" destId="{EFEDC4A5-C1A6-49EF-B6AE-BA6B3B664E06}" srcOrd="1" destOrd="0" presId="urn:microsoft.com/office/officeart/2005/8/layout/hierarchy1"/>
    <dgm:cxn modelId="{C7D9A1AF-088F-4DD3-9452-A2086B500513}" type="presParOf" srcId="{EFEDC4A5-C1A6-49EF-B6AE-BA6B3B664E06}" destId="{6138F481-6425-4A4C-878A-4C2352B92DA5}" srcOrd="0" destOrd="0" presId="urn:microsoft.com/office/officeart/2005/8/layout/hierarchy1"/>
    <dgm:cxn modelId="{D18D2625-94B9-4040-A3A8-88DE4C9002A2}" type="presParOf" srcId="{EFEDC4A5-C1A6-49EF-B6AE-BA6B3B664E06}" destId="{FE488E2D-E381-4F03-9A57-A705E5518357}" srcOrd="1" destOrd="0" presId="urn:microsoft.com/office/officeart/2005/8/layout/hierarchy1"/>
    <dgm:cxn modelId="{1240B2F7-90E0-458D-A618-B84DF5865759}" type="presParOf" srcId="{FE488E2D-E381-4F03-9A57-A705E5518357}" destId="{C7B6811E-6B5E-432A-9192-86B5B4EE04B8}" srcOrd="0" destOrd="0" presId="urn:microsoft.com/office/officeart/2005/8/layout/hierarchy1"/>
    <dgm:cxn modelId="{958743A9-1705-4847-B595-388B6C76E18F}" type="presParOf" srcId="{C7B6811E-6B5E-432A-9192-86B5B4EE04B8}" destId="{231D0E12-79CF-40B9-8477-278FD1B06ED3}" srcOrd="0" destOrd="0" presId="urn:microsoft.com/office/officeart/2005/8/layout/hierarchy1"/>
    <dgm:cxn modelId="{FCB9F12F-43CA-4672-AADF-C320CFF86AD6}" type="presParOf" srcId="{C7B6811E-6B5E-432A-9192-86B5B4EE04B8}" destId="{935670E0-D488-4454-BE17-8E6136327FCE}" srcOrd="1" destOrd="0" presId="urn:microsoft.com/office/officeart/2005/8/layout/hierarchy1"/>
    <dgm:cxn modelId="{F5D92FBC-CF31-49D1-B037-0EBCD3813287}" type="presParOf" srcId="{FE488E2D-E381-4F03-9A57-A705E5518357}" destId="{847E9261-05D7-456F-8E6A-9E171AFC78F1}" srcOrd="1" destOrd="0" presId="urn:microsoft.com/office/officeart/2005/8/layout/hierarchy1"/>
    <dgm:cxn modelId="{57EDE7BD-FFB0-4040-A636-65FD0AE347EC}" type="presParOf" srcId="{EFEDC4A5-C1A6-49EF-B6AE-BA6B3B664E06}" destId="{8C5C0755-E23C-4A2C-BFFD-F47D96A96458}" srcOrd="2" destOrd="0" presId="urn:microsoft.com/office/officeart/2005/8/layout/hierarchy1"/>
    <dgm:cxn modelId="{C344F1EA-7BA3-4EF6-A24D-0484D0EC1C4C}" type="presParOf" srcId="{EFEDC4A5-C1A6-49EF-B6AE-BA6B3B664E06}" destId="{6309A96A-4FA3-4291-BCC0-F59CB682FE03}" srcOrd="3" destOrd="0" presId="urn:microsoft.com/office/officeart/2005/8/layout/hierarchy1"/>
    <dgm:cxn modelId="{41C190C5-05E3-4C95-88EC-F936E9F5DD85}" type="presParOf" srcId="{6309A96A-4FA3-4291-BCC0-F59CB682FE03}" destId="{4A5EA437-BB98-4E5B-9430-383586A2F4E4}" srcOrd="0" destOrd="0" presId="urn:microsoft.com/office/officeart/2005/8/layout/hierarchy1"/>
    <dgm:cxn modelId="{5E873AFB-7056-4BF3-A47D-76955D2AF9F1}" type="presParOf" srcId="{4A5EA437-BB98-4E5B-9430-383586A2F4E4}" destId="{2C8BFF37-992E-47B6-B84B-018E450E2BA9}" srcOrd="0" destOrd="0" presId="urn:microsoft.com/office/officeart/2005/8/layout/hierarchy1"/>
    <dgm:cxn modelId="{C6D83FAC-5689-475C-B911-1C064F161920}" type="presParOf" srcId="{4A5EA437-BB98-4E5B-9430-383586A2F4E4}" destId="{1E11AAF7-F9FD-4E83-9445-A2C1F4B83063}" srcOrd="1" destOrd="0" presId="urn:microsoft.com/office/officeart/2005/8/layout/hierarchy1"/>
    <dgm:cxn modelId="{E79BB8C1-0240-47A2-85FF-57D9F98115C0}" type="presParOf" srcId="{6309A96A-4FA3-4291-BCC0-F59CB682FE03}" destId="{3DBA10B4-F004-4B88-8EE5-160D01AED39C}" srcOrd="1" destOrd="0" presId="urn:microsoft.com/office/officeart/2005/8/layout/hierarchy1"/>
    <dgm:cxn modelId="{4A844EB0-CC9F-46E3-AA7B-3DB84F8B41C8}" type="presParOf" srcId="{EFEDC4A5-C1A6-49EF-B6AE-BA6B3B664E06}" destId="{9EAA912C-D108-45B2-A269-9704FD0AB124}" srcOrd="4" destOrd="0" presId="urn:microsoft.com/office/officeart/2005/8/layout/hierarchy1"/>
    <dgm:cxn modelId="{F3BCE34C-D5F6-4A52-B2C2-C5437E934F10}" type="presParOf" srcId="{EFEDC4A5-C1A6-49EF-B6AE-BA6B3B664E06}" destId="{66A8602F-42A8-4A7D-A059-80E248995DEA}" srcOrd="5" destOrd="0" presId="urn:microsoft.com/office/officeart/2005/8/layout/hierarchy1"/>
    <dgm:cxn modelId="{DFC53A33-6773-4C21-A299-44881AFE4FD1}" type="presParOf" srcId="{66A8602F-42A8-4A7D-A059-80E248995DEA}" destId="{8714F562-18C4-4972-BA0B-4BE1B8CA5022}" srcOrd="0" destOrd="0" presId="urn:microsoft.com/office/officeart/2005/8/layout/hierarchy1"/>
    <dgm:cxn modelId="{55D658D4-BE73-45C9-9C49-122CAC9CBA1A}" type="presParOf" srcId="{8714F562-18C4-4972-BA0B-4BE1B8CA5022}" destId="{F184256A-83F0-423F-BAE7-478D7E6C3A61}" srcOrd="0" destOrd="0" presId="urn:microsoft.com/office/officeart/2005/8/layout/hierarchy1"/>
    <dgm:cxn modelId="{130DCF37-4980-486D-829D-931F90CE4108}" type="presParOf" srcId="{8714F562-18C4-4972-BA0B-4BE1B8CA5022}" destId="{FF128327-FCC7-46E3-B83B-72F2A3F3D0D8}" srcOrd="1" destOrd="0" presId="urn:microsoft.com/office/officeart/2005/8/layout/hierarchy1"/>
    <dgm:cxn modelId="{5FDCE690-B0E9-4AE3-B665-4C8800B3AA5E}" type="presParOf" srcId="{66A8602F-42A8-4A7D-A059-80E248995DEA}" destId="{15490C9F-5253-4858-8CF6-94A585A07FD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BC6B12E-9AC9-44A2-BA59-208813425E6E}" type="doc">
      <dgm:prSet loTypeId="urn:microsoft.com/office/officeart/2005/8/layout/hierarchy1" loCatId="hierarchy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SG"/>
        </a:p>
      </dgm:t>
    </dgm:pt>
    <dgm:pt modelId="{9077BA55-C4CD-42EA-98E7-9673469FA6AF}">
      <dgm:prSet phldrT="[Text]"/>
      <dgm:spPr/>
      <dgm:t>
        <a:bodyPr/>
        <a:lstStyle/>
        <a:p>
          <a:endParaRPr lang="en-SG" dirty="0"/>
        </a:p>
      </dgm:t>
    </dgm:pt>
    <dgm:pt modelId="{8D15AEE9-4B15-4506-B5A6-E0123D3E5DC0}" type="parTrans" cxnId="{3E9B0449-4916-4729-9980-B690AC6A90B7}">
      <dgm:prSet/>
      <dgm:spPr/>
      <dgm:t>
        <a:bodyPr/>
        <a:lstStyle/>
        <a:p>
          <a:endParaRPr lang="en-SG"/>
        </a:p>
      </dgm:t>
    </dgm:pt>
    <dgm:pt modelId="{9F4426C7-34D7-46A6-955B-5CD4E95E94DA}" type="sibTrans" cxnId="{3E9B0449-4916-4729-9980-B690AC6A90B7}">
      <dgm:prSet/>
      <dgm:spPr/>
      <dgm:t>
        <a:bodyPr/>
        <a:lstStyle/>
        <a:p>
          <a:endParaRPr lang="en-SG"/>
        </a:p>
      </dgm:t>
    </dgm:pt>
    <dgm:pt modelId="{27101CC6-EB5B-4E30-88E3-6E235622E5AF}">
      <dgm:prSet phldrT="[Text]"/>
      <dgm:spPr/>
      <dgm:t>
        <a:bodyPr/>
        <a:lstStyle/>
        <a:p>
          <a:endParaRPr lang="en-SG" dirty="0"/>
        </a:p>
      </dgm:t>
    </dgm:pt>
    <dgm:pt modelId="{D09C5E8E-9E97-40A3-BFED-0F14D6F27F96}" type="parTrans" cxnId="{BF66542D-C0C0-4F7A-8EBF-37B08F653C5E}">
      <dgm:prSet/>
      <dgm:spPr/>
      <dgm:t>
        <a:bodyPr/>
        <a:lstStyle/>
        <a:p>
          <a:endParaRPr lang="en-SG"/>
        </a:p>
      </dgm:t>
    </dgm:pt>
    <dgm:pt modelId="{81420CC6-9609-4B3B-8801-64026DCEC565}" type="sibTrans" cxnId="{BF66542D-C0C0-4F7A-8EBF-37B08F653C5E}">
      <dgm:prSet/>
      <dgm:spPr/>
      <dgm:t>
        <a:bodyPr/>
        <a:lstStyle/>
        <a:p>
          <a:endParaRPr lang="en-SG"/>
        </a:p>
      </dgm:t>
    </dgm:pt>
    <dgm:pt modelId="{E2E14FC6-01A9-47DE-8BD4-F65B9BFCDA79}">
      <dgm:prSet phldrT="[Text]"/>
      <dgm:spPr/>
      <dgm:t>
        <a:bodyPr/>
        <a:lstStyle/>
        <a:p>
          <a:endParaRPr lang="en-SG" dirty="0"/>
        </a:p>
      </dgm:t>
    </dgm:pt>
    <dgm:pt modelId="{8B2CA23F-A440-486F-AA6C-C4F1CC5F6090}" type="parTrans" cxnId="{868E2658-4F9C-48C3-84A2-6EA17C48F15F}">
      <dgm:prSet/>
      <dgm:spPr/>
      <dgm:t>
        <a:bodyPr/>
        <a:lstStyle/>
        <a:p>
          <a:endParaRPr lang="en-SG"/>
        </a:p>
      </dgm:t>
    </dgm:pt>
    <dgm:pt modelId="{EDDF0AF7-4256-4608-AAB6-1E1FC0DFF6B0}" type="sibTrans" cxnId="{868E2658-4F9C-48C3-84A2-6EA17C48F15F}">
      <dgm:prSet/>
      <dgm:spPr/>
      <dgm:t>
        <a:bodyPr/>
        <a:lstStyle/>
        <a:p>
          <a:endParaRPr lang="en-SG"/>
        </a:p>
      </dgm:t>
    </dgm:pt>
    <dgm:pt modelId="{096F4F6D-46C9-4479-ADC5-C79359672C43}">
      <dgm:prSet phldrT="[Text]"/>
      <dgm:spPr/>
      <dgm:t>
        <a:bodyPr/>
        <a:lstStyle/>
        <a:p>
          <a:endParaRPr lang="en-SG" dirty="0"/>
        </a:p>
      </dgm:t>
    </dgm:pt>
    <dgm:pt modelId="{AC469932-0C7A-4F29-8CD5-2F72E237AC62}" type="parTrans" cxnId="{20291F41-823A-4CDB-B70D-B70242BAC3EA}">
      <dgm:prSet/>
      <dgm:spPr/>
      <dgm:t>
        <a:bodyPr/>
        <a:lstStyle/>
        <a:p>
          <a:endParaRPr lang="en-SG"/>
        </a:p>
      </dgm:t>
    </dgm:pt>
    <dgm:pt modelId="{DF88E05B-6252-4513-B85A-2D3B34194709}" type="sibTrans" cxnId="{20291F41-823A-4CDB-B70D-B70242BAC3EA}">
      <dgm:prSet/>
      <dgm:spPr/>
      <dgm:t>
        <a:bodyPr/>
        <a:lstStyle/>
        <a:p>
          <a:endParaRPr lang="en-SG"/>
        </a:p>
      </dgm:t>
    </dgm:pt>
    <dgm:pt modelId="{EB86E7F9-D277-4EEB-8FD1-3546840BB37B}" type="pres">
      <dgm:prSet presAssocID="{1BC6B12E-9AC9-44A2-BA59-208813425E6E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SG"/>
        </a:p>
      </dgm:t>
    </dgm:pt>
    <dgm:pt modelId="{BCB3D4EB-B809-47D3-A768-8D4312946153}" type="pres">
      <dgm:prSet presAssocID="{9077BA55-C4CD-42EA-98E7-9673469FA6AF}" presName="hierRoot1" presStyleCnt="0"/>
      <dgm:spPr/>
    </dgm:pt>
    <dgm:pt modelId="{3908CF6F-94F7-4EDD-901B-CE80CAF69D28}" type="pres">
      <dgm:prSet presAssocID="{9077BA55-C4CD-42EA-98E7-9673469FA6AF}" presName="composite" presStyleCnt="0"/>
      <dgm:spPr/>
    </dgm:pt>
    <dgm:pt modelId="{7DD96FF9-F706-495E-BE56-72FEC03AFD74}" type="pres">
      <dgm:prSet presAssocID="{9077BA55-C4CD-42EA-98E7-9673469FA6AF}" presName="background" presStyleLbl="node0" presStyleIdx="0" presStyleCnt="1"/>
      <dgm:spPr>
        <a:solidFill>
          <a:srgbClr val="0070C0"/>
        </a:solidFill>
      </dgm:spPr>
    </dgm:pt>
    <dgm:pt modelId="{5C8AC271-A367-472D-9584-1FAFBCB75818}" type="pres">
      <dgm:prSet presAssocID="{9077BA55-C4CD-42EA-98E7-9673469FA6AF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n-SG"/>
        </a:p>
      </dgm:t>
    </dgm:pt>
    <dgm:pt modelId="{EFEDC4A5-C1A6-49EF-B6AE-BA6B3B664E06}" type="pres">
      <dgm:prSet presAssocID="{9077BA55-C4CD-42EA-98E7-9673469FA6AF}" presName="hierChild2" presStyleCnt="0"/>
      <dgm:spPr/>
    </dgm:pt>
    <dgm:pt modelId="{6138F481-6425-4A4C-878A-4C2352B92DA5}" type="pres">
      <dgm:prSet presAssocID="{D09C5E8E-9E97-40A3-BFED-0F14D6F27F96}" presName="Name10" presStyleLbl="parChTrans1D2" presStyleIdx="0" presStyleCnt="3"/>
      <dgm:spPr/>
      <dgm:t>
        <a:bodyPr/>
        <a:lstStyle/>
        <a:p>
          <a:endParaRPr lang="en-SG"/>
        </a:p>
      </dgm:t>
    </dgm:pt>
    <dgm:pt modelId="{FE488E2D-E381-4F03-9A57-A705E5518357}" type="pres">
      <dgm:prSet presAssocID="{27101CC6-EB5B-4E30-88E3-6E235622E5AF}" presName="hierRoot2" presStyleCnt="0"/>
      <dgm:spPr/>
    </dgm:pt>
    <dgm:pt modelId="{C7B6811E-6B5E-432A-9192-86B5B4EE04B8}" type="pres">
      <dgm:prSet presAssocID="{27101CC6-EB5B-4E30-88E3-6E235622E5AF}" presName="composite2" presStyleCnt="0"/>
      <dgm:spPr/>
    </dgm:pt>
    <dgm:pt modelId="{231D0E12-79CF-40B9-8477-278FD1B06ED3}" type="pres">
      <dgm:prSet presAssocID="{27101CC6-EB5B-4E30-88E3-6E235622E5AF}" presName="background2" presStyleLbl="node2" presStyleIdx="0" presStyleCnt="3"/>
      <dgm:spPr>
        <a:solidFill>
          <a:schemeClr val="bg1">
            <a:lumMod val="85000"/>
          </a:schemeClr>
        </a:solidFill>
      </dgm:spPr>
    </dgm:pt>
    <dgm:pt modelId="{935670E0-D488-4454-BE17-8E6136327FCE}" type="pres">
      <dgm:prSet presAssocID="{27101CC6-EB5B-4E30-88E3-6E235622E5AF}" presName="text2" presStyleLbl="fgAcc2" presStyleIdx="0" presStyleCnt="3">
        <dgm:presLayoutVars>
          <dgm:chPref val="3"/>
        </dgm:presLayoutVars>
      </dgm:prSet>
      <dgm:spPr/>
      <dgm:t>
        <a:bodyPr/>
        <a:lstStyle/>
        <a:p>
          <a:endParaRPr lang="en-SG"/>
        </a:p>
      </dgm:t>
    </dgm:pt>
    <dgm:pt modelId="{847E9261-05D7-456F-8E6A-9E171AFC78F1}" type="pres">
      <dgm:prSet presAssocID="{27101CC6-EB5B-4E30-88E3-6E235622E5AF}" presName="hierChild3" presStyleCnt="0"/>
      <dgm:spPr/>
    </dgm:pt>
    <dgm:pt modelId="{96C9F782-33C4-4A12-BFE0-E775C5C14D50}" type="pres">
      <dgm:prSet presAssocID="{AC469932-0C7A-4F29-8CD5-2F72E237AC62}" presName="Name10" presStyleLbl="parChTrans1D2" presStyleIdx="1" presStyleCnt="3"/>
      <dgm:spPr/>
      <dgm:t>
        <a:bodyPr/>
        <a:lstStyle/>
        <a:p>
          <a:endParaRPr lang="en-SG"/>
        </a:p>
      </dgm:t>
    </dgm:pt>
    <dgm:pt modelId="{B063A546-3EE8-4409-B7E4-74A59A9835F1}" type="pres">
      <dgm:prSet presAssocID="{096F4F6D-46C9-4479-ADC5-C79359672C43}" presName="hierRoot2" presStyleCnt="0"/>
      <dgm:spPr/>
    </dgm:pt>
    <dgm:pt modelId="{C3056BB5-A1A7-4107-9514-9EC9DF1A5D93}" type="pres">
      <dgm:prSet presAssocID="{096F4F6D-46C9-4479-ADC5-C79359672C43}" presName="composite2" presStyleCnt="0"/>
      <dgm:spPr/>
    </dgm:pt>
    <dgm:pt modelId="{9C9E0E25-19DC-4566-B59A-B902FA71302B}" type="pres">
      <dgm:prSet presAssocID="{096F4F6D-46C9-4479-ADC5-C79359672C43}" presName="background2" presStyleLbl="node2" presStyleIdx="1" presStyleCnt="3"/>
      <dgm:spPr/>
    </dgm:pt>
    <dgm:pt modelId="{AFAFA09B-F11E-42E6-AEE6-988047028B95}" type="pres">
      <dgm:prSet presAssocID="{096F4F6D-46C9-4479-ADC5-C79359672C43}" presName="text2" presStyleLbl="fgAcc2" presStyleIdx="1" presStyleCnt="3">
        <dgm:presLayoutVars>
          <dgm:chPref val="3"/>
        </dgm:presLayoutVars>
      </dgm:prSet>
      <dgm:spPr/>
      <dgm:t>
        <a:bodyPr/>
        <a:lstStyle/>
        <a:p>
          <a:endParaRPr lang="en-SG"/>
        </a:p>
      </dgm:t>
    </dgm:pt>
    <dgm:pt modelId="{7D5A6BFB-F0FA-4B9F-8037-F0D72A2363A8}" type="pres">
      <dgm:prSet presAssocID="{096F4F6D-46C9-4479-ADC5-C79359672C43}" presName="hierChild3" presStyleCnt="0"/>
      <dgm:spPr/>
    </dgm:pt>
    <dgm:pt modelId="{8C5C0755-E23C-4A2C-BFFD-F47D96A96458}" type="pres">
      <dgm:prSet presAssocID="{8B2CA23F-A440-486F-AA6C-C4F1CC5F6090}" presName="Name10" presStyleLbl="parChTrans1D2" presStyleIdx="2" presStyleCnt="3"/>
      <dgm:spPr/>
      <dgm:t>
        <a:bodyPr/>
        <a:lstStyle/>
        <a:p>
          <a:endParaRPr lang="en-SG"/>
        </a:p>
      </dgm:t>
    </dgm:pt>
    <dgm:pt modelId="{6309A96A-4FA3-4291-BCC0-F59CB682FE03}" type="pres">
      <dgm:prSet presAssocID="{E2E14FC6-01A9-47DE-8BD4-F65B9BFCDA79}" presName="hierRoot2" presStyleCnt="0"/>
      <dgm:spPr/>
    </dgm:pt>
    <dgm:pt modelId="{4A5EA437-BB98-4E5B-9430-383586A2F4E4}" type="pres">
      <dgm:prSet presAssocID="{E2E14FC6-01A9-47DE-8BD4-F65B9BFCDA79}" presName="composite2" presStyleCnt="0"/>
      <dgm:spPr/>
    </dgm:pt>
    <dgm:pt modelId="{2C8BFF37-992E-47B6-B84B-018E450E2BA9}" type="pres">
      <dgm:prSet presAssocID="{E2E14FC6-01A9-47DE-8BD4-F65B9BFCDA79}" presName="background2" presStyleLbl="node2" presStyleIdx="2" presStyleCnt="3"/>
      <dgm:spPr>
        <a:solidFill>
          <a:srgbClr val="0070C0"/>
        </a:solidFill>
      </dgm:spPr>
    </dgm:pt>
    <dgm:pt modelId="{1E11AAF7-F9FD-4E83-9445-A2C1F4B83063}" type="pres">
      <dgm:prSet presAssocID="{E2E14FC6-01A9-47DE-8BD4-F65B9BFCDA79}" presName="text2" presStyleLbl="fgAcc2" presStyleIdx="2" presStyleCnt="3">
        <dgm:presLayoutVars>
          <dgm:chPref val="3"/>
        </dgm:presLayoutVars>
      </dgm:prSet>
      <dgm:spPr/>
      <dgm:t>
        <a:bodyPr/>
        <a:lstStyle/>
        <a:p>
          <a:endParaRPr lang="en-SG"/>
        </a:p>
      </dgm:t>
    </dgm:pt>
    <dgm:pt modelId="{3DBA10B4-F004-4B88-8EE5-160D01AED39C}" type="pres">
      <dgm:prSet presAssocID="{E2E14FC6-01A9-47DE-8BD4-F65B9BFCDA79}" presName="hierChild3" presStyleCnt="0"/>
      <dgm:spPr/>
    </dgm:pt>
  </dgm:ptLst>
  <dgm:cxnLst>
    <dgm:cxn modelId="{868E2658-4F9C-48C3-84A2-6EA17C48F15F}" srcId="{9077BA55-C4CD-42EA-98E7-9673469FA6AF}" destId="{E2E14FC6-01A9-47DE-8BD4-F65B9BFCDA79}" srcOrd="2" destOrd="0" parTransId="{8B2CA23F-A440-486F-AA6C-C4F1CC5F6090}" sibTransId="{EDDF0AF7-4256-4608-AAB6-1E1FC0DFF6B0}"/>
    <dgm:cxn modelId="{4BE99ACD-3049-4B91-AEA0-5344240E16F6}" type="presOf" srcId="{D09C5E8E-9E97-40A3-BFED-0F14D6F27F96}" destId="{6138F481-6425-4A4C-878A-4C2352B92DA5}" srcOrd="0" destOrd="0" presId="urn:microsoft.com/office/officeart/2005/8/layout/hierarchy1"/>
    <dgm:cxn modelId="{BF66542D-C0C0-4F7A-8EBF-37B08F653C5E}" srcId="{9077BA55-C4CD-42EA-98E7-9673469FA6AF}" destId="{27101CC6-EB5B-4E30-88E3-6E235622E5AF}" srcOrd="0" destOrd="0" parTransId="{D09C5E8E-9E97-40A3-BFED-0F14D6F27F96}" sibTransId="{81420CC6-9609-4B3B-8801-64026DCEC565}"/>
    <dgm:cxn modelId="{20291F41-823A-4CDB-B70D-B70242BAC3EA}" srcId="{9077BA55-C4CD-42EA-98E7-9673469FA6AF}" destId="{096F4F6D-46C9-4479-ADC5-C79359672C43}" srcOrd="1" destOrd="0" parTransId="{AC469932-0C7A-4F29-8CD5-2F72E237AC62}" sibTransId="{DF88E05B-6252-4513-B85A-2D3B34194709}"/>
    <dgm:cxn modelId="{E6FF0439-45F0-432B-ABE8-A3F0DCDCA4CB}" type="presOf" srcId="{096F4F6D-46C9-4479-ADC5-C79359672C43}" destId="{AFAFA09B-F11E-42E6-AEE6-988047028B95}" srcOrd="0" destOrd="0" presId="urn:microsoft.com/office/officeart/2005/8/layout/hierarchy1"/>
    <dgm:cxn modelId="{6250C19F-B12B-4085-B4CD-E7B7CC7E4F39}" type="presOf" srcId="{8B2CA23F-A440-486F-AA6C-C4F1CC5F6090}" destId="{8C5C0755-E23C-4A2C-BFFD-F47D96A96458}" srcOrd="0" destOrd="0" presId="urn:microsoft.com/office/officeart/2005/8/layout/hierarchy1"/>
    <dgm:cxn modelId="{EFE3A4D4-A02A-44B7-98D1-63B613E0F0D9}" type="presOf" srcId="{27101CC6-EB5B-4E30-88E3-6E235622E5AF}" destId="{935670E0-D488-4454-BE17-8E6136327FCE}" srcOrd="0" destOrd="0" presId="urn:microsoft.com/office/officeart/2005/8/layout/hierarchy1"/>
    <dgm:cxn modelId="{35A6F19C-B097-4AF1-93DB-8ECF29FAD29C}" type="presOf" srcId="{E2E14FC6-01A9-47DE-8BD4-F65B9BFCDA79}" destId="{1E11AAF7-F9FD-4E83-9445-A2C1F4B83063}" srcOrd="0" destOrd="0" presId="urn:microsoft.com/office/officeart/2005/8/layout/hierarchy1"/>
    <dgm:cxn modelId="{ACCEA6D0-0F8A-4B9A-B396-53A67492FF8F}" type="presOf" srcId="{1BC6B12E-9AC9-44A2-BA59-208813425E6E}" destId="{EB86E7F9-D277-4EEB-8FD1-3546840BB37B}" srcOrd="0" destOrd="0" presId="urn:microsoft.com/office/officeart/2005/8/layout/hierarchy1"/>
    <dgm:cxn modelId="{3E9B0449-4916-4729-9980-B690AC6A90B7}" srcId="{1BC6B12E-9AC9-44A2-BA59-208813425E6E}" destId="{9077BA55-C4CD-42EA-98E7-9673469FA6AF}" srcOrd="0" destOrd="0" parTransId="{8D15AEE9-4B15-4506-B5A6-E0123D3E5DC0}" sibTransId="{9F4426C7-34D7-46A6-955B-5CD4E95E94DA}"/>
    <dgm:cxn modelId="{C1A5AB84-2238-4D49-B48D-7F98FDDDF2B0}" type="presOf" srcId="{9077BA55-C4CD-42EA-98E7-9673469FA6AF}" destId="{5C8AC271-A367-472D-9584-1FAFBCB75818}" srcOrd="0" destOrd="0" presId="urn:microsoft.com/office/officeart/2005/8/layout/hierarchy1"/>
    <dgm:cxn modelId="{454B05E3-DFBB-4563-903D-027121679CFD}" type="presOf" srcId="{AC469932-0C7A-4F29-8CD5-2F72E237AC62}" destId="{96C9F782-33C4-4A12-BFE0-E775C5C14D50}" srcOrd="0" destOrd="0" presId="urn:microsoft.com/office/officeart/2005/8/layout/hierarchy1"/>
    <dgm:cxn modelId="{D6DADB58-1536-48D9-8FF6-4D461E88333A}" type="presParOf" srcId="{EB86E7F9-D277-4EEB-8FD1-3546840BB37B}" destId="{BCB3D4EB-B809-47D3-A768-8D4312946153}" srcOrd="0" destOrd="0" presId="urn:microsoft.com/office/officeart/2005/8/layout/hierarchy1"/>
    <dgm:cxn modelId="{AB3780FB-D8C2-4B8B-9D20-9B5087A416D5}" type="presParOf" srcId="{BCB3D4EB-B809-47D3-A768-8D4312946153}" destId="{3908CF6F-94F7-4EDD-901B-CE80CAF69D28}" srcOrd="0" destOrd="0" presId="urn:microsoft.com/office/officeart/2005/8/layout/hierarchy1"/>
    <dgm:cxn modelId="{D3891C11-A343-49C1-8941-131798A25167}" type="presParOf" srcId="{3908CF6F-94F7-4EDD-901B-CE80CAF69D28}" destId="{7DD96FF9-F706-495E-BE56-72FEC03AFD74}" srcOrd="0" destOrd="0" presId="urn:microsoft.com/office/officeart/2005/8/layout/hierarchy1"/>
    <dgm:cxn modelId="{CFA9A20C-5A6C-4D13-BDCA-4C7334D8A7C4}" type="presParOf" srcId="{3908CF6F-94F7-4EDD-901B-CE80CAF69D28}" destId="{5C8AC271-A367-472D-9584-1FAFBCB75818}" srcOrd="1" destOrd="0" presId="urn:microsoft.com/office/officeart/2005/8/layout/hierarchy1"/>
    <dgm:cxn modelId="{0DC94ED4-A02B-44EB-B0C9-491191AFFEB6}" type="presParOf" srcId="{BCB3D4EB-B809-47D3-A768-8D4312946153}" destId="{EFEDC4A5-C1A6-49EF-B6AE-BA6B3B664E06}" srcOrd="1" destOrd="0" presId="urn:microsoft.com/office/officeart/2005/8/layout/hierarchy1"/>
    <dgm:cxn modelId="{36678A70-869D-4772-9EB7-E7B63A34DE4C}" type="presParOf" srcId="{EFEDC4A5-C1A6-49EF-B6AE-BA6B3B664E06}" destId="{6138F481-6425-4A4C-878A-4C2352B92DA5}" srcOrd="0" destOrd="0" presId="urn:microsoft.com/office/officeart/2005/8/layout/hierarchy1"/>
    <dgm:cxn modelId="{D5D8736C-703C-49A9-B0CA-A55769CE0160}" type="presParOf" srcId="{EFEDC4A5-C1A6-49EF-B6AE-BA6B3B664E06}" destId="{FE488E2D-E381-4F03-9A57-A705E5518357}" srcOrd="1" destOrd="0" presId="urn:microsoft.com/office/officeart/2005/8/layout/hierarchy1"/>
    <dgm:cxn modelId="{150D8F2B-207B-4990-B768-441BB39E4494}" type="presParOf" srcId="{FE488E2D-E381-4F03-9A57-A705E5518357}" destId="{C7B6811E-6B5E-432A-9192-86B5B4EE04B8}" srcOrd="0" destOrd="0" presId="urn:microsoft.com/office/officeart/2005/8/layout/hierarchy1"/>
    <dgm:cxn modelId="{F39D6B84-7FB6-423A-B938-2B6BF2D1BB80}" type="presParOf" srcId="{C7B6811E-6B5E-432A-9192-86B5B4EE04B8}" destId="{231D0E12-79CF-40B9-8477-278FD1B06ED3}" srcOrd="0" destOrd="0" presId="urn:microsoft.com/office/officeart/2005/8/layout/hierarchy1"/>
    <dgm:cxn modelId="{A74784E2-8066-4500-8C1B-1D54D6549F9D}" type="presParOf" srcId="{C7B6811E-6B5E-432A-9192-86B5B4EE04B8}" destId="{935670E0-D488-4454-BE17-8E6136327FCE}" srcOrd="1" destOrd="0" presId="urn:microsoft.com/office/officeart/2005/8/layout/hierarchy1"/>
    <dgm:cxn modelId="{15C23502-748C-4A05-B9B5-D8A0443A4C5D}" type="presParOf" srcId="{FE488E2D-E381-4F03-9A57-A705E5518357}" destId="{847E9261-05D7-456F-8E6A-9E171AFC78F1}" srcOrd="1" destOrd="0" presId="urn:microsoft.com/office/officeart/2005/8/layout/hierarchy1"/>
    <dgm:cxn modelId="{02407D79-F2D0-4686-81FE-458520F0ACF2}" type="presParOf" srcId="{EFEDC4A5-C1A6-49EF-B6AE-BA6B3B664E06}" destId="{96C9F782-33C4-4A12-BFE0-E775C5C14D50}" srcOrd="2" destOrd="0" presId="urn:microsoft.com/office/officeart/2005/8/layout/hierarchy1"/>
    <dgm:cxn modelId="{4EA4A9E6-355A-4171-A11A-8A1AFD99D059}" type="presParOf" srcId="{EFEDC4A5-C1A6-49EF-B6AE-BA6B3B664E06}" destId="{B063A546-3EE8-4409-B7E4-74A59A9835F1}" srcOrd="3" destOrd="0" presId="urn:microsoft.com/office/officeart/2005/8/layout/hierarchy1"/>
    <dgm:cxn modelId="{8EDF6BB3-6759-46BE-9F51-676AB4E22C9F}" type="presParOf" srcId="{B063A546-3EE8-4409-B7E4-74A59A9835F1}" destId="{C3056BB5-A1A7-4107-9514-9EC9DF1A5D93}" srcOrd="0" destOrd="0" presId="urn:microsoft.com/office/officeart/2005/8/layout/hierarchy1"/>
    <dgm:cxn modelId="{F51AB457-F370-495C-AE8A-3D9B41331A48}" type="presParOf" srcId="{C3056BB5-A1A7-4107-9514-9EC9DF1A5D93}" destId="{9C9E0E25-19DC-4566-B59A-B902FA71302B}" srcOrd="0" destOrd="0" presId="urn:microsoft.com/office/officeart/2005/8/layout/hierarchy1"/>
    <dgm:cxn modelId="{0C3D05E2-5BF9-49E6-B1CA-A53CF75F97E7}" type="presParOf" srcId="{C3056BB5-A1A7-4107-9514-9EC9DF1A5D93}" destId="{AFAFA09B-F11E-42E6-AEE6-988047028B95}" srcOrd="1" destOrd="0" presId="urn:microsoft.com/office/officeart/2005/8/layout/hierarchy1"/>
    <dgm:cxn modelId="{8713AFA8-0272-41CD-A2DB-5CF7E8D86E6F}" type="presParOf" srcId="{B063A546-3EE8-4409-B7E4-74A59A9835F1}" destId="{7D5A6BFB-F0FA-4B9F-8037-F0D72A2363A8}" srcOrd="1" destOrd="0" presId="urn:microsoft.com/office/officeart/2005/8/layout/hierarchy1"/>
    <dgm:cxn modelId="{D76C7CFD-8B1C-4754-9ABD-237F6F472F29}" type="presParOf" srcId="{EFEDC4A5-C1A6-49EF-B6AE-BA6B3B664E06}" destId="{8C5C0755-E23C-4A2C-BFFD-F47D96A96458}" srcOrd="4" destOrd="0" presId="urn:microsoft.com/office/officeart/2005/8/layout/hierarchy1"/>
    <dgm:cxn modelId="{974E111C-DA98-4F0B-B2D3-A1C54CA42553}" type="presParOf" srcId="{EFEDC4A5-C1A6-49EF-B6AE-BA6B3B664E06}" destId="{6309A96A-4FA3-4291-BCC0-F59CB682FE03}" srcOrd="5" destOrd="0" presId="urn:microsoft.com/office/officeart/2005/8/layout/hierarchy1"/>
    <dgm:cxn modelId="{B5ED1C80-13B8-4238-B90C-B0DBD0D374F5}" type="presParOf" srcId="{6309A96A-4FA3-4291-BCC0-F59CB682FE03}" destId="{4A5EA437-BB98-4E5B-9430-383586A2F4E4}" srcOrd="0" destOrd="0" presId="urn:microsoft.com/office/officeart/2005/8/layout/hierarchy1"/>
    <dgm:cxn modelId="{764E1F5C-1B9A-427B-AFF8-A134B6CB5441}" type="presParOf" srcId="{4A5EA437-BB98-4E5B-9430-383586A2F4E4}" destId="{2C8BFF37-992E-47B6-B84B-018E450E2BA9}" srcOrd="0" destOrd="0" presId="urn:microsoft.com/office/officeart/2005/8/layout/hierarchy1"/>
    <dgm:cxn modelId="{0EE22218-3BCE-4778-9D20-1A401DB9D41C}" type="presParOf" srcId="{4A5EA437-BB98-4E5B-9430-383586A2F4E4}" destId="{1E11AAF7-F9FD-4E83-9445-A2C1F4B83063}" srcOrd="1" destOrd="0" presId="urn:microsoft.com/office/officeart/2005/8/layout/hierarchy1"/>
    <dgm:cxn modelId="{333DFE35-4508-4FD9-9B91-E5F2C2D17D8E}" type="presParOf" srcId="{6309A96A-4FA3-4291-BCC0-F59CB682FE03}" destId="{3DBA10B4-F004-4B88-8EE5-160D01AED39C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BC6B12E-9AC9-44A2-BA59-208813425E6E}" type="doc">
      <dgm:prSet loTypeId="urn:microsoft.com/office/officeart/2005/8/layout/hierarchy1" loCatId="hierarchy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SG"/>
        </a:p>
      </dgm:t>
    </dgm:pt>
    <dgm:pt modelId="{9077BA55-C4CD-42EA-98E7-9673469FA6AF}">
      <dgm:prSet phldrT="[Text]"/>
      <dgm:spPr/>
      <dgm:t>
        <a:bodyPr/>
        <a:lstStyle/>
        <a:p>
          <a:r>
            <a:rPr lang="en-US" dirty="0" err="1" smtClean="0"/>
            <a:t>MapReduce</a:t>
          </a:r>
          <a:endParaRPr lang="en-SG" dirty="0"/>
        </a:p>
      </dgm:t>
    </dgm:pt>
    <dgm:pt modelId="{8D15AEE9-4B15-4506-B5A6-E0123D3E5DC0}" type="parTrans" cxnId="{3E9B0449-4916-4729-9980-B690AC6A90B7}">
      <dgm:prSet/>
      <dgm:spPr/>
      <dgm:t>
        <a:bodyPr/>
        <a:lstStyle/>
        <a:p>
          <a:endParaRPr lang="en-SG"/>
        </a:p>
      </dgm:t>
    </dgm:pt>
    <dgm:pt modelId="{9F4426C7-34D7-46A6-955B-5CD4E95E94DA}" type="sibTrans" cxnId="{3E9B0449-4916-4729-9980-B690AC6A90B7}">
      <dgm:prSet/>
      <dgm:spPr/>
      <dgm:t>
        <a:bodyPr/>
        <a:lstStyle/>
        <a:p>
          <a:endParaRPr lang="en-SG"/>
        </a:p>
      </dgm:t>
    </dgm:pt>
    <dgm:pt modelId="{27101CC6-EB5B-4E30-88E3-6E235622E5AF}">
      <dgm:prSet phldrT="[Text]"/>
      <dgm:spPr/>
      <dgm:t>
        <a:bodyPr/>
        <a:lstStyle/>
        <a:p>
          <a:r>
            <a:rPr lang="en-US" dirty="0" smtClean="0"/>
            <a:t>Map</a:t>
          </a:r>
          <a:endParaRPr lang="en-SG" dirty="0"/>
        </a:p>
      </dgm:t>
    </dgm:pt>
    <dgm:pt modelId="{D09C5E8E-9E97-40A3-BFED-0F14D6F27F96}" type="parTrans" cxnId="{BF66542D-C0C0-4F7A-8EBF-37B08F653C5E}">
      <dgm:prSet/>
      <dgm:spPr/>
      <dgm:t>
        <a:bodyPr/>
        <a:lstStyle/>
        <a:p>
          <a:endParaRPr lang="en-SG"/>
        </a:p>
      </dgm:t>
    </dgm:pt>
    <dgm:pt modelId="{81420CC6-9609-4B3B-8801-64026DCEC565}" type="sibTrans" cxnId="{BF66542D-C0C0-4F7A-8EBF-37B08F653C5E}">
      <dgm:prSet/>
      <dgm:spPr/>
      <dgm:t>
        <a:bodyPr/>
        <a:lstStyle/>
        <a:p>
          <a:endParaRPr lang="en-SG"/>
        </a:p>
      </dgm:t>
    </dgm:pt>
    <dgm:pt modelId="{E2E14FC6-01A9-47DE-8BD4-F65B9BFCDA79}">
      <dgm:prSet phldrT="[Text]"/>
      <dgm:spPr/>
      <dgm:t>
        <a:bodyPr/>
        <a:lstStyle/>
        <a:p>
          <a:r>
            <a:rPr lang="en-US" dirty="0" smtClean="0"/>
            <a:t>Reduce</a:t>
          </a:r>
          <a:endParaRPr lang="en-SG" dirty="0"/>
        </a:p>
      </dgm:t>
    </dgm:pt>
    <dgm:pt modelId="{8B2CA23F-A440-486F-AA6C-C4F1CC5F6090}" type="parTrans" cxnId="{868E2658-4F9C-48C3-84A2-6EA17C48F15F}">
      <dgm:prSet/>
      <dgm:spPr/>
      <dgm:t>
        <a:bodyPr/>
        <a:lstStyle/>
        <a:p>
          <a:endParaRPr lang="en-SG"/>
        </a:p>
      </dgm:t>
    </dgm:pt>
    <dgm:pt modelId="{EDDF0AF7-4256-4608-AAB6-1E1FC0DFF6B0}" type="sibTrans" cxnId="{868E2658-4F9C-48C3-84A2-6EA17C48F15F}">
      <dgm:prSet/>
      <dgm:spPr/>
      <dgm:t>
        <a:bodyPr/>
        <a:lstStyle/>
        <a:p>
          <a:endParaRPr lang="en-SG"/>
        </a:p>
      </dgm:t>
    </dgm:pt>
    <dgm:pt modelId="{EB86E7F9-D277-4EEB-8FD1-3546840BB37B}" type="pres">
      <dgm:prSet presAssocID="{1BC6B12E-9AC9-44A2-BA59-208813425E6E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SG"/>
        </a:p>
      </dgm:t>
    </dgm:pt>
    <dgm:pt modelId="{BCB3D4EB-B809-47D3-A768-8D4312946153}" type="pres">
      <dgm:prSet presAssocID="{9077BA55-C4CD-42EA-98E7-9673469FA6AF}" presName="hierRoot1" presStyleCnt="0"/>
      <dgm:spPr/>
    </dgm:pt>
    <dgm:pt modelId="{3908CF6F-94F7-4EDD-901B-CE80CAF69D28}" type="pres">
      <dgm:prSet presAssocID="{9077BA55-C4CD-42EA-98E7-9673469FA6AF}" presName="composite" presStyleCnt="0"/>
      <dgm:spPr/>
    </dgm:pt>
    <dgm:pt modelId="{7DD96FF9-F706-495E-BE56-72FEC03AFD74}" type="pres">
      <dgm:prSet presAssocID="{9077BA55-C4CD-42EA-98E7-9673469FA6AF}" presName="background" presStyleLbl="node0" presStyleIdx="0" presStyleCnt="1"/>
      <dgm:spPr>
        <a:solidFill>
          <a:srgbClr val="7030A0"/>
        </a:solidFill>
      </dgm:spPr>
    </dgm:pt>
    <dgm:pt modelId="{5C8AC271-A367-472D-9584-1FAFBCB75818}" type="pres">
      <dgm:prSet presAssocID="{9077BA55-C4CD-42EA-98E7-9673469FA6AF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n-SG"/>
        </a:p>
      </dgm:t>
    </dgm:pt>
    <dgm:pt modelId="{EFEDC4A5-C1A6-49EF-B6AE-BA6B3B664E06}" type="pres">
      <dgm:prSet presAssocID="{9077BA55-C4CD-42EA-98E7-9673469FA6AF}" presName="hierChild2" presStyleCnt="0"/>
      <dgm:spPr/>
    </dgm:pt>
    <dgm:pt modelId="{6138F481-6425-4A4C-878A-4C2352B92DA5}" type="pres">
      <dgm:prSet presAssocID="{D09C5E8E-9E97-40A3-BFED-0F14D6F27F96}" presName="Name10" presStyleLbl="parChTrans1D2" presStyleIdx="0" presStyleCnt="2"/>
      <dgm:spPr/>
      <dgm:t>
        <a:bodyPr/>
        <a:lstStyle/>
        <a:p>
          <a:endParaRPr lang="en-SG"/>
        </a:p>
      </dgm:t>
    </dgm:pt>
    <dgm:pt modelId="{FE488E2D-E381-4F03-9A57-A705E5518357}" type="pres">
      <dgm:prSet presAssocID="{27101CC6-EB5B-4E30-88E3-6E235622E5AF}" presName="hierRoot2" presStyleCnt="0"/>
      <dgm:spPr/>
    </dgm:pt>
    <dgm:pt modelId="{C7B6811E-6B5E-432A-9192-86B5B4EE04B8}" type="pres">
      <dgm:prSet presAssocID="{27101CC6-EB5B-4E30-88E3-6E235622E5AF}" presName="composite2" presStyleCnt="0"/>
      <dgm:spPr/>
    </dgm:pt>
    <dgm:pt modelId="{231D0E12-79CF-40B9-8477-278FD1B06ED3}" type="pres">
      <dgm:prSet presAssocID="{27101CC6-EB5B-4E30-88E3-6E235622E5AF}" presName="background2" presStyleLbl="node2" presStyleIdx="0" presStyleCnt="2"/>
      <dgm:spPr>
        <a:solidFill>
          <a:srgbClr val="7030A0"/>
        </a:solidFill>
      </dgm:spPr>
    </dgm:pt>
    <dgm:pt modelId="{935670E0-D488-4454-BE17-8E6136327FCE}" type="pres">
      <dgm:prSet presAssocID="{27101CC6-EB5B-4E30-88E3-6E235622E5AF}" presName="text2" presStyleLbl="fgAcc2" presStyleIdx="0" presStyleCnt="2">
        <dgm:presLayoutVars>
          <dgm:chPref val="3"/>
        </dgm:presLayoutVars>
      </dgm:prSet>
      <dgm:spPr/>
      <dgm:t>
        <a:bodyPr/>
        <a:lstStyle/>
        <a:p>
          <a:endParaRPr lang="en-SG"/>
        </a:p>
      </dgm:t>
    </dgm:pt>
    <dgm:pt modelId="{847E9261-05D7-456F-8E6A-9E171AFC78F1}" type="pres">
      <dgm:prSet presAssocID="{27101CC6-EB5B-4E30-88E3-6E235622E5AF}" presName="hierChild3" presStyleCnt="0"/>
      <dgm:spPr/>
    </dgm:pt>
    <dgm:pt modelId="{8C5C0755-E23C-4A2C-BFFD-F47D96A96458}" type="pres">
      <dgm:prSet presAssocID="{8B2CA23F-A440-486F-AA6C-C4F1CC5F6090}" presName="Name10" presStyleLbl="parChTrans1D2" presStyleIdx="1" presStyleCnt="2"/>
      <dgm:spPr/>
      <dgm:t>
        <a:bodyPr/>
        <a:lstStyle/>
        <a:p>
          <a:endParaRPr lang="en-SG"/>
        </a:p>
      </dgm:t>
    </dgm:pt>
    <dgm:pt modelId="{6309A96A-4FA3-4291-BCC0-F59CB682FE03}" type="pres">
      <dgm:prSet presAssocID="{E2E14FC6-01A9-47DE-8BD4-F65B9BFCDA79}" presName="hierRoot2" presStyleCnt="0"/>
      <dgm:spPr/>
    </dgm:pt>
    <dgm:pt modelId="{4A5EA437-BB98-4E5B-9430-383586A2F4E4}" type="pres">
      <dgm:prSet presAssocID="{E2E14FC6-01A9-47DE-8BD4-F65B9BFCDA79}" presName="composite2" presStyleCnt="0"/>
      <dgm:spPr/>
    </dgm:pt>
    <dgm:pt modelId="{2C8BFF37-992E-47B6-B84B-018E450E2BA9}" type="pres">
      <dgm:prSet presAssocID="{E2E14FC6-01A9-47DE-8BD4-F65B9BFCDA79}" presName="background2" presStyleLbl="node2" presStyleIdx="1" presStyleCnt="2"/>
      <dgm:spPr>
        <a:solidFill>
          <a:srgbClr val="7030A0"/>
        </a:solidFill>
      </dgm:spPr>
    </dgm:pt>
    <dgm:pt modelId="{1E11AAF7-F9FD-4E83-9445-A2C1F4B83063}" type="pres">
      <dgm:prSet presAssocID="{E2E14FC6-01A9-47DE-8BD4-F65B9BFCDA79}" presName="text2" presStyleLbl="fgAcc2" presStyleIdx="1" presStyleCnt="2">
        <dgm:presLayoutVars>
          <dgm:chPref val="3"/>
        </dgm:presLayoutVars>
      </dgm:prSet>
      <dgm:spPr/>
      <dgm:t>
        <a:bodyPr/>
        <a:lstStyle/>
        <a:p>
          <a:endParaRPr lang="en-SG"/>
        </a:p>
      </dgm:t>
    </dgm:pt>
    <dgm:pt modelId="{3DBA10B4-F004-4B88-8EE5-160D01AED39C}" type="pres">
      <dgm:prSet presAssocID="{E2E14FC6-01A9-47DE-8BD4-F65B9BFCDA79}" presName="hierChild3" presStyleCnt="0"/>
      <dgm:spPr/>
    </dgm:pt>
  </dgm:ptLst>
  <dgm:cxnLst>
    <dgm:cxn modelId="{BF66542D-C0C0-4F7A-8EBF-37B08F653C5E}" srcId="{9077BA55-C4CD-42EA-98E7-9673469FA6AF}" destId="{27101CC6-EB5B-4E30-88E3-6E235622E5AF}" srcOrd="0" destOrd="0" parTransId="{D09C5E8E-9E97-40A3-BFED-0F14D6F27F96}" sibTransId="{81420CC6-9609-4B3B-8801-64026DCEC565}"/>
    <dgm:cxn modelId="{836073D7-122F-42DA-847C-3EAAF3B26702}" type="presOf" srcId="{8B2CA23F-A440-486F-AA6C-C4F1CC5F6090}" destId="{8C5C0755-E23C-4A2C-BFFD-F47D96A96458}" srcOrd="0" destOrd="0" presId="urn:microsoft.com/office/officeart/2005/8/layout/hierarchy1"/>
    <dgm:cxn modelId="{1DACA087-4F02-47F5-9900-03028F1C1D60}" type="presOf" srcId="{E2E14FC6-01A9-47DE-8BD4-F65B9BFCDA79}" destId="{1E11AAF7-F9FD-4E83-9445-A2C1F4B83063}" srcOrd="0" destOrd="0" presId="urn:microsoft.com/office/officeart/2005/8/layout/hierarchy1"/>
    <dgm:cxn modelId="{ECB6D3B0-8641-498D-8CC0-28AED4AD94D9}" type="presOf" srcId="{9077BA55-C4CD-42EA-98E7-9673469FA6AF}" destId="{5C8AC271-A367-472D-9584-1FAFBCB75818}" srcOrd="0" destOrd="0" presId="urn:microsoft.com/office/officeart/2005/8/layout/hierarchy1"/>
    <dgm:cxn modelId="{1EA6189B-C435-4FC7-BE5F-1E54022C676A}" type="presOf" srcId="{D09C5E8E-9E97-40A3-BFED-0F14D6F27F96}" destId="{6138F481-6425-4A4C-878A-4C2352B92DA5}" srcOrd="0" destOrd="0" presId="urn:microsoft.com/office/officeart/2005/8/layout/hierarchy1"/>
    <dgm:cxn modelId="{3E9B0449-4916-4729-9980-B690AC6A90B7}" srcId="{1BC6B12E-9AC9-44A2-BA59-208813425E6E}" destId="{9077BA55-C4CD-42EA-98E7-9673469FA6AF}" srcOrd="0" destOrd="0" parTransId="{8D15AEE9-4B15-4506-B5A6-E0123D3E5DC0}" sibTransId="{9F4426C7-34D7-46A6-955B-5CD4E95E94DA}"/>
    <dgm:cxn modelId="{868E2658-4F9C-48C3-84A2-6EA17C48F15F}" srcId="{9077BA55-C4CD-42EA-98E7-9673469FA6AF}" destId="{E2E14FC6-01A9-47DE-8BD4-F65B9BFCDA79}" srcOrd="1" destOrd="0" parTransId="{8B2CA23F-A440-486F-AA6C-C4F1CC5F6090}" sibTransId="{EDDF0AF7-4256-4608-AAB6-1E1FC0DFF6B0}"/>
    <dgm:cxn modelId="{B78D8A29-83A2-457A-B1FA-7A0603C572FF}" type="presOf" srcId="{1BC6B12E-9AC9-44A2-BA59-208813425E6E}" destId="{EB86E7F9-D277-4EEB-8FD1-3546840BB37B}" srcOrd="0" destOrd="0" presId="urn:microsoft.com/office/officeart/2005/8/layout/hierarchy1"/>
    <dgm:cxn modelId="{D80AC3DA-4A8D-4024-AE4F-E2EFA4FDC363}" type="presOf" srcId="{27101CC6-EB5B-4E30-88E3-6E235622E5AF}" destId="{935670E0-D488-4454-BE17-8E6136327FCE}" srcOrd="0" destOrd="0" presId="urn:microsoft.com/office/officeart/2005/8/layout/hierarchy1"/>
    <dgm:cxn modelId="{01C69C95-5C49-47FA-9526-0301E7131553}" type="presParOf" srcId="{EB86E7F9-D277-4EEB-8FD1-3546840BB37B}" destId="{BCB3D4EB-B809-47D3-A768-8D4312946153}" srcOrd="0" destOrd="0" presId="urn:microsoft.com/office/officeart/2005/8/layout/hierarchy1"/>
    <dgm:cxn modelId="{5BF555DD-C568-4F93-8A82-01B7283859EB}" type="presParOf" srcId="{BCB3D4EB-B809-47D3-A768-8D4312946153}" destId="{3908CF6F-94F7-4EDD-901B-CE80CAF69D28}" srcOrd="0" destOrd="0" presId="urn:microsoft.com/office/officeart/2005/8/layout/hierarchy1"/>
    <dgm:cxn modelId="{6C26B424-6BA9-42EB-B973-D06188868219}" type="presParOf" srcId="{3908CF6F-94F7-4EDD-901B-CE80CAF69D28}" destId="{7DD96FF9-F706-495E-BE56-72FEC03AFD74}" srcOrd="0" destOrd="0" presId="urn:microsoft.com/office/officeart/2005/8/layout/hierarchy1"/>
    <dgm:cxn modelId="{F3BBED18-9672-4DFB-A168-C31C23D1C54B}" type="presParOf" srcId="{3908CF6F-94F7-4EDD-901B-CE80CAF69D28}" destId="{5C8AC271-A367-472D-9584-1FAFBCB75818}" srcOrd="1" destOrd="0" presId="urn:microsoft.com/office/officeart/2005/8/layout/hierarchy1"/>
    <dgm:cxn modelId="{677949C6-9EDB-4BC4-8FEE-3CAFE5E94F4C}" type="presParOf" srcId="{BCB3D4EB-B809-47D3-A768-8D4312946153}" destId="{EFEDC4A5-C1A6-49EF-B6AE-BA6B3B664E06}" srcOrd="1" destOrd="0" presId="urn:microsoft.com/office/officeart/2005/8/layout/hierarchy1"/>
    <dgm:cxn modelId="{F81AC943-9A19-4E41-A6FF-D187449A6D07}" type="presParOf" srcId="{EFEDC4A5-C1A6-49EF-B6AE-BA6B3B664E06}" destId="{6138F481-6425-4A4C-878A-4C2352B92DA5}" srcOrd="0" destOrd="0" presId="urn:microsoft.com/office/officeart/2005/8/layout/hierarchy1"/>
    <dgm:cxn modelId="{98F80942-B531-46BF-81B2-290224AF1AF0}" type="presParOf" srcId="{EFEDC4A5-C1A6-49EF-B6AE-BA6B3B664E06}" destId="{FE488E2D-E381-4F03-9A57-A705E5518357}" srcOrd="1" destOrd="0" presId="urn:microsoft.com/office/officeart/2005/8/layout/hierarchy1"/>
    <dgm:cxn modelId="{D60FDB90-BC9E-46AE-966C-75614AA0DA2A}" type="presParOf" srcId="{FE488E2D-E381-4F03-9A57-A705E5518357}" destId="{C7B6811E-6B5E-432A-9192-86B5B4EE04B8}" srcOrd="0" destOrd="0" presId="urn:microsoft.com/office/officeart/2005/8/layout/hierarchy1"/>
    <dgm:cxn modelId="{32F32C6D-1CC2-4806-99DD-F231336A008E}" type="presParOf" srcId="{C7B6811E-6B5E-432A-9192-86B5B4EE04B8}" destId="{231D0E12-79CF-40B9-8477-278FD1B06ED3}" srcOrd="0" destOrd="0" presId="urn:microsoft.com/office/officeart/2005/8/layout/hierarchy1"/>
    <dgm:cxn modelId="{172E3414-21B5-4094-890F-C869F93BCA37}" type="presParOf" srcId="{C7B6811E-6B5E-432A-9192-86B5B4EE04B8}" destId="{935670E0-D488-4454-BE17-8E6136327FCE}" srcOrd="1" destOrd="0" presId="urn:microsoft.com/office/officeart/2005/8/layout/hierarchy1"/>
    <dgm:cxn modelId="{25FBE5D6-4115-4111-9D83-2C801DEC8968}" type="presParOf" srcId="{FE488E2D-E381-4F03-9A57-A705E5518357}" destId="{847E9261-05D7-456F-8E6A-9E171AFC78F1}" srcOrd="1" destOrd="0" presId="urn:microsoft.com/office/officeart/2005/8/layout/hierarchy1"/>
    <dgm:cxn modelId="{38BA8C90-9161-4D7D-A73E-ED52815ECF08}" type="presParOf" srcId="{EFEDC4A5-C1A6-49EF-B6AE-BA6B3B664E06}" destId="{8C5C0755-E23C-4A2C-BFFD-F47D96A96458}" srcOrd="2" destOrd="0" presId="urn:microsoft.com/office/officeart/2005/8/layout/hierarchy1"/>
    <dgm:cxn modelId="{BE71A2AD-CD46-4603-B466-C82FE5BBD3B8}" type="presParOf" srcId="{EFEDC4A5-C1A6-49EF-B6AE-BA6B3B664E06}" destId="{6309A96A-4FA3-4291-BCC0-F59CB682FE03}" srcOrd="3" destOrd="0" presId="urn:microsoft.com/office/officeart/2005/8/layout/hierarchy1"/>
    <dgm:cxn modelId="{C01B3917-65F3-4E26-8544-B9262E89A24F}" type="presParOf" srcId="{6309A96A-4FA3-4291-BCC0-F59CB682FE03}" destId="{4A5EA437-BB98-4E5B-9430-383586A2F4E4}" srcOrd="0" destOrd="0" presId="urn:microsoft.com/office/officeart/2005/8/layout/hierarchy1"/>
    <dgm:cxn modelId="{5BD37219-0F38-447A-B102-3A50C06484E5}" type="presParOf" srcId="{4A5EA437-BB98-4E5B-9430-383586A2F4E4}" destId="{2C8BFF37-992E-47B6-B84B-018E450E2BA9}" srcOrd="0" destOrd="0" presId="urn:microsoft.com/office/officeart/2005/8/layout/hierarchy1"/>
    <dgm:cxn modelId="{76F8AA33-A227-47A7-B9AA-41CE5748581F}" type="presParOf" srcId="{4A5EA437-BB98-4E5B-9430-383586A2F4E4}" destId="{1E11AAF7-F9FD-4E83-9445-A2C1F4B83063}" srcOrd="1" destOrd="0" presId="urn:microsoft.com/office/officeart/2005/8/layout/hierarchy1"/>
    <dgm:cxn modelId="{F90C8E87-4493-46FB-B188-7C0C7EDFDA0C}" type="presParOf" srcId="{6309A96A-4FA3-4291-BCC0-F59CB682FE03}" destId="{3DBA10B4-F004-4B88-8EE5-160D01AED39C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F45883-FE01-491C-BDCE-CDD61E9A32FE}">
      <dsp:nvSpPr>
        <dsp:cNvPr id="0" name=""/>
        <dsp:cNvSpPr/>
      </dsp:nvSpPr>
      <dsp:spPr>
        <a:xfrm>
          <a:off x="2011560" y="1089308"/>
          <a:ext cx="1427559" cy="3396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1491"/>
              </a:lnTo>
              <a:lnTo>
                <a:pt x="1427559" y="231491"/>
              </a:lnTo>
              <a:lnTo>
                <a:pt x="1427559" y="33969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5C0755-E23C-4A2C-BFFD-F47D96A96458}">
      <dsp:nvSpPr>
        <dsp:cNvPr id="0" name=""/>
        <dsp:cNvSpPr/>
      </dsp:nvSpPr>
      <dsp:spPr>
        <a:xfrm>
          <a:off x="1965840" y="1089308"/>
          <a:ext cx="91440" cy="33969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3969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38F481-6425-4A4C-878A-4C2352B92DA5}">
      <dsp:nvSpPr>
        <dsp:cNvPr id="0" name=""/>
        <dsp:cNvSpPr/>
      </dsp:nvSpPr>
      <dsp:spPr>
        <a:xfrm>
          <a:off x="584001" y="1089308"/>
          <a:ext cx="1427559" cy="339694"/>
        </a:xfrm>
        <a:custGeom>
          <a:avLst/>
          <a:gdLst/>
          <a:ahLst/>
          <a:cxnLst/>
          <a:rect l="0" t="0" r="0" b="0"/>
          <a:pathLst>
            <a:path>
              <a:moveTo>
                <a:pt x="1427559" y="0"/>
              </a:moveTo>
              <a:lnTo>
                <a:pt x="1427559" y="231491"/>
              </a:lnTo>
              <a:lnTo>
                <a:pt x="0" y="231491"/>
              </a:lnTo>
              <a:lnTo>
                <a:pt x="0" y="33969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D96FF9-F706-495E-BE56-72FEC03AFD74}">
      <dsp:nvSpPr>
        <dsp:cNvPr id="0" name=""/>
        <dsp:cNvSpPr/>
      </dsp:nvSpPr>
      <dsp:spPr>
        <a:xfrm>
          <a:off x="1427559" y="347626"/>
          <a:ext cx="1168003" cy="741681"/>
        </a:xfrm>
        <a:prstGeom prst="roundRect">
          <a:avLst>
            <a:gd name="adj" fmla="val 10000"/>
          </a:avLst>
        </a:prstGeom>
        <a:solidFill>
          <a:srgbClr val="0070C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C8AC271-A367-472D-9584-1FAFBCB75818}">
      <dsp:nvSpPr>
        <dsp:cNvPr id="0" name=""/>
        <dsp:cNvSpPr/>
      </dsp:nvSpPr>
      <dsp:spPr>
        <a:xfrm>
          <a:off x="1557337" y="470915"/>
          <a:ext cx="1168003" cy="74168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Hadoop</a:t>
          </a:r>
          <a:endParaRPr lang="en-SG" sz="1100" kern="1200" dirty="0"/>
        </a:p>
      </dsp:txBody>
      <dsp:txXfrm>
        <a:off x="1579060" y="492638"/>
        <a:ext cx="1124557" cy="698235"/>
      </dsp:txXfrm>
    </dsp:sp>
    <dsp:sp modelId="{231D0E12-79CF-40B9-8477-278FD1B06ED3}">
      <dsp:nvSpPr>
        <dsp:cNvPr id="0" name=""/>
        <dsp:cNvSpPr/>
      </dsp:nvSpPr>
      <dsp:spPr>
        <a:xfrm>
          <a:off x="0" y="1429002"/>
          <a:ext cx="1168003" cy="741681"/>
        </a:xfrm>
        <a:prstGeom prst="roundRect">
          <a:avLst>
            <a:gd name="adj" fmla="val 10000"/>
          </a:avLst>
        </a:prstGeom>
        <a:solidFill>
          <a:srgbClr val="0070C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935670E0-D488-4454-BE17-8E6136327FCE}">
      <dsp:nvSpPr>
        <dsp:cNvPr id="0" name=""/>
        <dsp:cNvSpPr/>
      </dsp:nvSpPr>
      <dsp:spPr>
        <a:xfrm>
          <a:off x="129778" y="1552291"/>
          <a:ext cx="1168003" cy="74168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Hadoop Distributed File System (HDFS)</a:t>
          </a:r>
          <a:endParaRPr lang="en-SG" sz="1100" kern="1200" dirty="0"/>
        </a:p>
      </dsp:txBody>
      <dsp:txXfrm>
        <a:off x="151501" y="1574014"/>
        <a:ext cx="1124557" cy="698235"/>
      </dsp:txXfrm>
    </dsp:sp>
    <dsp:sp modelId="{2C8BFF37-992E-47B6-B84B-018E450E2BA9}">
      <dsp:nvSpPr>
        <dsp:cNvPr id="0" name=""/>
        <dsp:cNvSpPr/>
      </dsp:nvSpPr>
      <dsp:spPr>
        <a:xfrm>
          <a:off x="1427559" y="1429002"/>
          <a:ext cx="1168003" cy="741681"/>
        </a:xfrm>
        <a:prstGeom prst="roundRect">
          <a:avLst>
            <a:gd name="adj" fmla="val 10000"/>
          </a:avLst>
        </a:prstGeom>
        <a:solidFill>
          <a:srgbClr val="0070C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E11AAF7-F9FD-4E83-9445-A2C1F4B83063}">
      <dsp:nvSpPr>
        <dsp:cNvPr id="0" name=""/>
        <dsp:cNvSpPr/>
      </dsp:nvSpPr>
      <dsp:spPr>
        <a:xfrm>
          <a:off x="1557337" y="1552291"/>
          <a:ext cx="1168003" cy="74168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err="1" smtClean="0"/>
            <a:t>MapReduce</a:t>
          </a:r>
          <a:r>
            <a:rPr lang="en-US" sz="1100" kern="1200" dirty="0" smtClean="0"/>
            <a:t> </a:t>
          </a:r>
          <a:endParaRPr lang="en-SG" sz="1100" kern="1200" dirty="0"/>
        </a:p>
      </dsp:txBody>
      <dsp:txXfrm>
        <a:off x="1579060" y="1574014"/>
        <a:ext cx="1124557" cy="698235"/>
      </dsp:txXfrm>
    </dsp:sp>
    <dsp:sp modelId="{80913129-A94B-4B0D-AFB5-109018A4F973}">
      <dsp:nvSpPr>
        <dsp:cNvPr id="0" name=""/>
        <dsp:cNvSpPr/>
      </dsp:nvSpPr>
      <dsp:spPr>
        <a:xfrm>
          <a:off x="2855118" y="1429002"/>
          <a:ext cx="1168003" cy="741681"/>
        </a:xfrm>
        <a:prstGeom prst="roundRect">
          <a:avLst>
            <a:gd name="adj" fmla="val 10000"/>
          </a:avLst>
        </a:prstGeom>
        <a:solidFill>
          <a:srgbClr val="0070C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AF8E4FA-3BDD-494A-A29D-270A67055B19}">
      <dsp:nvSpPr>
        <dsp:cNvPr id="0" name=""/>
        <dsp:cNvSpPr/>
      </dsp:nvSpPr>
      <dsp:spPr>
        <a:xfrm>
          <a:off x="2984896" y="1552291"/>
          <a:ext cx="1168003" cy="74168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YARN</a:t>
          </a:r>
          <a:endParaRPr lang="en-SG" sz="1100" kern="1200" dirty="0"/>
        </a:p>
      </dsp:txBody>
      <dsp:txXfrm>
        <a:off x="3006619" y="1574014"/>
        <a:ext cx="1124557" cy="69823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AA912C-D108-45B2-A269-9704FD0AB124}">
      <dsp:nvSpPr>
        <dsp:cNvPr id="0" name=""/>
        <dsp:cNvSpPr/>
      </dsp:nvSpPr>
      <dsp:spPr>
        <a:xfrm>
          <a:off x="664368" y="548189"/>
          <a:ext cx="471487" cy="1121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6455"/>
              </a:lnTo>
              <a:lnTo>
                <a:pt x="471487" y="76455"/>
              </a:lnTo>
              <a:lnTo>
                <a:pt x="471487" y="11219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5C0755-E23C-4A2C-BFFD-F47D96A96458}">
      <dsp:nvSpPr>
        <dsp:cNvPr id="0" name=""/>
        <dsp:cNvSpPr/>
      </dsp:nvSpPr>
      <dsp:spPr>
        <a:xfrm>
          <a:off x="618648" y="548189"/>
          <a:ext cx="91440" cy="11219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1219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38F481-6425-4A4C-878A-4C2352B92DA5}">
      <dsp:nvSpPr>
        <dsp:cNvPr id="0" name=""/>
        <dsp:cNvSpPr/>
      </dsp:nvSpPr>
      <dsp:spPr>
        <a:xfrm>
          <a:off x="192881" y="548189"/>
          <a:ext cx="471487" cy="112192"/>
        </a:xfrm>
        <a:custGeom>
          <a:avLst/>
          <a:gdLst/>
          <a:ahLst/>
          <a:cxnLst/>
          <a:rect l="0" t="0" r="0" b="0"/>
          <a:pathLst>
            <a:path>
              <a:moveTo>
                <a:pt x="471487" y="0"/>
              </a:moveTo>
              <a:lnTo>
                <a:pt x="471487" y="76455"/>
              </a:lnTo>
              <a:lnTo>
                <a:pt x="0" y="76455"/>
              </a:lnTo>
              <a:lnTo>
                <a:pt x="0" y="11219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D96FF9-F706-495E-BE56-72FEC03AFD74}">
      <dsp:nvSpPr>
        <dsp:cNvPr id="0" name=""/>
        <dsp:cNvSpPr/>
      </dsp:nvSpPr>
      <dsp:spPr>
        <a:xfrm>
          <a:off x="471487" y="303229"/>
          <a:ext cx="385762" cy="244959"/>
        </a:xfrm>
        <a:prstGeom prst="roundRect">
          <a:avLst>
            <a:gd name="adj" fmla="val 10000"/>
          </a:avLst>
        </a:prstGeom>
        <a:solidFill>
          <a:srgbClr val="0070C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C8AC271-A367-472D-9584-1FAFBCB75818}">
      <dsp:nvSpPr>
        <dsp:cNvPr id="0" name=""/>
        <dsp:cNvSpPr/>
      </dsp:nvSpPr>
      <dsp:spPr>
        <a:xfrm>
          <a:off x="514350" y="343949"/>
          <a:ext cx="385762" cy="24495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SG" sz="1100" kern="1200" dirty="0"/>
        </a:p>
      </dsp:txBody>
      <dsp:txXfrm>
        <a:off x="521525" y="351124"/>
        <a:ext cx="371412" cy="230609"/>
      </dsp:txXfrm>
    </dsp:sp>
    <dsp:sp modelId="{231D0E12-79CF-40B9-8477-278FD1B06ED3}">
      <dsp:nvSpPr>
        <dsp:cNvPr id="0" name=""/>
        <dsp:cNvSpPr/>
      </dsp:nvSpPr>
      <dsp:spPr>
        <a:xfrm>
          <a:off x="0" y="660381"/>
          <a:ext cx="385762" cy="244959"/>
        </a:xfrm>
        <a:prstGeom prst="roundRect">
          <a:avLst>
            <a:gd name="adj" fmla="val 10000"/>
          </a:avLst>
        </a:prstGeom>
        <a:solidFill>
          <a:srgbClr val="0070C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935670E0-D488-4454-BE17-8E6136327FCE}">
      <dsp:nvSpPr>
        <dsp:cNvPr id="0" name=""/>
        <dsp:cNvSpPr/>
      </dsp:nvSpPr>
      <dsp:spPr>
        <a:xfrm>
          <a:off x="42862" y="701100"/>
          <a:ext cx="385762" cy="24495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SG" sz="1100" kern="1200" dirty="0"/>
        </a:p>
      </dsp:txBody>
      <dsp:txXfrm>
        <a:off x="50037" y="708275"/>
        <a:ext cx="371412" cy="230609"/>
      </dsp:txXfrm>
    </dsp:sp>
    <dsp:sp modelId="{2C8BFF37-992E-47B6-B84B-018E450E2BA9}">
      <dsp:nvSpPr>
        <dsp:cNvPr id="0" name=""/>
        <dsp:cNvSpPr/>
      </dsp:nvSpPr>
      <dsp:spPr>
        <a:xfrm>
          <a:off x="471487" y="660381"/>
          <a:ext cx="385762" cy="244959"/>
        </a:xfrm>
        <a:prstGeom prst="roundRect">
          <a:avLst>
            <a:gd name="adj" fmla="val 10000"/>
          </a:avLst>
        </a:prstGeom>
        <a:solidFill>
          <a:schemeClr val="bg1">
            <a:lumMod val="8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E11AAF7-F9FD-4E83-9445-A2C1F4B83063}">
      <dsp:nvSpPr>
        <dsp:cNvPr id="0" name=""/>
        <dsp:cNvSpPr/>
      </dsp:nvSpPr>
      <dsp:spPr>
        <a:xfrm>
          <a:off x="514350" y="701100"/>
          <a:ext cx="385762" cy="24495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SG" sz="1100" kern="1200" dirty="0"/>
        </a:p>
      </dsp:txBody>
      <dsp:txXfrm>
        <a:off x="521525" y="708275"/>
        <a:ext cx="371412" cy="230609"/>
      </dsp:txXfrm>
    </dsp:sp>
    <dsp:sp modelId="{F184256A-83F0-423F-BAE7-478D7E6C3A61}">
      <dsp:nvSpPr>
        <dsp:cNvPr id="0" name=""/>
        <dsp:cNvSpPr/>
      </dsp:nvSpPr>
      <dsp:spPr>
        <a:xfrm>
          <a:off x="942975" y="660381"/>
          <a:ext cx="385762" cy="244959"/>
        </a:xfrm>
        <a:prstGeom prst="roundRect">
          <a:avLst>
            <a:gd name="adj" fmla="val 10000"/>
          </a:avLst>
        </a:prstGeom>
        <a:solidFill>
          <a:schemeClr val="bg1">
            <a:lumMod val="8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FF128327-FCC7-46E3-B83B-72F2A3F3D0D8}">
      <dsp:nvSpPr>
        <dsp:cNvPr id="0" name=""/>
        <dsp:cNvSpPr/>
      </dsp:nvSpPr>
      <dsp:spPr>
        <a:xfrm>
          <a:off x="985837" y="701100"/>
          <a:ext cx="385762" cy="24495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SG" sz="1100" kern="1200" dirty="0"/>
        </a:p>
      </dsp:txBody>
      <dsp:txXfrm>
        <a:off x="993012" y="708275"/>
        <a:ext cx="371412" cy="23060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AA912C-D108-45B2-A269-9704FD0AB124}">
      <dsp:nvSpPr>
        <dsp:cNvPr id="0" name=""/>
        <dsp:cNvSpPr/>
      </dsp:nvSpPr>
      <dsp:spPr>
        <a:xfrm>
          <a:off x="664368" y="548189"/>
          <a:ext cx="471487" cy="1121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6455"/>
              </a:lnTo>
              <a:lnTo>
                <a:pt x="471487" y="76455"/>
              </a:lnTo>
              <a:lnTo>
                <a:pt x="471487" y="11219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5C0755-E23C-4A2C-BFFD-F47D96A96458}">
      <dsp:nvSpPr>
        <dsp:cNvPr id="0" name=""/>
        <dsp:cNvSpPr/>
      </dsp:nvSpPr>
      <dsp:spPr>
        <a:xfrm>
          <a:off x="618648" y="548189"/>
          <a:ext cx="91440" cy="11219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1219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38F481-6425-4A4C-878A-4C2352B92DA5}">
      <dsp:nvSpPr>
        <dsp:cNvPr id="0" name=""/>
        <dsp:cNvSpPr/>
      </dsp:nvSpPr>
      <dsp:spPr>
        <a:xfrm>
          <a:off x="192881" y="548189"/>
          <a:ext cx="471487" cy="112192"/>
        </a:xfrm>
        <a:custGeom>
          <a:avLst/>
          <a:gdLst/>
          <a:ahLst/>
          <a:cxnLst/>
          <a:rect l="0" t="0" r="0" b="0"/>
          <a:pathLst>
            <a:path>
              <a:moveTo>
                <a:pt x="471487" y="0"/>
              </a:moveTo>
              <a:lnTo>
                <a:pt x="471487" y="76455"/>
              </a:lnTo>
              <a:lnTo>
                <a:pt x="0" y="76455"/>
              </a:lnTo>
              <a:lnTo>
                <a:pt x="0" y="11219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D96FF9-F706-495E-BE56-72FEC03AFD74}">
      <dsp:nvSpPr>
        <dsp:cNvPr id="0" name=""/>
        <dsp:cNvSpPr/>
      </dsp:nvSpPr>
      <dsp:spPr>
        <a:xfrm>
          <a:off x="471487" y="303229"/>
          <a:ext cx="385762" cy="244959"/>
        </a:xfrm>
        <a:prstGeom prst="roundRect">
          <a:avLst>
            <a:gd name="adj" fmla="val 10000"/>
          </a:avLst>
        </a:prstGeom>
        <a:solidFill>
          <a:srgbClr val="0070C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C8AC271-A367-472D-9584-1FAFBCB75818}">
      <dsp:nvSpPr>
        <dsp:cNvPr id="0" name=""/>
        <dsp:cNvSpPr/>
      </dsp:nvSpPr>
      <dsp:spPr>
        <a:xfrm>
          <a:off x="514350" y="343949"/>
          <a:ext cx="385762" cy="24495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SG" sz="1100" kern="1200" dirty="0"/>
        </a:p>
      </dsp:txBody>
      <dsp:txXfrm>
        <a:off x="521525" y="351124"/>
        <a:ext cx="371412" cy="230609"/>
      </dsp:txXfrm>
    </dsp:sp>
    <dsp:sp modelId="{231D0E12-79CF-40B9-8477-278FD1B06ED3}">
      <dsp:nvSpPr>
        <dsp:cNvPr id="0" name=""/>
        <dsp:cNvSpPr/>
      </dsp:nvSpPr>
      <dsp:spPr>
        <a:xfrm>
          <a:off x="0" y="660381"/>
          <a:ext cx="385762" cy="244959"/>
        </a:xfrm>
        <a:prstGeom prst="roundRect">
          <a:avLst>
            <a:gd name="adj" fmla="val 10000"/>
          </a:avLst>
        </a:prstGeom>
        <a:solidFill>
          <a:srgbClr val="0070C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935670E0-D488-4454-BE17-8E6136327FCE}">
      <dsp:nvSpPr>
        <dsp:cNvPr id="0" name=""/>
        <dsp:cNvSpPr/>
      </dsp:nvSpPr>
      <dsp:spPr>
        <a:xfrm>
          <a:off x="42862" y="701100"/>
          <a:ext cx="385762" cy="24495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SG" sz="1100" kern="1200" dirty="0"/>
        </a:p>
      </dsp:txBody>
      <dsp:txXfrm>
        <a:off x="50037" y="708275"/>
        <a:ext cx="371412" cy="230609"/>
      </dsp:txXfrm>
    </dsp:sp>
    <dsp:sp modelId="{2C8BFF37-992E-47B6-B84B-018E450E2BA9}">
      <dsp:nvSpPr>
        <dsp:cNvPr id="0" name=""/>
        <dsp:cNvSpPr/>
      </dsp:nvSpPr>
      <dsp:spPr>
        <a:xfrm>
          <a:off x="471487" y="660381"/>
          <a:ext cx="385762" cy="244959"/>
        </a:xfrm>
        <a:prstGeom prst="roundRect">
          <a:avLst>
            <a:gd name="adj" fmla="val 10000"/>
          </a:avLst>
        </a:prstGeom>
        <a:solidFill>
          <a:schemeClr val="bg1">
            <a:lumMod val="8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E11AAF7-F9FD-4E83-9445-A2C1F4B83063}">
      <dsp:nvSpPr>
        <dsp:cNvPr id="0" name=""/>
        <dsp:cNvSpPr/>
      </dsp:nvSpPr>
      <dsp:spPr>
        <a:xfrm>
          <a:off x="514350" y="701100"/>
          <a:ext cx="385762" cy="24495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SG" sz="1100" kern="1200" dirty="0"/>
        </a:p>
      </dsp:txBody>
      <dsp:txXfrm>
        <a:off x="521525" y="708275"/>
        <a:ext cx="371412" cy="230609"/>
      </dsp:txXfrm>
    </dsp:sp>
    <dsp:sp modelId="{F184256A-83F0-423F-BAE7-478D7E6C3A61}">
      <dsp:nvSpPr>
        <dsp:cNvPr id="0" name=""/>
        <dsp:cNvSpPr/>
      </dsp:nvSpPr>
      <dsp:spPr>
        <a:xfrm>
          <a:off x="942975" y="660381"/>
          <a:ext cx="385762" cy="244959"/>
        </a:xfrm>
        <a:prstGeom prst="roundRect">
          <a:avLst>
            <a:gd name="adj" fmla="val 10000"/>
          </a:avLst>
        </a:prstGeom>
        <a:solidFill>
          <a:schemeClr val="bg1">
            <a:lumMod val="8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FF128327-FCC7-46E3-B83B-72F2A3F3D0D8}">
      <dsp:nvSpPr>
        <dsp:cNvPr id="0" name=""/>
        <dsp:cNvSpPr/>
      </dsp:nvSpPr>
      <dsp:spPr>
        <a:xfrm>
          <a:off x="985837" y="701100"/>
          <a:ext cx="385762" cy="24495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SG" sz="1100" kern="1200" dirty="0"/>
        </a:p>
      </dsp:txBody>
      <dsp:txXfrm>
        <a:off x="993012" y="708275"/>
        <a:ext cx="371412" cy="23060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AA912C-D108-45B2-A269-9704FD0AB124}">
      <dsp:nvSpPr>
        <dsp:cNvPr id="0" name=""/>
        <dsp:cNvSpPr/>
      </dsp:nvSpPr>
      <dsp:spPr>
        <a:xfrm>
          <a:off x="664368" y="548189"/>
          <a:ext cx="471487" cy="1121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6455"/>
              </a:lnTo>
              <a:lnTo>
                <a:pt x="471487" y="76455"/>
              </a:lnTo>
              <a:lnTo>
                <a:pt x="471487" y="11219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5C0755-E23C-4A2C-BFFD-F47D96A96458}">
      <dsp:nvSpPr>
        <dsp:cNvPr id="0" name=""/>
        <dsp:cNvSpPr/>
      </dsp:nvSpPr>
      <dsp:spPr>
        <a:xfrm>
          <a:off x="618648" y="548189"/>
          <a:ext cx="91440" cy="11219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1219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38F481-6425-4A4C-878A-4C2352B92DA5}">
      <dsp:nvSpPr>
        <dsp:cNvPr id="0" name=""/>
        <dsp:cNvSpPr/>
      </dsp:nvSpPr>
      <dsp:spPr>
        <a:xfrm>
          <a:off x="192881" y="548189"/>
          <a:ext cx="471487" cy="112192"/>
        </a:xfrm>
        <a:custGeom>
          <a:avLst/>
          <a:gdLst/>
          <a:ahLst/>
          <a:cxnLst/>
          <a:rect l="0" t="0" r="0" b="0"/>
          <a:pathLst>
            <a:path>
              <a:moveTo>
                <a:pt x="471487" y="0"/>
              </a:moveTo>
              <a:lnTo>
                <a:pt x="471487" y="76455"/>
              </a:lnTo>
              <a:lnTo>
                <a:pt x="0" y="76455"/>
              </a:lnTo>
              <a:lnTo>
                <a:pt x="0" y="11219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D96FF9-F706-495E-BE56-72FEC03AFD74}">
      <dsp:nvSpPr>
        <dsp:cNvPr id="0" name=""/>
        <dsp:cNvSpPr/>
      </dsp:nvSpPr>
      <dsp:spPr>
        <a:xfrm>
          <a:off x="471487" y="303229"/>
          <a:ext cx="385762" cy="244959"/>
        </a:xfrm>
        <a:prstGeom prst="roundRect">
          <a:avLst>
            <a:gd name="adj" fmla="val 10000"/>
          </a:avLst>
        </a:prstGeom>
        <a:solidFill>
          <a:srgbClr val="0070C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C8AC271-A367-472D-9584-1FAFBCB75818}">
      <dsp:nvSpPr>
        <dsp:cNvPr id="0" name=""/>
        <dsp:cNvSpPr/>
      </dsp:nvSpPr>
      <dsp:spPr>
        <a:xfrm>
          <a:off x="514350" y="343949"/>
          <a:ext cx="385762" cy="24495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SG" sz="1100" kern="1200" dirty="0"/>
        </a:p>
      </dsp:txBody>
      <dsp:txXfrm>
        <a:off x="521525" y="351124"/>
        <a:ext cx="371412" cy="230609"/>
      </dsp:txXfrm>
    </dsp:sp>
    <dsp:sp modelId="{231D0E12-79CF-40B9-8477-278FD1B06ED3}">
      <dsp:nvSpPr>
        <dsp:cNvPr id="0" name=""/>
        <dsp:cNvSpPr/>
      </dsp:nvSpPr>
      <dsp:spPr>
        <a:xfrm>
          <a:off x="0" y="660381"/>
          <a:ext cx="385762" cy="244959"/>
        </a:xfrm>
        <a:prstGeom prst="roundRect">
          <a:avLst>
            <a:gd name="adj" fmla="val 10000"/>
          </a:avLst>
        </a:prstGeom>
        <a:solidFill>
          <a:schemeClr val="bg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935670E0-D488-4454-BE17-8E6136327FCE}">
      <dsp:nvSpPr>
        <dsp:cNvPr id="0" name=""/>
        <dsp:cNvSpPr/>
      </dsp:nvSpPr>
      <dsp:spPr>
        <a:xfrm>
          <a:off x="42862" y="701100"/>
          <a:ext cx="385762" cy="24495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SG" sz="1100" kern="1200" dirty="0"/>
        </a:p>
      </dsp:txBody>
      <dsp:txXfrm>
        <a:off x="50037" y="708275"/>
        <a:ext cx="371412" cy="230609"/>
      </dsp:txXfrm>
    </dsp:sp>
    <dsp:sp modelId="{2C8BFF37-992E-47B6-B84B-018E450E2BA9}">
      <dsp:nvSpPr>
        <dsp:cNvPr id="0" name=""/>
        <dsp:cNvSpPr/>
      </dsp:nvSpPr>
      <dsp:spPr>
        <a:xfrm>
          <a:off x="471487" y="660381"/>
          <a:ext cx="385762" cy="244959"/>
        </a:xfrm>
        <a:prstGeom prst="roundRect">
          <a:avLst>
            <a:gd name="adj" fmla="val 10000"/>
          </a:avLst>
        </a:prstGeom>
        <a:solidFill>
          <a:srgbClr val="0070C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E11AAF7-F9FD-4E83-9445-A2C1F4B83063}">
      <dsp:nvSpPr>
        <dsp:cNvPr id="0" name=""/>
        <dsp:cNvSpPr/>
      </dsp:nvSpPr>
      <dsp:spPr>
        <a:xfrm>
          <a:off x="514350" y="701100"/>
          <a:ext cx="385762" cy="24495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SG" sz="1100" kern="1200" dirty="0"/>
        </a:p>
      </dsp:txBody>
      <dsp:txXfrm>
        <a:off x="521525" y="708275"/>
        <a:ext cx="371412" cy="230609"/>
      </dsp:txXfrm>
    </dsp:sp>
    <dsp:sp modelId="{F184256A-83F0-423F-BAE7-478D7E6C3A61}">
      <dsp:nvSpPr>
        <dsp:cNvPr id="0" name=""/>
        <dsp:cNvSpPr/>
      </dsp:nvSpPr>
      <dsp:spPr>
        <a:xfrm>
          <a:off x="942975" y="660381"/>
          <a:ext cx="385762" cy="244959"/>
        </a:xfrm>
        <a:prstGeom prst="roundRect">
          <a:avLst>
            <a:gd name="adj" fmla="val 10000"/>
          </a:avLst>
        </a:prstGeom>
        <a:solidFill>
          <a:schemeClr val="bg1">
            <a:lumMod val="8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FF128327-FCC7-46E3-B83B-72F2A3F3D0D8}">
      <dsp:nvSpPr>
        <dsp:cNvPr id="0" name=""/>
        <dsp:cNvSpPr/>
      </dsp:nvSpPr>
      <dsp:spPr>
        <a:xfrm>
          <a:off x="985837" y="701100"/>
          <a:ext cx="385762" cy="24495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SG" sz="1100" kern="1200" dirty="0"/>
        </a:p>
      </dsp:txBody>
      <dsp:txXfrm>
        <a:off x="993012" y="708275"/>
        <a:ext cx="371412" cy="23060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AA912C-D108-45B2-A269-9704FD0AB124}">
      <dsp:nvSpPr>
        <dsp:cNvPr id="0" name=""/>
        <dsp:cNvSpPr/>
      </dsp:nvSpPr>
      <dsp:spPr>
        <a:xfrm>
          <a:off x="664368" y="548189"/>
          <a:ext cx="471487" cy="1121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6455"/>
              </a:lnTo>
              <a:lnTo>
                <a:pt x="471487" y="76455"/>
              </a:lnTo>
              <a:lnTo>
                <a:pt x="471487" y="11219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5C0755-E23C-4A2C-BFFD-F47D96A96458}">
      <dsp:nvSpPr>
        <dsp:cNvPr id="0" name=""/>
        <dsp:cNvSpPr/>
      </dsp:nvSpPr>
      <dsp:spPr>
        <a:xfrm>
          <a:off x="618648" y="548189"/>
          <a:ext cx="91440" cy="11219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1219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38F481-6425-4A4C-878A-4C2352B92DA5}">
      <dsp:nvSpPr>
        <dsp:cNvPr id="0" name=""/>
        <dsp:cNvSpPr/>
      </dsp:nvSpPr>
      <dsp:spPr>
        <a:xfrm>
          <a:off x="192881" y="548189"/>
          <a:ext cx="471487" cy="112192"/>
        </a:xfrm>
        <a:custGeom>
          <a:avLst/>
          <a:gdLst/>
          <a:ahLst/>
          <a:cxnLst/>
          <a:rect l="0" t="0" r="0" b="0"/>
          <a:pathLst>
            <a:path>
              <a:moveTo>
                <a:pt x="471487" y="0"/>
              </a:moveTo>
              <a:lnTo>
                <a:pt x="471487" y="76455"/>
              </a:lnTo>
              <a:lnTo>
                <a:pt x="0" y="76455"/>
              </a:lnTo>
              <a:lnTo>
                <a:pt x="0" y="11219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D96FF9-F706-495E-BE56-72FEC03AFD74}">
      <dsp:nvSpPr>
        <dsp:cNvPr id="0" name=""/>
        <dsp:cNvSpPr/>
      </dsp:nvSpPr>
      <dsp:spPr>
        <a:xfrm>
          <a:off x="471487" y="303229"/>
          <a:ext cx="385762" cy="244959"/>
        </a:xfrm>
        <a:prstGeom prst="roundRect">
          <a:avLst>
            <a:gd name="adj" fmla="val 10000"/>
          </a:avLst>
        </a:prstGeom>
        <a:solidFill>
          <a:srgbClr val="0070C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C8AC271-A367-472D-9584-1FAFBCB75818}">
      <dsp:nvSpPr>
        <dsp:cNvPr id="0" name=""/>
        <dsp:cNvSpPr/>
      </dsp:nvSpPr>
      <dsp:spPr>
        <a:xfrm>
          <a:off x="514350" y="343949"/>
          <a:ext cx="385762" cy="24495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SG" sz="1100" kern="1200" dirty="0"/>
        </a:p>
      </dsp:txBody>
      <dsp:txXfrm>
        <a:off x="521525" y="351124"/>
        <a:ext cx="371412" cy="230609"/>
      </dsp:txXfrm>
    </dsp:sp>
    <dsp:sp modelId="{231D0E12-79CF-40B9-8477-278FD1B06ED3}">
      <dsp:nvSpPr>
        <dsp:cNvPr id="0" name=""/>
        <dsp:cNvSpPr/>
      </dsp:nvSpPr>
      <dsp:spPr>
        <a:xfrm>
          <a:off x="0" y="660381"/>
          <a:ext cx="385762" cy="244959"/>
        </a:xfrm>
        <a:prstGeom prst="roundRect">
          <a:avLst>
            <a:gd name="adj" fmla="val 10000"/>
          </a:avLst>
        </a:prstGeom>
        <a:solidFill>
          <a:schemeClr val="bg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935670E0-D488-4454-BE17-8E6136327FCE}">
      <dsp:nvSpPr>
        <dsp:cNvPr id="0" name=""/>
        <dsp:cNvSpPr/>
      </dsp:nvSpPr>
      <dsp:spPr>
        <a:xfrm>
          <a:off x="42862" y="701100"/>
          <a:ext cx="385762" cy="24495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SG" sz="1100" kern="1200" dirty="0"/>
        </a:p>
      </dsp:txBody>
      <dsp:txXfrm>
        <a:off x="50037" y="708275"/>
        <a:ext cx="371412" cy="230609"/>
      </dsp:txXfrm>
    </dsp:sp>
    <dsp:sp modelId="{2C8BFF37-992E-47B6-B84B-018E450E2BA9}">
      <dsp:nvSpPr>
        <dsp:cNvPr id="0" name=""/>
        <dsp:cNvSpPr/>
      </dsp:nvSpPr>
      <dsp:spPr>
        <a:xfrm>
          <a:off x="471487" y="660381"/>
          <a:ext cx="385762" cy="244959"/>
        </a:xfrm>
        <a:prstGeom prst="roundRect">
          <a:avLst>
            <a:gd name="adj" fmla="val 10000"/>
          </a:avLst>
        </a:prstGeom>
        <a:solidFill>
          <a:srgbClr val="0070C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E11AAF7-F9FD-4E83-9445-A2C1F4B83063}">
      <dsp:nvSpPr>
        <dsp:cNvPr id="0" name=""/>
        <dsp:cNvSpPr/>
      </dsp:nvSpPr>
      <dsp:spPr>
        <a:xfrm>
          <a:off x="514350" y="701100"/>
          <a:ext cx="385762" cy="24495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SG" sz="1100" kern="1200" dirty="0"/>
        </a:p>
      </dsp:txBody>
      <dsp:txXfrm>
        <a:off x="521525" y="708275"/>
        <a:ext cx="371412" cy="230609"/>
      </dsp:txXfrm>
    </dsp:sp>
    <dsp:sp modelId="{F184256A-83F0-423F-BAE7-478D7E6C3A61}">
      <dsp:nvSpPr>
        <dsp:cNvPr id="0" name=""/>
        <dsp:cNvSpPr/>
      </dsp:nvSpPr>
      <dsp:spPr>
        <a:xfrm>
          <a:off x="942975" y="660381"/>
          <a:ext cx="385762" cy="244959"/>
        </a:xfrm>
        <a:prstGeom prst="roundRect">
          <a:avLst>
            <a:gd name="adj" fmla="val 10000"/>
          </a:avLst>
        </a:prstGeom>
        <a:solidFill>
          <a:schemeClr val="bg1">
            <a:lumMod val="8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FF128327-FCC7-46E3-B83B-72F2A3F3D0D8}">
      <dsp:nvSpPr>
        <dsp:cNvPr id="0" name=""/>
        <dsp:cNvSpPr/>
      </dsp:nvSpPr>
      <dsp:spPr>
        <a:xfrm>
          <a:off x="985837" y="701100"/>
          <a:ext cx="385762" cy="24495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SG" sz="1100" kern="1200" dirty="0"/>
        </a:p>
      </dsp:txBody>
      <dsp:txXfrm>
        <a:off x="993012" y="708275"/>
        <a:ext cx="371412" cy="23060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5C0755-E23C-4A2C-BFFD-F47D96A96458}">
      <dsp:nvSpPr>
        <dsp:cNvPr id="0" name=""/>
        <dsp:cNvSpPr/>
      </dsp:nvSpPr>
      <dsp:spPr>
        <a:xfrm>
          <a:off x="664368" y="548189"/>
          <a:ext cx="471487" cy="1121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6455"/>
              </a:lnTo>
              <a:lnTo>
                <a:pt x="471487" y="76455"/>
              </a:lnTo>
              <a:lnTo>
                <a:pt x="471487" y="11219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C9F782-33C4-4A12-BFE0-E775C5C14D50}">
      <dsp:nvSpPr>
        <dsp:cNvPr id="0" name=""/>
        <dsp:cNvSpPr/>
      </dsp:nvSpPr>
      <dsp:spPr>
        <a:xfrm>
          <a:off x="618648" y="548189"/>
          <a:ext cx="91440" cy="11219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1219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38F481-6425-4A4C-878A-4C2352B92DA5}">
      <dsp:nvSpPr>
        <dsp:cNvPr id="0" name=""/>
        <dsp:cNvSpPr/>
      </dsp:nvSpPr>
      <dsp:spPr>
        <a:xfrm>
          <a:off x="192881" y="548189"/>
          <a:ext cx="471487" cy="112192"/>
        </a:xfrm>
        <a:custGeom>
          <a:avLst/>
          <a:gdLst/>
          <a:ahLst/>
          <a:cxnLst/>
          <a:rect l="0" t="0" r="0" b="0"/>
          <a:pathLst>
            <a:path>
              <a:moveTo>
                <a:pt x="471487" y="0"/>
              </a:moveTo>
              <a:lnTo>
                <a:pt x="471487" y="76455"/>
              </a:lnTo>
              <a:lnTo>
                <a:pt x="0" y="76455"/>
              </a:lnTo>
              <a:lnTo>
                <a:pt x="0" y="11219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D96FF9-F706-495E-BE56-72FEC03AFD74}">
      <dsp:nvSpPr>
        <dsp:cNvPr id="0" name=""/>
        <dsp:cNvSpPr/>
      </dsp:nvSpPr>
      <dsp:spPr>
        <a:xfrm>
          <a:off x="471487" y="303229"/>
          <a:ext cx="385762" cy="244959"/>
        </a:xfrm>
        <a:prstGeom prst="roundRect">
          <a:avLst>
            <a:gd name="adj" fmla="val 10000"/>
          </a:avLst>
        </a:prstGeom>
        <a:solidFill>
          <a:srgbClr val="0070C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C8AC271-A367-472D-9584-1FAFBCB75818}">
      <dsp:nvSpPr>
        <dsp:cNvPr id="0" name=""/>
        <dsp:cNvSpPr/>
      </dsp:nvSpPr>
      <dsp:spPr>
        <a:xfrm>
          <a:off x="514350" y="343949"/>
          <a:ext cx="385762" cy="24495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SG" sz="1100" kern="1200" dirty="0"/>
        </a:p>
      </dsp:txBody>
      <dsp:txXfrm>
        <a:off x="521525" y="351124"/>
        <a:ext cx="371412" cy="230609"/>
      </dsp:txXfrm>
    </dsp:sp>
    <dsp:sp modelId="{231D0E12-79CF-40B9-8477-278FD1B06ED3}">
      <dsp:nvSpPr>
        <dsp:cNvPr id="0" name=""/>
        <dsp:cNvSpPr/>
      </dsp:nvSpPr>
      <dsp:spPr>
        <a:xfrm>
          <a:off x="0" y="660381"/>
          <a:ext cx="385762" cy="244959"/>
        </a:xfrm>
        <a:prstGeom prst="roundRect">
          <a:avLst>
            <a:gd name="adj" fmla="val 10000"/>
          </a:avLst>
        </a:prstGeom>
        <a:solidFill>
          <a:schemeClr val="bg1">
            <a:lumMod val="8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935670E0-D488-4454-BE17-8E6136327FCE}">
      <dsp:nvSpPr>
        <dsp:cNvPr id="0" name=""/>
        <dsp:cNvSpPr/>
      </dsp:nvSpPr>
      <dsp:spPr>
        <a:xfrm>
          <a:off x="42862" y="701100"/>
          <a:ext cx="385762" cy="24495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SG" sz="1100" kern="1200" dirty="0"/>
        </a:p>
      </dsp:txBody>
      <dsp:txXfrm>
        <a:off x="50037" y="708275"/>
        <a:ext cx="371412" cy="230609"/>
      </dsp:txXfrm>
    </dsp:sp>
    <dsp:sp modelId="{9C9E0E25-19DC-4566-B59A-B902FA71302B}">
      <dsp:nvSpPr>
        <dsp:cNvPr id="0" name=""/>
        <dsp:cNvSpPr/>
      </dsp:nvSpPr>
      <dsp:spPr>
        <a:xfrm>
          <a:off x="471487" y="660381"/>
          <a:ext cx="385762" cy="24495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AFAFA09B-F11E-42E6-AEE6-988047028B95}">
      <dsp:nvSpPr>
        <dsp:cNvPr id="0" name=""/>
        <dsp:cNvSpPr/>
      </dsp:nvSpPr>
      <dsp:spPr>
        <a:xfrm>
          <a:off x="514350" y="701100"/>
          <a:ext cx="385762" cy="24495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SG" sz="1100" kern="1200" dirty="0"/>
        </a:p>
      </dsp:txBody>
      <dsp:txXfrm>
        <a:off x="521525" y="708275"/>
        <a:ext cx="371412" cy="230609"/>
      </dsp:txXfrm>
    </dsp:sp>
    <dsp:sp modelId="{2C8BFF37-992E-47B6-B84B-018E450E2BA9}">
      <dsp:nvSpPr>
        <dsp:cNvPr id="0" name=""/>
        <dsp:cNvSpPr/>
      </dsp:nvSpPr>
      <dsp:spPr>
        <a:xfrm>
          <a:off x="942975" y="660381"/>
          <a:ext cx="385762" cy="244959"/>
        </a:xfrm>
        <a:prstGeom prst="roundRect">
          <a:avLst>
            <a:gd name="adj" fmla="val 10000"/>
          </a:avLst>
        </a:prstGeom>
        <a:solidFill>
          <a:srgbClr val="0070C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E11AAF7-F9FD-4E83-9445-A2C1F4B83063}">
      <dsp:nvSpPr>
        <dsp:cNvPr id="0" name=""/>
        <dsp:cNvSpPr/>
      </dsp:nvSpPr>
      <dsp:spPr>
        <a:xfrm>
          <a:off x="985837" y="701100"/>
          <a:ext cx="385762" cy="24495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SG" sz="1100" kern="1200" dirty="0"/>
        </a:p>
      </dsp:txBody>
      <dsp:txXfrm>
        <a:off x="993012" y="708275"/>
        <a:ext cx="371412" cy="23060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5C0755-E23C-4A2C-BFFD-F47D96A96458}">
      <dsp:nvSpPr>
        <dsp:cNvPr id="0" name=""/>
        <dsp:cNvSpPr/>
      </dsp:nvSpPr>
      <dsp:spPr>
        <a:xfrm>
          <a:off x="1808559" y="668169"/>
          <a:ext cx="641746" cy="3054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8130"/>
              </a:lnTo>
              <a:lnTo>
                <a:pt x="641746" y="208130"/>
              </a:lnTo>
              <a:lnTo>
                <a:pt x="641746" y="30541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38F481-6425-4A4C-878A-4C2352B92DA5}">
      <dsp:nvSpPr>
        <dsp:cNvPr id="0" name=""/>
        <dsp:cNvSpPr/>
      </dsp:nvSpPr>
      <dsp:spPr>
        <a:xfrm>
          <a:off x="1166812" y="668169"/>
          <a:ext cx="641746" cy="305413"/>
        </a:xfrm>
        <a:custGeom>
          <a:avLst/>
          <a:gdLst/>
          <a:ahLst/>
          <a:cxnLst/>
          <a:rect l="0" t="0" r="0" b="0"/>
          <a:pathLst>
            <a:path>
              <a:moveTo>
                <a:pt x="641746" y="0"/>
              </a:moveTo>
              <a:lnTo>
                <a:pt x="641746" y="208130"/>
              </a:lnTo>
              <a:lnTo>
                <a:pt x="0" y="208130"/>
              </a:lnTo>
              <a:lnTo>
                <a:pt x="0" y="30541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D96FF9-F706-495E-BE56-72FEC03AFD74}">
      <dsp:nvSpPr>
        <dsp:cNvPr id="0" name=""/>
        <dsp:cNvSpPr/>
      </dsp:nvSpPr>
      <dsp:spPr>
        <a:xfrm>
          <a:off x="1283493" y="1336"/>
          <a:ext cx="1050131" cy="666833"/>
        </a:xfrm>
        <a:prstGeom prst="roundRect">
          <a:avLst>
            <a:gd name="adj" fmla="val 10000"/>
          </a:avLst>
        </a:prstGeom>
        <a:solidFill>
          <a:srgbClr val="7030A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C8AC271-A367-472D-9584-1FAFBCB75818}">
      <dsp:nvSpPr>
        <dsp:cNvPr id="0" name=""/>
        <dsp:cNvSpPr/>
      </dsp:nvSpPr>
      <dsp:spPr>
        <a:xfrm>
          <a:off x="1400175" y="112183"/>
          <a:ext cx="1050131" cy="66683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err="1" smtClean="0"/>
            <a:t>MapReduce</a:t>
          </a:r>
          <a:endParaRPr lang="en-SG" sz="1300" kern="1200" dirty="0"/>
        </a:p>
      </dsp:txBody>
      <dsp:txXfrm>
        <a:off x="1419706" y="131714"/>
        <a:ext cx="1011069" cy="627771"/>
      </dsp:txXfrm>
    </dsp:sp>
    <dsp:sp modelId="{231D0E12-79CF-40B9-8477-278FD1B06ED3}">
      <dsp:nvSpPr>
        <dsp:cNvPr id="0" name=""/>
        <dsp:cNvSpPr/>
      </dsp:nvSpPr>
      <dsp:spPr>
        <a:xfrm>
          <a:off x="641746" y="973582"/>
          <a:ext cx="1050131" cy="666833"/>
        </a:xfrm>
        <a:prstGeom prst="roundRect">
          <a:avLst>
            <a:gd name="adj" fmla="val 10000"/>
          </a:avLst>
        </a:prstGeom>
        <a:solidFill>
          <a:srgbClr val="7030A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935670E0-D488-4454-BE17-8E6136327FCE}">
      <dsp:nvSpPr>
        <dsp:cNvPr id="0" name=""/>
        <dsp:cNvSpPr/>
      </dsp:nvSpPr>
      <dsp:spPr>
        <a:xfrm>
          <a:off x="758428" y="1084430"/>
          <a:ext cx="1050131" cy="66683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Map</a:t>
          </a:r>
          <a:endParaRPr lang="en-SG" sz="1300" kern="1200" dirty="0"/>
        </a:p>
      </dsp:txBody>
      <dsp:txXfrm>
        <a:off x="777959" y="1103961"/>
        <a:ext cx="1011069" cy="627771"/>
      </dsp:txXfrm>
    </dsp:sp>
    <dsp:sp modelId="{2C8BFF37-992E-47B6-B84B-018E450E2BA9}">
      <dsp:nvSpPr>
        <dsp:cNvPr id="0" name=""/>
        <dsp:cNvSpPr/>
      </dsp:nvSpPr>
      <dsp:spPr>
        <a:xfrm>
          <a:off x="1925240" y="973582"/>
          <a:ext cx="1050131" cy="666833"/>
        </a:xfrm>
        <a:prstGeom prst="roundRect">
          <a:avLst>
            <a:gd name="adj" fmla="val 10000"/>
          </a:avLst>
        </a:prstGeom>
        <a:solidFill>
          <a:srgbClr val="7030A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E11AAF7-F9FD-4E83-9445-A2C1F4B83063}">
      <dsp:nvSpPr>
        <dsp:cNvPr id="0" name=""/>
        <dsp:cNvSpPr/>
      </dsp:nvSpPr>
      <dsp:spPr>
        <a:xfrm>
          <a:off x="2041921" y="1084430"/>
          <a:ext cx="1050131" cy="66683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Reduce</a:t>
          </a:r>
          <a:endParaRPr lang="en-SG" sz="1300" kern="1200" dirty="0"/>
        </a:p>
      </dsp:txBody>
      <dsp:txXfrm>
        <a:off x="2061452" y="1103961"/>
        <a:ext cx="1011069" cy="6277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1696C3A-3DAB-4BF8-BDAE-79B5A1EA936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56979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C05DCD-16CE-4B88-BC74-D4AE3CAC32D6}" type="datetimeFigureOut">
              <a:rPr lang="en-SG" smtClean="0"/>
              <a:t>4/5/2016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646497-95F0-4156-8E65-5D2D15EC94F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682247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646497-95F0-4156-8E65-5D2D15EC94FF}" type="slidenum">
              <a:rPr lang="en-SG" smtClean="0"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45774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646497-95F0-4156-8E65-5D2D15EC94FF}" type="slidenum">
              <a:rPr lang="en-SG" smtClean="0"/>
              <a:t>14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373078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http://mm-tom.s3.amazonaws.com/blog/MapReduce.png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646497-95F0-4156-8E65-5D2D15EC94FF}" type="slidenum">
              <a:rPr lang="en-SG" smtClean="0"/>
              <a:t>15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482766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646497-95F0-4156-8E65-5D2D15EC94FF}" type="slidenum">
              <a:rPr lang="en-SG" smtClean="0"/>
              <a:t>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21759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sz="1200" b="0" i="0" u="none" strike="noStrike" baseline="0" dirty="0" smtClean="0">
                <a:latin typeface="Calibri" panose="020F0502020204030204" pitchFamily="34" charset="0"/>
              </a:rPr>
              <a:t>A set of machines running HDFS and </a:t>
            </a:r>
            <a:r>
              <a:rPr lang="en-SG" sz="1200" b="0" i="0" u="none" strike="noStrike" baseline="0" dirty="0" err="1" smtClean="0">
                <a:latin typeface="Calibri" panose="020F0502020204030204" pitchFamily="34" charset="0"/>
              </a:rPr>
              <a:t>MapReduce</a:t>
            </a:r>
            <a:r>
              <a:rPr lang="en-SG" sz="1200" b="0" i="0" u="none" strike="noStrike" baseline="0" dirty="0" smtClean="0">
                <a:latin typeface="Calibri" panose="020F0502020204030204" pitchFamily="34" charset="0"/>
              </a:rPr>
              <a:t> is known as a Hadoop Cluster</a:t>
            </a:r>
          </a:p>
          <a:p>
            <a:r>
              <a:rPr lang="en-SG" sz="1200" b="0" i="0" u="none" strike="noStrike" baseline="0" dirty="0" smtClean="0">
                <a:latin typeface="Calibri" panose="020F0502020204030204" pitchFamily="34" charset="0"/>
              </a:rPr>
              <a:t>Individual machines are known as nodes</a:t>
            </a:r>
          </a:p>
          <a:p>
            <a:r>
              <a:rPr lang="en-SG" sz="1200" b="0" i="0" u="none" strike="noStrike" baseline="0" dirty="0" smtClean="0">
                <a:latin typeface="Calibri" panose="020F0502020204030204" pitchFamily="34" charset="0"/>
              </a:rPr>
              <a:t>A cluster can have as few as one node, as many as several thousands</a:t>
            </a:r>
          </a:p>
          <a:p>
            <a:r>
              <a:rPr lang="en-SG" sz="1200" b="0" i="0" u="none" strike="noStrike" baseline="0" dirty="0" smtClean="0">
                <a:latin typeface="Calibri" panose="020F0502020204030204" pitchFamily="34" charset="0"/>
              </a:rPr>
              <a:t>More nodes = better performance!</a:t>
            </a: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646497-95F0-4156-8E65-5D2D15EC94FF}" type="slidenum">
              <a:rPr lang="en-SG" smtClean="0"/>
              <a:t>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940868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sz="1200" b="0" i="0" u="none" strike="noStrike" baseline="0" dirty="0" smtClean="0">
                <a:latin typeface="Calibri" panose="020F0502020204030204" pitchFamily="34" charset="0"/>
              </a:rPr>
              <a:t>If you need to do large-­‐scale data processing, you need two things: a place to store</a:t>
            </a:r>
          </a:p>
          <a:p>
            <a:pPr marR="2290"/>
            <a:r>
              <a:rPr lang="en-SG" sz="1200" b="0" i="0" u="none" strike="noStrike" baseline="0" dirty="0" smtClean="0">
                <a:latin typeface="Calibri" panose="020F0502020204030204" pitchFamily="34" charset="0"/>
              </a:rPr>
              <a:t>large amounts of data and a system for processing it. HDFS provides the storage and </a:t>
            </a:r>
            <a:r>
              <a:rPr lang="en-SG" sz="1200" b="0" i="0" u="none" strike="noStrike" baseline="0" dirty="0" err="1" smtClean="0">
                <a:latin typeface="Calibri" panose="020F0502020204030204" pitchFamily="34" charset="0"/>
              </a:rPr>
              <a:t>MapReduce</a:t>
            </a:r>
            <a:r>
              <a:rPr lang="en-SG" sz="1200" b="0" i="0" u="none" strike="noStrike" baseline="0" dirty="0" smtClean="0">
                <a:latin typeface="Calibri" panose="020F0502020204030204" pitchFamily="34" charset="0"/>
              </a:rPr>
              <a:t> provides a way of processing it.</a:t>
            </a:r>
          </a:p>
          <a:p>
            <a:endParaRPr lang="en-SG" sz="1200" b="0" i="0" u="none" strike="noStrike" baseline="0" dirty="0" smtClean="0">
              <a:latin typeface="Calibri" panose="020F0502020204030204" pitchFamily="34" charset="0"/>
            </a:endParaRPr>
          </a:p>
          <a:p>
            <a:pPr marR="2290"/>
            <a:r>
              <a:rPr lang="en-SG" sz="1200" b="0" i="0" u="none" strike="noStrike" baseline="0" dirty="0" smtClean="0">
                <a:latin typeface="Calibri" panose="020F0502020204030204" pitchFamily="34" charset="0"/>
              </a:rPr>
              <a:t>Hadoop got its name from a stuﬀed elephant toy owned by Doug </a:t>
            </a:r>
            <a:r>
              <a:rPr lang="en-SG" sz="1200" b="0" i="0" u="none" strike="noStrike" baseline="0" dirty="0" err="1" smtClean="0">
                <a:latin typeface="Calibri" panose="020F0502020204030204" pitchFamily="34" charset="0"/>
              </a:rPr>
              <a:t>Curng’s</a:t>
            </a:r>
            <a:r>
              <a:rPr lang="en-SG" sz="1200" b="0" i="0" u="none" strike="noStrike" baseline="0" dirty="0" smtClean="0">
                <a:latin typeface="Calibri" panose="020F0502020204030204" pitchFamily="34" charset="0"/>
              </a:rPr>
              <a:t> son. Names for other projects related to Hadoop tend to use animal themes, </a:t>
            </a:r>
            <a:r>
              <a:rPr lang="en-SG" sz="1200" b="0" i="0" u="none" strike="noStrike" baseline="0" dirty="0" err="1" smtClean="0">
                <a:latin typeface="Calibri" panose="020F0502020204030204" pitchFamily="34" charset="0"/>
              </a:rPr>
              <a:t>parPcularly</a:t>
            </a:r>
            <a:r>
              <a:rPr lang="en-SG" sz="1200" b="0" i="0" u="none" strike="noStrike" baseline="0" dirty="0" smtClean="0">
                <a:latin typeface="Calibri" panose="020F0502020204030204" pitchFamily="34" charset="0"/>
              </a:rPr>
              <a:t> those related to elephants (Mahout is derived from the Hindi word for “elephant driver” while </a:t>
            </a:r>
            <a:r>
              <a:rPr lang="en-SG" sz="1200" b="0" i="0" u="none" strike="noStrike" baseline="0" dirty="0" err="1" smtClean="0">
                <a:latin typeface="Calibri" panose="020F0502020204030204" pitchFamily="34" charset="0"/>
              </a:rPr>
              <a:t>Oozie</a:t>
            </a:r>
            <a:r>
              <a:rPr lang="en-SG" sz="1200" b="0" i="0" u="none" strike="noStrike" baseline="0" dirty="0" smtClean="0">
                <a:latin typeface="Calibri" panose="020F0502020204030204" pitchFamily="34" charset="0"/>
              </a:rPr>
              <a:t> is Burmese for “elephant handler”). Mahout is generally pronounced in the Hadoop community as “</a:t>
            </a:r>
            <a:r>
              <a:rPr lang="en-SG" sz="1200" b="0" i="0" u="none" strike="noStrike" baseline="0" dirty="0" err="1" smtClean="0">
                <a:latin typeface="Calibri" panose="020F0502020204030204" pitchFamily="34" charset="0"/>
              </a:rPr>
              <a:t>muh</a:t>
            </a:r>
            <a:r>
              <a:rPr lang="en-SG" sz="1200" b="0" i="0" u="none" strike="noStrike" baseline="0" dirty="0" smtClean="0">
                <a:latin typeface="Calibri" panose="020F0502020204030204" pitchFamily="34" charset="0"/>
              </a:rPr>
              <a:t>-­‐HAUT” (where the last syllable rhymes with “doubt” or “clout”), though some (most notably, those actually from India) pronounce it as “</a:t>
            </a:r>
            <a:r>
              <a:rPr lang="en-SG" sz="1200" b="0" i="0" u="none" strike="noStrike" baseline="0" dirty="0" err="1" smtClean="0">
                <a:latin typeface="Calibri" panose="020F0502020204030204" pitchFamily="34" charset="0"/>
              </a:rPr>
              <a:t>muh</a:t>
            </a:r>
            <a:r>
              <a:rPr lang="en-SG" sz="1200" b="0" i="0" u="none" strike="noStrike" baseline="0" dirty="0" smtClean="0">
                <a:latin typeface="Calibri" panose="020F0502020204030204" pitchFamily="34" charset="0"/>
              </a:rPr>
              <a:t>-­‐HOOT” (in which the last syllable rhymes with “boot” or “loot”).</a:t>
            </a:r>
          </a:p>
          <a:p>
            <a:endParaRPr lang="en-SG" sz="1100" b="0" i="0" u="none" strike="noStrike" baseline="0" dirty="0" smtClean="0">
              <a:latin typeface="Calibri" panose="020F0502020204030204" pitchFamily="34" charset="0"/>
            </a:endParaRPr>
          </a:p>
          <a:p>
            <a:r>
              <a:rPr lang="en-SG" sz="1200" b="0" i="0" u="none" strike="noStrike" baseline="0" dirty="0" smtClean="0">
                <a:latin typeface="Calibri" panose="020F0502020204030204" pitchFamily="34" charset="0"/>
              </a:rPr>
              <a:t>Pig, Hive and </a:t>
            </a:r>
            <a:r>
              <a:rPr lang="en-SG" sz="1200" b="0" i="0" u="none" strike="noStrike" baseline="0" dirty="0" err="1" smtClean="0">
                <a:latin typeface="Calibri" panose="020F0502020204030204" pitchFamily="34" charset="0"/>
              </a:rPr>
              <a:t>HBase</a:t>
            </a:r>
            <a:r>
              <a:rPr lang="en-SG" sz="1200" b="0" i="0" u="none" strike="noStrike" baseline="0" dirty="0" smtClean="0">
                <a:latin typeface="Calibri" panose="020F0502020204030204" pitchFamily="34" charset="0"/>
              </a:rPr>
              <a:t> are built on Hadoop, while Flume, </a:t>
            </a:r>
            <a:r>
              <a:rPr lang="en-SG" sz="1200" b="0" i="0" u="none" strike="noStrike" baseline="0" dirty="0" err="1" smtClean="0">
                <a:latin typeface="Calibri" panose="020F0502020204030204" pitchFamily="34" charset="0"/>
              </a:rPr>
              <a:t>Oozie</a:t>
            </a:r>
            <a:r>
              <a:rPr lang="en-SG" sz="1200" b="0" i="0" u="none" strike="noStrike" baseline="0" dirty="0" smtClean="0">
                <a:latin typeface="Calibri" panose="020F0502020204030204" pitchFamily="34" charset="0"/>
              </a:rPr>
              <a:t> and </a:t>
            </a:r>
            <a:r>
              <a:rPr lang="en-SG" sz="1200" b="0" i="0" u="none" strike="noStrike" baseline="0" dirty="0" err="1" smtClean="0">
                <a:latin typeface="Calibri" panose="020F0502020204030204" pitchFamily="34" charset="0"/>
              </a:rPr>
              <a:t>Sqoop</a:t>
            </a:r>
            <a:r>
              <a:rPr lang="en-SG" sz="1200" b="0" i="0" u="none" strike="noStrike" baseline="0" dirty="0" smtClean="0">
                <a:latin typeface="Calibri" panose="020F0502020204030204" pitchFamily="34" charset="0"/>
              </a:rPr>
              <a:t> help you use or integrate Hadoop.</a:t>
            </a:r>
          </a:p>
          <a:p>
            <a:r>
              <a:rPr lang="en-SG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“In YARN, the </a:t>
            </a:r>
            <a:r>
              <a:rPr lang="en-SG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ResourceManager</a:t>
            </a:r>
            <a:r>
              <a:rPr lang="en-SG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is, primarily, a pure scheduler. In essence, it’s strictly</a:t>
            </a:r>
          </a:p>
          <a:p>
            <a:r>
              <a:rPr lang="en-SG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limited to </a:t>
            </a:r>
            <a:r>
              <a:rPr lang="en-SG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arbitra</a:t>
            </a:r>
            <a:r>
              <a:rPr lang="en-SG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&lt;ng available resources in the system among the </a:t>
            </a:r>
            <a:r>
              <a:rPr lang="en-SG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compe</a:t>
            </a:r>
            <a:r>
              <a:rPr lang="en-SG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&lt;ng </a:t>
            </a:r>
            <a:r>
              <a:rPr lang="en-SG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applica</a:t>
            </a:r>
            <a:r>
              <a:rPr lang="en-SG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</a:t>
            </a:r>
            <a:r>
              <a:rPr lang="en-SG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ons</a:t>
            </a:r>
            <a:r>
              <a:rPr lang="en-SG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– a market maker if you will.  It op&lt;</a:t>
            </a:r>
            <a:r>
              <a:rPr lang="en-SG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mizes</a:t>
            </a:r>
            <a:r>
              <a:rPr lang="en-SG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for cluster u&lt;</a:t>
            </a:r>
            <a:r>
              <a:rPr lang="en-SG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liza</a:t>
            </a:r>
            <a:r>
              <a:rPr lang="en-SG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&lt;on (keep all resources in use all the &lt;me) against various constraints such as capacity guarantees, fairness, and SLAs. To allow for diﬀerent policy constraints the </a:t>
            </a:r>
            <a:r>
              <a:rPr lang="en-SG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ResourceManager</a:t>
            </a:r>
            <a:r>
              <a:rPr lang="en-SG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has a pluggable scheduler that allows for diﬀerent algorithms such as capacity and fair</a:t>
            </a:r>
          </a:p>
          <a:p>
            <a:r>
              <a:rPr lang="en-SG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scheduling to be used as necessary.</a:t>
            </a: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646497-95F0-4156-8E65-5D2D15EC94FF}" type="slidenum">
              <a:rPr lang="en-SG" smtClean="0"/>
              <a:t>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514894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646497-95F0-4156-8E65-5D2D15EC94FF}" type="slidenum">
              <a:rPr lang="en-SG" smtClean="0"/>
              <a:t>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927249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646497-95F0-4156-8E65-5D2D15EC94FF}" type="slidenum">
              <a:rPr lang="en-SG" smtClean="0"/>
              <a:t>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324236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sz="1200" b="0" i="0" u="none" strike="noStrike" baseline="0" dirty="0" smtClean="0">
                <a:latin typeface="Calibri" panose="020F0502020204030204" pitchFamily="34" charset="0"/>
              </a:rPr>
              <a:t>The HDFS block size is HUGE (perhaps 4000 </a:t>
            </a:r>
            <a:r>
              <a:rPr lang="en-SG" sz="1200" b="0" i="0" u="none" strike="noStrike" baseline="0" dirty="0" err="1" smtClean="0">
                <a:latin typeface="Calibri" panose="020F0502020204030204" pitchFamily="34" charset="0"/>
              </a:rPr>
              <a:t>Pmes</a:t>
            </a:r>
            <a:r>
              <a:rPr lang="en-SG" sz="1200" b="0" i="0" u="none" strike="noStrike" baseline="0" dirty="0" smtClean="0">
                <a:latin typeface="Calibri" panose="020F0502020204030204" pitchFamily="34" charset="0"/>
              </a:rPr>
              <a:t> larger) when compared to the block size of a </a:t>
            </a:r>
            <a:r>
              <a:rPr lang="en-SG" sz="1200" b="0" i="0" u="none" strike="noStrike" baseline="0" dirty="0" err="1" smtClean="0">
                <a:latin typeface="Calibri" panose="020F0502020204030204" pitchFamily="34" charset="0"/>
              </a:rPr>
              <a:t>naPve</a:t>
            </a:r>
            <a:r>
              <a:rPr lang="en-SG" sz="1200" b="0" i="0" u="none" strike="noStrike" baseline="0" dirty="0" smtClean="0">
                <a:latin typeface="Calibri" panose="020F0502020204030204" pitchFamily="34" charset="0"/>
              </a:rPr>
              <a:t> UNIX </a:t>
            </a:r>
            <a:r>
              <a:rPr lang="en-SG" sz="1200" b="0" i="0" u="none" strike="noStrike" baseline="0" dirty="0" err="1" smtClean="0">
                <a:latin typeface="Calibri" panose="020F0502020204030204" pitchFamily="34" charset="0"/>
              </a:rPr>
              <a:t>ﬁlesystem</a:t>
            </a:r>
            <a:r>
              <a:rPr lang="en-SG" sz="1200" b="0" i="0" u="none" strike="noStrike" baseline="0" dirty="0" smtClean="0">
                <a:latin typeface="Calibri" panose="020F0502020204030204" pitchFamily="34" charset="0"/>
              </a:rPr>
              <a:t>. This is because HDFS is </a:t>
            </a:r>
            <a:r>
              <a:rPr lang="en-SG" sz="1200" b="0" i="0" u="none" strike="noStrike" baseline="0" dirty="0" err="1" smtClean="0">
                <a:latin typeface="Calibri" panose="020F0502020204030204" pitchFamily="34" charset="0"/>
              </a:rPr>
              <a:t>opPmized</a:t>
            </a:r>
            <a:r>
              <a:rPr lang="en-SG" sz="1200" b="0" i="0" u="none" strike="noStrike" baseline="0" dirty="0" smtClean="0">
                <a:latin typeface="Calibri" panose="020F0502020204030204" pitchFamily="34" charset="0"/>
              </a:rPr>
              <a:t> for reading large amounts of data in order to minimize the overall performance impact (latency) associated with </a:t>
            </a:r>
            <a:r>
              <a:rPr lang="en-SG" sz="1200" b="0" i="0" u="none" strike="noStrike" baseline="0" dirty="0" err="1" smtClean="0">
                <a:latin typeface="Calibri" panose="020F0502020204030204" pitchFamily="34" charset="0"/>
              </a:rPr>
              <a:t>gerng</a:t>
            </a:r>
            <a:r>
              <a:rPr lang="en-SG" sz="1200" b="0" i="0" u="none" strike="noStrike" baseline="0" dirty="0" smtClean="0">
                <a:latin typeface="Calibri" panose="020F0502020204030204" pitchFamily="34" charset="0"/>
              </a:rPr>
              <a:t> the disk head </a:t>
            </a:r>
            <a:r>
              <a:rPr lang="en-SG" sz="1200" b="0" i="0" u="none" strike="noStrike" baseline="0" dirty="0" err="1" smtClean="0">
                <a:latin typeface="Calibri" panose="020F0502020204030204" pitchFamily="34" charset="0"/>
              </a:rPr>
              <a:t>posiPoned</a:t>
            </a:r>
            <a:r>
              <a:rPr lang="en-SG" sz="1200" b="0" i="0" u="none" strike="noStrike" baseline="0" dirty="0" smtClean="0">
                <a:latin typeface="Calibri" panose="020F0502020204030204" pitchFamily="34" charset="0"/>
              </a:rPr>
              <a:t> to read the ﬁrst byte.</a:t>
            </a:r>
          </a:p>
          <a:p>
            <a:endParaRPr lang="en-SG" sz="1100" b="0" i="0" u="none" strike="noStrike" baseline="0" dirty="0" smtClean="0">
              <a:latin typeface="Calibri" panose="020F0502020204030204" pitchFamily="34" charset="0"/>
            </a:endParaRPr>
          </a:p>
          <a:p>
            <a:pPr marR="1330"/>
            <a:r>
              <a:rPr lang="en-SG" sz="1200" b="0" i="0" u="none" strike="noStrike" baseline="0" dirty="0" err="1" smtClean="0">
                <a:latin typeface="Calibri" panose="020F0502020204030204" pitchFamily="34" charset="0"/>
              </a:rPr>
              <a:t>ReplicaPon</a:t>
            </a:r>
            <a:r>
              <a:rPr lang="en-SG" sz="1200" b="0" i="0" u="none" strike="noStrike" baseline="0" dirty="0" smtClean="0">
                <a:latin typeface="Calibri" panose="020F0502020204030204" pitchFamily="34" charset="0"/>
              </a:rPr>
              <a:t> increases reliability (because there are </a:t>
            </a:r>
            <a:r>
              <a:rPr lang="en-SG" sz="1200" b="0" i="0" u="none" strike="noStrike" baseline="0" dirty="0" err="1" smtClean="0">
                <a:latin typeface="Calibri" panose="020F0502020204030204" pitchFamily="34" charset="0"/>
              </a:rPr>
              <a:t>mulPple</a:t>
            </a:r>
            <a:r>
              <a:rPr lang="en-SG" sz="1200" b="0" i="0" u="none" strike="noStrike" baseline="0" dirty="0" smtClean="0">
                <a:latin typeface="Calibri" panose="020F0502020204030204" pitchFamily="34" charset="0"/>
              </a:rPr>
              <a:t> copies), availability (because those copies are distributed to diﬀerent machines) </a:t>
            </a:r>
            <a:r>
              <a:rPr lang="en-SG" sz="1200" b="1" i="0" u="none" strike="noStrike" baseline="0" dirty="0" smtClean="0">
                <a:latin typeface="Calibri" panose="020F0502020204030204" pitchFamily="34" charset="0"/>
              </a:rPr>
              <a:t>and </a:t>
            </a:r>
            <a:r>
              <a:rPr lang="en-SG" sz="1200" b="0" i="0" u="none" strike="noStrike" baseline="0" dirty="0" smtClean="0">
                <a:latin typeface="Calibri" panose="020F0502020204030204" pitchFamily="34" charset="0"/>
              </a:rPr>
              <a:t>performance (because more copies means more </a:t>
            </a:r>
            <a:r>
              <a:rPr lang="en-SG" sz="1200" b="0" i="0" u="none" strike="noStrike" baseline="0" dirty="0" err="1" smtClean="0">
                <a:latin typeface="Calibri" panose="020F0502020204030204" pitchFamily="34" charset="0"/>
              </a:rPr>
              <a:t>opportuniPes</a:t>
            </a:r>
            <a:r>
              <a:rPr lang="en-SG" sz="1200" b="0" i="0" u="none" strike="noStrike" baseline="0" dirty="0" smtClean="0">
                <a:latin typeface="Calibri" panose="020F0502020204030204" pitchFamily="34" charset="0"/>
              </a:rPr>
              <a:t> to “bring the </a:t>
            </a:r>
            <a:r>
              <a:rPr lang="en-SG" sz="1200" b="0" i="0" u="none" strike="noStrike" baseline="0" dirty="0" err="1" smtClean="0">
                <a:latin typeface="Calibri" panose="020F0502020204030204" pitchFamily="34" charset="0"/>
              </a:rPr>
              <a:t>computaPon</a:t>
            </a:r>
            <a:r>
              <a:rPr lang="en-SG" sz="1200" b="0" i="0" u="none" strike="noStrike" baseline="0" dirty="0" smtClean="0">
                <a:latin typeface="Calibri" panose="020F0502020204030204" pitchFamily="34" charset="0"/>
              </a:rPr>
              <a:t> to the data”). Re  </a:t>
            </a:r>
            <a:r>
              <a:rPr lang="en-SG" sz="1200" b="0" i="0" u="none" strike="noStrike" baseline="0" dirty="0" err="1" smtClean="0">
                <a:latin typeface="Calibri" panose="020F0502020204030204" pitchFamily="34" charset="0"/>
              </a:rPr>
              <a:t>licaPon</a:t>
            </a:r>
            <a:r>
              <a:rPr lang="en-SG" sz="1200" b="0" i="0" u="none" strike="noStrike" baseline="0" dirty="0" smtClean="0">
                <a:latin typeface="Calibri" panose="020F0502020204030204" pitchFamily="34" charset="0"/>
              </a:rPr>
              <a:t> also means a corresponding decrease in the amount of usable</a:t>
            </a:r>
          </a:p>
          <a:p>
            <a:r>
              <a:rPr lang="en-SG" sz="1200" b="0" i="0" u="none" strike="noStrike" baseline="0" dirty="0" smtClean="0">
                <a:latin typeface="Calibri" panose="020F0502020204030204" pitchFamily="34" charset="0"/>
              </a:rPr>
              <a:t>disk space,</a:t>
            </a: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646497-95F0-4156-8E65-5D2D15EC94FF}" type="slidenum">
              <a:rPr lang="en-SG" smtClean="0"/>
              <a:t>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789694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sz="1200" b="0" i="0" u="none" strike="noStrike" baseline="0" dirty="0" smtClean="0">
                <a:latin typeface="Calibri" panose="020F0502020204030204" pitchFamily="34" charset="0"/>
              </a:rPr>
              <a:t>http://www.glennklockwood.com/data-intensive/hadoop/overview.html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646497-95F0-4156-8E65-5D2D15EC94FF}" type="slidenum">
              <a:rPr lang="en-SG" smtClean="0"/>
              <a:t>10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018736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Between the two is a stage known as shuffle and sort : Input | Map() | Shuffle/Sort | Reduce() | Output</a:t>
            </a:r>
          </a:p>
          <a:p>
            <a:endParaRPr lang="en-SG" sz="1200" b="0" i="0" u="none" strike="noStrike" baseline="0" dirty="0" smtClean="0">
              <a:latin typeface="Calibri" panose="020F0502020204030204" pitchFamily="34" charset="0"/>
            </a:endParaRPr>
          </a:p>
          <a:p>
            <a:r>
              <a:rPr lang="en-SG" sz="1200" b="0" i="0" u="none" strike="noStrike" baseline="0" dirty="0" err="1" smtClean="0">
                <a:latin typeface="Calibri" panose="020F0502020204030204" pitchFamily="34" charset="0"/>
              </a:rPr>
              <a:t>MapReduce</a:t>
            </a:r>
            <a:r>
              <a:rPr lang="en-SG" sz="1200" b="0" i="0" u="none" strike="noStrike" baseline="0" dirty="0" smtClean="0">
                <a:latin typeface="Calibri" panose="020F0502020204030204" pitchFamily="34" charset="0"/>
              </a:rPr>
              <a:t> is not a programming language or even a speciﬁc framework; rather, it</a:t>
            </a:r>
          </a:p>
          <a:p>
            <a:pPr marR="2170"/>
            <a:r>
              <a:rPr lang="en-SG" sz="1200" b="0" i="0" u="none" strike="noStrike" baseline="0" dirty="0" smtClean="0">
                <a:latin typeface="Calibri" panose="020F0502020204030204" pitchFamily="34" charset="0"/>
              </a:rPr>
              <a:t>could more accurately be described as a “programming model” which was originally implemented by Google internally, then later re-­‐implemented by the open source world in Apache Hadoop. There are other </a:t>
            </a:r>
            <a:r>
              <a:rPr lang="en-SG" sz="1200" b="0" i="0" u="none" strike="noStrike" baseline="0" dirty="0" err="1" smtClean="0">
                <a:latin typeface="Calibri" panose="020F0502020204030204" pitchFamily="34" charset="0"/>
              </a:rPr>
              <a:t>MapReduce</a:t>
            </a:r>
            <a:r>
              <a:rPr lang="en-SG" sz="1200" b="0" i="0" u="none" strike="noStrike" baseline="0" dirty="0" smtClean="0">
                <a:latin typeface="Calibri" panose="020F0502020204030204" pitchFamily="34" charset="0"/>
              </a:rPr>
              <a:t> </a:t>
            </a:r>
            <a:r>
              <a:rPr lang="en-SG" sz="1200" b="0" i="0" u="none" strike="noStrike" baseline="0" dirty="0" err="1" smtClean="0">
                <a:latin typeface="Calibri" panose="020F0502020204030204" pitchFamily="34" charset="0"/>
              </a:rPr>
              <a:t>implementaPons</a:t>
            </a:r>
            <a:r>
              <a:rPr lang="en-SG" sz="1200" b="0" i="0" u="none" strike="noStrike" baseline="0" dirty="0" smtClean="0">
                <a:latin typeface="Calibri" panose="020F0502020204030204" pitchFamily="34" charset="0"/>
              </a:rPr>
              <a:t> (such as Disco and Phoenix), but most are either proprietary or “toy” projects that very people use. Hadoop is by far the most widely-­‐used </a:t>
            </a:r>
            <a:r>
              <a:rPr lang="en-SG" sz="1200" b="0" i="0" u="none" strike="noStrike" baseline="0" dirty="0" err="1" smtClean="0">
                <a:latin typeface="Calibri" panose="020F0502020204030204" pitchFamily="34" charset="0"/>
              </a:rPr>
              <a:t>implementaPon</a:t>
            </a:r>
            <a:r>
              <a:rPr lang="en-SG" sz="1200" b="0" i="0" u="none" strike="noStrike" baseline="0" dirty="0" smtClean="0">
                <a:latin typeface="Calibri" panose="020F0502020204030204" pitchFamily="34" charset="0"/>
              </a:rPr>
              <a:t> of </a:t>
            </a:r>
            <a:r>
              <a:rPr lang="en-SG" sz="1200" b="0" i="0" u="none" strike="noStrike" baseline="0" dirty="0" err="1" smtClean="0">
                <a:latin typeface="Calibri" panose="020F0502020204030204" pitchFamily="34" charset="0"/>
              </a:rPr>
              <a:t>MapReduce</a:t>
            </a:r>
            <a:r>
              <a:rPr lang="en-SG" sz="1200" b="0" i="0" u="none" strike="noStrike" baseline="0" dirty="0" smtClean="0">
                <a:latin typeface="Calibri" panose="020F0502020204030204" pitchFamily="34" charset="0"/>
              </a:rPr>
              <a:t>.</a:t>
            </a:r>
          </a:p>
          <a:p>
            <a:endParaRPr lang="en-SG" sz="1100" b="0" i="0" u="none" strike="noStrike" baseline="0" dirty="0" smtClean="0">
              <a:latin typeface="Calibri" panose="020F0502020204030204" pitchFamily="34" charset="0"/>
            </a:endParaRPr>
          </a:p>
          <a:p>
            <a:pPr marR="2900"/>
            <a:r>
              <a:rPr lang="en-SG" sz="1200" b="0" i="0" u="none" strike="noStrike" baseline="0" dirty="0" smtClean="0">
                <a:latin typeface="Calibri" panose="020F0502020204030204" pitchFamily="34" charset="0"/>
              </a:rPr>
              <a:t>Map and Reduce have </a:t>
            </a:r>
            <a:r>
              <a:rPr lang="en-SG" sz="1200" b="0" i="0" u="none" strike="noStrike" baseline="0" dirty="0" err="1" smtClean="0">
                <a:latin typeface="Calibri" panose="020F0502020204030204" pitchFamily="34" charset="0"/>
              </a:rPr>
              <a:t>foundaPons</a:t>
            </a:r>
            <a:r>
              <a:rPr lang="en-SG" sz="1200" b="0" i="0" u="none" strike="noStrike" baseline="0" dirty="0" smtClean="0">
                <a:latin typeface="Calibri" panose="020F0502020204030204" pitchFamily="34" charset="0"/>
              </a:rPr>
              <a:t> in </a:t>
            </a:r>
            <a:r>
              <a:rPr lang="en-SG" sz="1200" b="0" i="0" u="none" strike="noStrike" baseline="0" dirty="0" err="1" smtClean="0">
                <a:latin typeface="Calibri" panose="020F0502020204030204" pitchFamily="34" charset="0"/>
              </a:rPr>
              <a:t>funcPonal</a:t>
            </a:r>
            <a:r>
              <a:rPr lang="en-SG" sz="1200" b="0" i="0" u="none" strike="noStrike" baseline="0" dirty="0" smtClean="0">
                <a:latin typeface="Calibri" panose="020F0502020204030204" pitchFamily="34" charset="0"/>
              </a:rPr>
              <a:t> programming languages like Common Lisp, Scheme and ML. In fact, many computer languages (including </a:t>
            </a:r>
            <a:r>
              <a:rPr lang="en-SG" sz="1200" b="0" i="0" u="none" strike="noStrike" baseline="0" dirty="0" err="1" smtClean="0">
                <a:latin typeface="Calibri" panose="020F0502020204030204" pitchFamily="34" charset="0"/>
              </a:rPr>
              <a:t>perl</a:t>
            </a:r>
            <a:r>
              <a:rPr lang="en-SG" sz="1200" b="0" i="0" u="none" strike="noStrike" baseline="0" dirty="0" smtClean="0">
                <a:latin typeface="Calibri" panose="020F0502020204030204" pitchFamily="34" charset="0"/>
              </a:rPr>
              <a:t>, Ruby and Python) have a map </a:t>
            </a:r>
            <a:r>
              <a:rPr lang="en-SG" sz="1200" b="0" i="0" u="none" strike="noStrike" baseline="0" dirty="0" err="1" smtClean="0">
                <a:latin typeface="Calibri" panose="020F0502020204030204" pitchFamily="34" charset="0"/>
              </a:rPr>
              <a:t>funcPon</a:t>
            </a:r>
            <a:r>
              <a:rPr lang="en-SG" sz="1200" b="0" i="0" u="none" strike="noStrike" baseline="0" dirty="0" smtClean="0">
                <a:latin typeface="Calibri" panose="020F0502020204030204" pitchFamily="34" charset="0"/>
              </a:rPr>
              <a:t> which applies a user-­‐speciﬁed </a:t>
            </a:r>
            <a:r>
              <a:rPr lang="en-SG" sz="1200" b="0" i="0" u="none" strike="noStrike" baseline="0" dirty="0" err="1" smtClean="0">
                <a:latin typeface="Calibri" panose="020F0502020204030204" pitchFamily="34" charset="0"/>
              </a:rPr>
              <a:t>funcPon</a:t>
            </a:r>
            <a:r>
              <a:rPr lang="en-SG" sz="1200" b="0" i="0" u="none" strike="noStrike" baseline="0" dirty="0" smtClean="0">
                <a:latin typeface="Calibri" panose="020F0502020204030204" pitchFamily="34" charset="0"/>
              </a:rPr>
              <a:t> to every element in a list in order to produce a new list. For example, given the “square” </a:t>
            </a:r>
            <a:r>
              <a:rPr lang="en-SG" sz="1200" b="0" i="0" u="none" strike="noStrike" baseline="0" dirty="0" err="1" smtClean="0">
                <a:latin typeface="Calibri" panose="020F0502020204030204" pitchFamily="34" charset="0"/>
              </a:rPr>
              <a:t>funcPon</a:t>
            </a:r>
            <a:r>
              <a:rPr lang="en-SG" sz="1200" b="0" i="0" u="none" strike="noStrike" baseline="0" dirty="0" smtClean="0">
                <a:latin typeface="Calibri" panose="020F0502020204030204" pitchFamily="34" charset="0"/>
              </a:rPr>
              <a:t> and the list [2, 3, 4], the map </a:t>
            </a:r>
            <a:r>
              <a:rPr lang="en-SG" sz="1200" b="0" i="0" u="none" strike="noStrike" baseline="0" dirty="0" err="1" smtClean="0">
                <a:latin typeface="Calibri" panose="020F0502020204030204" pitchFamily="34" charset="0"/>
              </a:rPr>
              <a:t>funcPon</a:t>
            </a:r>
            <a:r>
              <a:rPr lang="en-SG" sz="1200" b="0" i="0" u="none" strike="noStrike" baseline="0" dirty="0" smtClean="0">
                <a:latin typeface="Calibri" panose="020F0502020204030204" pitchFamily="34" charset="0"/>
              </a:rPr>
              <a:t> in these languages would produce a new list [4, 9, 16] (i.e. each element is </a:t>
            </a:r>
            <a:r>
              <a:rPr lang="en-SG" sz="1200" b="0" i="0" u="none" strike="noStrike" baseline="0" dirty="0" err="1" smtClean="0">
                <a:latin typeface="Calibri" panose="020F0502020204030204" pitchFamily="34" charset="0"/>
              </a:rPr>
              <a:t>mulPplied</a:t>
            </a:r>
            <a:r>
              <a:rPr lang="en-SG" sz="1200" b="0" i="0" u="none" strike="noStrike" baseline="0" dirty="0" smtClean="0">
                <a:latin typeface="Calibri" panose="020F0502020204030204" pitchFamily="34" charset="0"/>
              </a:rPr>
              <a:t> by itself). This is indeed quite similar to what’s done in the Map phase of </a:t>
            </a:r>
            <a:r>
              <a:rPr lang="en-SG" sz="1200" b="0" i="0" u="none" strike="noStrike" baseline="0" dirty="0" err="1" smtClean="0">
                <a:latin typeface="Calibri" panose="020F0502020204030204" pitchFamily="34" charset="0"/>
              </a:rPr>
              <a:t>MapReduce</a:t>
            </a:r>
            <a:r>
              <a:rPr lang="en-SG" sz="1200" b="0" i="0" u="none" strike="noStrike" baseline="0" dirty="0" smtClean="0">
                <a:latin typeface="Calibri" panose="020F0502020204030204" pitchFamily="34" charset="0"/>
              </a:rPr>
              <a:t>.</a:t>
            </a:r>
          </a:p>
          <a:p>
            <a:endParaRPr lang="en-SG" sz="1000" b="0" i="0" u="none" strike="noStrike" baseline="0" dirty="0" smtClean="0">
              <a:latin typeface="Calibri" panose="020F0502020204030204" pitchFamily="34" charset="0"/>
            </a:endParaRPr>
          </a:p>
          <a:p>
            <a:pPr marR="2900"/>
            <a:r>
              <a:rPr lang="en-SG" sz="1200" b="0" i="0" u="none" strike="noStrike" baseline="0" dirty="0" smtClean="0">
                <a:latin typeface="Calibri" panose="020F0502020204030204" pitchFamily="34" charset="0"/>
              </a:rPr>
              <a:t>Likewise, many computer languages have a reduce </a:t>
            </a:r>
            <a:r>
              <a:rPr lang="en-SG" sz="1200" b="0" i="0" u="none" strike="noStrike" baseline="0" dirty="0" err="1" smtClean="0">
                <a:latin typeface="Calibri" panose="020F0502020204030204" pitchFamily="34" charset="0"/>
              </a:rPr>
              <a:t>funcPon</a:t>
            </a:r>
            <a:r>
              <a:rPr lang="en-SG" sz="1200" b="0" i="0" u="none" strike="noStrike" baseline="0" dirty="0" smtClean="0">
                <a:latin typeface="Calibri" panose="020F0502020204030204" pitchFamily="34" charset="0"/>
              </a:rPr>
              <a:t> (though it is oxen called “fold” or “inject”) that applies a </a:t>
            </a:r>
            <a:r>
              <a:rPr lang="en-SG" sz="1200" b="0" i="0" u="none" strike="noStrike" baseline="0" dirty="0" err="1" smtClean="0">
                <a:latin typeface="Calibri" panose="020F0502020204030204" pitchFamily="34" charset="0"/>
              </a:rPr>
              <a:t>funcPon</a:t>
            </a:r>
            <a:r>
              <a:rPr lang="en-SG" sz="1200" b="0" i="0" u="none" strike="noStrike" baseline="0" dirty="0" smtClean="0">
                <a:latin typeface="Calibri" panose="020F0502020204030204" pitchFamily="34" charset="0"/>
              </a:rPr>
              <a:t> to every element in a list in order to build a ﬁnal result. For example, reducing the list [1, 2, 3] with a “sum” </a:t>
            </a:r>
            <a:r>
              <a:rPr lang="en-SG" sz="1200" b="0" i="0" u="none" strike="noStrike" baseline="0" dirty="0" err="1" smtClean="0">
                <a:latin typeface="Calibri" panose="020F0502020204030204" pitchFamily="34" charset="0"/>
              </a:rPr>
              <a:t>funcPon</a:t>
            </a:r>
            <a:r>
              <a:rPr lang="en-SG" sz="1200" b="0" i="0" u="none" strike="noStrike" baseline="0" dirty="0" smtClean="0">
                <a:latin typeface="Calibri" panose="020F0502020204030204" pitchFamily="34" charset="0"/>
              </a:rPr>
              <a:t> produces the ﬁnal result of 6 (i.e. 1 + 2 + 3). This is again similar to what’s done in the reduce</a:t>
            </a:r>
          </a:p>
          <a:p>
            <a:r>
              <a:rPr lang="en-SG" sz="1200" b="0" i="0" u="none" strike="noStrike" baseline="0" dirty="0" smtClean="0">
                <a:latin typeface="Calibri" panose="020F0502020204030204" pitchFamily="34" charset="0"/>
              </a:rPr>
              <a:t>phase in </a:t>
            </a:r>
            <a:r>
              <a:rPr lang="en-SG" sz="1200" b="0" i="0" u="none" strike="noStrike" baseline="0" dirty="0" err="1" smtClean="0">
                <a:latin typeface="Calibri" panose="020F0502020204030204" pitchFamily="34" charset="0"/>
              </a:rPr>
              <a:t>MapReduce</a:t>
            </a:r>
            <a:r>
              <a:rPr lang="en-SG" sz="1200" b="0" i="0" u="none" strike="noStrike" baseline="0" dirty="0" smtClean="0">
                <a:latin typeface="Calibri" panose="020F0502020204030204" pitchFamily="34" charset="0"/>
              </a:rPr>
              <a:t>.</a:t>
            </a: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646497-95F0-4156-8E65-5D2D15EC94FF}" type="slidenum">
              <a:rPr lang="en-SG" smtClean="0"/>
              <a:t>13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637899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6076950"/>
            <a:ext cx="3505200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828800" y="3581400"/>
            <a:ext cx="6400800" cy="1089025"/>
          </a:xfrm>
        </p:spPr>
        <p:txBody>
          <a:bodyPr/>
          <a:lstStyle>
            <a:lvl1pPr algn="r">
              <a:defRPr sz="2800"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4648200"/>
            <a:ext cx="6400800" cy="381000"/>
          </a:xfrm>
        </p:spPr>
        <p:txBody>
          <a:bodyPr/>
          <a:lstStyle>
            <a:lvl1pPr marL="0" indent="0" algn="r">
              <a:buFontTx/>
              <a:buNone/>
              <a:defRPr sz="19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974782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827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3875" y="274638"/>
            <a:ext cx="1889125" cy="59737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06500" y="274638"/>
            <a:ext cx="5514975" cy="59737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272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828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3910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9200" y="1371600"/>
            <a:ext cx="36957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7300" y="1371600"/>
            <a:ext cx="36957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276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584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462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3373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00328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74110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06500" y="274638"/>
            <a:ext cx="7543800" cy="944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19200" y="1371600"/>
            <a:ext cx="7543800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Text Box 7"/>
          <p:cNvSpPr txBox="1">
            <a:spLocks noChangeArrowheads="1"/>
          </p:cNvSpPr>
          <p:nvPr/>
        </p:nvSpPr>
        <p:spPr bwMode="auto">
          <a:xfrm>
            <a:off x="990600" y="6430963"/>
            <a:ext cx="1841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200">
              <a:solidFill>
                <a:schemeClr val="bg2"/>
              </a:solidFill>
              <a:latin typeface="Trebuchet MS" panose="020B0603020202020204" pitchFamily="34" charset="0"/>
            </a:endParaRPr>
          </a:p>
        </p:txBody>
      </p:sp>
      <p:sp>
        <p:nvSpPr>
          <p:cNvPr id="1032" name="Text Box 8"/>
          <p:cNvSpPr txBox="1">
            <a:spLocks noChangeArrowheads="1"/>
          </p:cNvSpPr>
          <p:nvPr/>
        </p:nvSpPr>
        <p:spPr bwMode="auto">
          <a:xfrm>
            <a:off x="4876800" y="6445250"/>
            <a:ext cx="3886200" cy="260350"/>
          </a:xfrm>
          <a:prstGeom prst="rect">
            <a:avLst/>
          </a:prstGeom>
          <a:noFill/>
          <a:ln>
            <a:noFill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r">
              <a:defRPr/>
            </a:pPr>
            <a:r>
              <a:rPr lang="en-US" sz="1100">
                <a:solidFill>
                  <a:srgbClr val="4D4D4D"/>
                </a:solidFill>
                <a:latin typeface="Trebuchet MS" pitchFamily="34" charset="0"/>
              </a:rPr>
              <a:t> Temasek Polytechnic  • School of Informatics &amp; IT 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b="1" i="0" u="none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rgbClr val="5F5F5F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 b="0" i="0" u="none">
          <a:solidFill>
            <a:srgbClr val="5F5F5F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rgbClr val="5F5F5F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rgbClr val="5F5F5F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rgbClr val="5F5F5F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5F5F5F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5F5F5F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5F5F5F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5F5F5F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9.pn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7.xml"/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12" Type="http://schemas.microsoft.com/office/2007/relationships/diagramDrawing" Target="../diagrams/drawing7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11" Type="http://schemas.openxmlformats.org/officeDocument/2006/relationships/diagramColors" Target="../diagrams/colors7.xml"/><Relationship Id="rId5" Type="http://schemas.openxmlformats.org/officeDocument/2006/relationships/diagramQuickStyle" Target="../diagrams/quickStyle6.xml"/><Relationship Id="rId10" Type="http://schemas.openxmlformats.org/officeDocument/2006/relationships/diagramQuickStyle" Target="../diagrams/quickStyle7.xml"/><Relationship Id="rId4" Type="http://schemas.openxmlformats.org/officeDocument/2006/relationships/diagramLayout" Target="../diagrams/layout6.xml"/><Relationship Id="rId9" Type="http://schemas.openxmlformats.org/officeDocument/2006/relationships/diagramLayout" Target="../diagrams/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7800" y="2514600"/>
            <a:ext cx="5638800" cy="1089025"/>
          </a:xfrm>
        </p:spPr>
        <p:txBody>
          <a:bodyPr/>
          <a:lstStyle/>
          <a:p>
            <a:r>
              <a:rPr lang="en-SG" dirty="0" smtClean="0"/>
              <a:t>Big Data </a:t>
            </a:r>
            <a:r>
              <a:rPr lang="en-SG" dirty="0"/>
              <a:t> </a:t>
            </a:r>
            <a:r>
              <a:rPr lang="en-SG" dirty="0" smtClean="0"/>
              <a:t>Architecture</a:t>
            </a:r>
            <a:br>
              <a:rPr lang="en-SG" dirty="0" smtClean="0"/>
            </a:br>
            <a:r>
              <a:rPr lang="en-SG" dirty="0" smtClean="0"/>
              <a:t>- Hadoop Components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364507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Hadoop  Components : HDFS</a:t>
            </a:r>
            <a:endParaRPr lang="en-SG" dirty="0"/>
          </a:p>
        </p:txBody>
      </p:sp>
      <p:pic>
        <p:nvPicPr>
          <p:cNvPr id="7" name="Picture 2" descr="http://www.glennklockwood.com/data-intensive/hadoop/hdfs-magi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337468"/>
            <a:ext cx="6804203" cy="4945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700380480"/>
              </p:ext>
            </p:extLst>
          </p:nvPr>
        </p:nvGraphicFramePr>
        <p:xfrm>
          <a:off x="7696200" y="0"/>
          <a:ext cx="1371600" cy="12492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353938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Hadoop  Components : </a:t>
            </a:r>
            <a:r>
              <a:rPr lang="en-US" dirty="0" smtClean="0"/>
              <a:t>YARN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Y</a:t>
            </a:r>
            <a:r>
              <a:rPr lang="en-US" dirty="0" smtClean="0"/>
              <a:t>et 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A</a:t>
            </a:r>
            <a:r>
              <a:rPr lang="en-US" dirty="0" smtClean="0"/>
              <a:t>nother 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R</a:t>
            </a:r>
            <a:r>
              <a:rPr lang="en-US" dirty="0" smtClean="0"/>
              <a:t>esource 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N</a:t>
            </a:r>
            <a:r>
              <a:rPr lang="en-US" dirty="0" smtClean="0"/>
              <a:t>avigator</a:t>
            </a:r>
          </a:p>
          <a:p>
            <a:r>
              <a:rPr lang="en-US" dirty="0" smtClean="0"/>
              <a:t>Interacts with applications and schedules resources for their use</a:t>
            </a:r>
          </a:p>
          <a:p>
            <a:r>
              <a:rPr lang="en-US" dirty="0" smtClean="0"/>
              <a:t>Enables running multiple applications over HDFS</a:t>
            </a:r>
          </a:p>
          <a:p>
            <a:endParaRPr lang="en-US" dirty="0" smtClean="0"/>
          </a:p>
          <a:p>
            <a:endParaRPr lang="en-SG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793465810"/>
              </p:ext>
            </p:extLst>
          </p:nvPr>
        </p:nvGraphicFramePr>
        <p:xfrm>
          <a:off x="7378700" y="274638"/>
          <a:ext cx="1371600" cy="12492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ounded Rectangle 4"/>
          <p:cNvSpPr/>
          <p:nvPr/>
        </p:nvSpPr>
        <p:spPr>
          <a:xfrm>
            <a:off x="2673350" y="3886200"/>
            <a:ext cx="4635500" cy="1371600"/>
          </a:xfrm>
          <a:prstGeom prst="roundRect">
            <a:avLst/>
          </a:prstGeom>
          <a:solidFill>
            <a:srgbClr val="00B0F0"/>
          </a:solidFill>
          <a:ln>
            <a:solidFill>
              <a:srgbClr val="00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YARN</a:t>
            </a:r>
            <a:endParaRPr lang="en-SG" dirty="0"/>
          </a:p>
        </p:txBody>
      </p:sp>
      <p:sp>
        <p:nvSpPr>
          <p:cNvPr id="6" name="Rectangle 5"/>
          <p:cNvSpPr/>
          <p:nvPr/>
        </p:nvSpPr>
        <p:spPr>
          <a:xfrm>
            <a:off x="2978150" y="4229100"/>
            <a:ext cx="1219200" cy="685800"/>
          </a:xfrm>
          <a:prstGeom prst="rect">
            <a:avLst/>
          </a:prstGeom>
          <a:noFill/>
          <a:ln>
            <a:solidFill>
              <a:srgbClr val="00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Resource Manager</a:t>
            </a:r>
            <a:endParaRPr lang="en-SG" dirty="0"/>
          </a:p>
        </p:txBody>
      </p:sp>
      <p:sp>
        <p:nvSpPr>
          <p:cNvPr id="7" name="Rectangle 6"/>
          <p:cNvSpPr/>
          <p:nvPr/>
        </p:nvSpPr>
        <p:spPr>
          <a:xfrm>
            <a:off x="5721350" y="4229100"/>
            <a:ext cx="1219200" cy="685800"/>
          </a:xfrm>
          <a:prstGeom prst="rect">
            <a:avLst/>
          </a:prstGeom>
          <a:noFill/>
          <a:ln>
            <a:solidFill>
              <a:srgbClr val="00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 Manager</a:t>
            </a:r>
            <a:endParaRPr lang="en-SG" dirty="0"/>
          </a:p>
        </p:txBody>
      </p:sp>
      <p:sp>
        <p:nvSpPr>
          <p:cNvPr id="9" name="Rounded Rectangular Callout 8"/>
          <p:cNvSpPr/>
          <p:nvPr/>
        </p:nvSpPr>
        <p:spPr>
          <a:xfrm>
            <a:off x="2001837" y="5600700"/>
            <a:ext cx="1952625" cy="1141095"/>
          </a:xfrm>
          <a:prstGeom prst="wedgeRoundRectCallout">
            <a:avLst>
              <a:gd name="adj1" fmla="val 36532"/>
              <a:gd name="adj2" fmla="val -110473"/>
              <a:gd name="adj3" fmla="val 16667"/>
            </a:avLst>
          </a:prstGeom>
          <a:noFill/>
          <a:ln>
            <a:solidFill>
              <a:srgbClr val="00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3399"/>
                </a:solidFill>
              </a:rPr>
              <a:t>Controls all resources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3399"/>
                </a:solidFill>
              </a:rPr>
              <a:t>Decides who gets what</a:t>
            </a:r>
            <a:endParaRPr lang="en-SG" dirty="0">
              <a:solidFill>
                <a:srgbClr val="003399"/>
              </a:solidFill>
            </a:endParaRPr>
          </a:p>
        </p:txBody>
      </p:sp>
      <p:sp>
        <p:nvSpPr>
          <p:cNvPr id="10" name="Rounded Rectangular Callout 9"/>
          <p:cNvSpPr/>
          <p:nvPr/>
        </p:nvSpPr>
        <p:spPr>
          <a:xfrm>
            <a:off x="6248401" y="5257800"/>
            <a:ext cx="2529840" cy="1141095"/>
          </a:xfrm>
          <a:prstGeom prst="wedgeRoundRectCallout">
            <a:avLst>
              <a:gd name="adj1" fmla="val -54199"/>
              <a:gd name="adj2" fmla="val -81425"/>
              <a:gd name="adj3" fmla="val 16667"/>
            </a:avLst>
          </a:prstGeom>
          <a:noFill/>
          <a:ln>
            <a:solidFill>
              <a:srgbClr val="00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3399"/>
                </a:solidFill>
              </a:rPr>
              <a:t>Is in-charge of a single node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3399"/>
                </a:solidFill>
              </a:rPr>
              <a:t>Operates at machine level</a:t>
            </a:r>
          </a:p>
        </p:txBody>
      </p:sp>
    </p:spTree>
    <p:extLst>
      <p:ext uri="{BB962C8B-B14F-4D97-AF65-F5344CB8AC3E}">
        <p14:creationId xmlns:p14="http://schemas.microsoft.com/office/powerpoint/2010/main" val="1389388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Hadoop  Components : </a:t>
            </a:r>
            <a:r>
              <a:rPr lang="en-US" dirty="0" smtClean="0"/>
              <a:t>YARN</a:t>
            </a:r>
            <a:endParaRPr lang="en-SG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793465810"/>
              </p:ext>
            </p:extLst>
          </p:nvPr>
        </p:nvGraphicFramePr>
        <p:xfrm>
          <a:off x="7378700" y="274638"/>
          <a:ext cx="1371600" cy="12492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Oval 7"/>
          <p:cNvSpPr/>
          <p:nvPr/>
        </p:nvSpPr>
        <p:spPr>
          <a:xfrm>
            <a:off x="533400" y="3101340"/>
            <a:ext cx="1143000" cy="457200"/>
          </a:xfrm>
          <a:prstGeom prst="ellipse">
            <a:avLst/>
          </a:prstGeom>
          <a:noFill/>
          <a:ln>
            <a:solidFill>
              <a:srgbClr val="00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3399"/>
                </a:solidFill>
              </a:rPr>
              <a:t>Client</a:t>
            </a:r>
            <a:endParaRPr lang="en-SG" dirty="0">
              <a:solidFill>
                <a:srgbClr val="003399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913120" y="1882140"/>
            <a:ext cx="1219200" cy="685800"/>
          </a:xfrm>
          <a:prstGeom prst="rect">
            <a:avLst/>
          </a:prstGeom>
          <a:noFill/>
          <a:ln>
            <a:solidFill>
              <a:srgbClr val="00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3399"/>
                </a:solidFill>
              </a:rPr>
              <a:t>Node Manager (NM)</a:t>
            </a:r>
            <a:endParaRPr lang="en-SG" sz="1600" dirty="0">
              <a:solidFill>
                <a:srgbClr val="003399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476500" y="3059430"/>
            <a:ext cx="1211770" cy="826770"/>
          </a:xfrm>
          <a:prstGeom prst="rect">
            <a:avLst/>
          </a:prstGeom>
          <a:noFill/>
          <a:ln>
            <a:solidFill>
              <a:srgbClr val="00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3399"/>
                </a:solidFill>
              </a:rPr>
              <a:t>Resource Manager (RM)</a:t>
            </a:r>
            <a:endParaRPr lang="en-SG" sz="1600" dirty="0">
              <a:solidFill>
                <a:srgbClr val="003399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4819650" y="2693670"/>
            <a:ext cx="1714500" cy="457200"/>
          </a:xfrm>
          <a:prstGeom prst="ellipse">
            <a:avLst/>
          </a:prstGeom>
          <a:noFill/>
          <a:ln>
            <a:solidFill>
              <a:srgbClr val="00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03399"/>
                </a:solidFill>
              </a:rPr>
              <a:t>Application Master</a:t>
            </a:r>
            <a:endParaRPr lang="en-SG" sz="1400" dirty="0">
              <a:solidFill>
                <a:srgbClr val="003399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6648450" y="2796540"/>
            <a:ext cx="1390650" cy="304800"/>
          </a:xfrm>
          <a:prstGeom prst="ellipse">
            <a:avLst/>
          </a:prstGeom>
          <a:noFill/>
          <a:ln>
            <a:solidFill>
              <a:srgbClr val="00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03399"/>
                </a:solidFill>
              </a:rPr>
              <a:t>Container</a:t>
            </a:r>
            <a:endParaRPr lang="en-SG" sz="1400" dirty="0">
              <a:solidFill>
                <a:srgbClr val="003399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4724400" y="1828800"/>
            <a:ext cx="3429000" cy="1447800"/>
          </a:xfrm>
          <a:prstGeom prst="roundRect">
            <a:avLst/>
          </a:prstGeom>
          <a:noFill/>
          <a:ln>
            <a:solidFill>
              <a:srgbClr val="00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" name="Rectangle 17"/>
          <p:cNvSpPr/>
          <p:nvPr/>
        </p:nvSpPr>
        <p:spPr>
          <a:xfrm>
            <a:off x="5901690" y="3535680"/>
            <a:ext cx="1219200" cy="685800"/>
          </a:xfrm>
          <a:prstGeom prst="rect">
            <a:avLst/>
          </a:prstGeom>
          <a:noFill/>
          <a:ln>
            <a:solidFill>
              <a:srgbClr val="00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3399"/>
                </a:solidFill>
              </a:rPr>
              <a:t>Node Manager (NM)</a:t>
            </a:r>
            <a:endParaRPr lang="en-SG" sz="1600" dirty="0">
              <a:solidFill>
                <a:srgbClr val="003399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4808220" y="4347210"/>
            <a:ext cx="1714500" cy="457200"/>
          </a:xfrm>
          <a:prstGeom prst="ellipse">
            <a:avLst/>
          </a:prstGeom>
          <a:noFill/>
          <a:ln>
            <a:solidFill>
              <a:srgbClr val="00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03399"/>
                </a:solidFill>
              </a:rPr>
              <a:t>Application Master</a:t>
            </a:r>
            <a:endParaRPr lang="en-SG" sz="1400" dirty="0">
              <a:solidFill>
                <a:srgbClr val="003399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6637020" y="4450080"/>
            <a:ext cx="1390650" cy="304800"/>
          </a:xfrm>
          <a:prstGeom prst="ellipse">
            <a:avLst/>
          </a:prstGeom>
          <a:noFill/>
          <a:ln>
            <a:solidFill>
              <a:srgbClr val="00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03399"/>
                </a:solidFill>
              </a:rPr>
              <a:t>Container</a:t>
            </a:r>
            <a:endParaRPr lang="en-SG" sz="1400" dirty="0">
              <a:solidFill>
                <a:srgbClr val="003399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4712970" y="3482340"/>
            <a:ext cx="3429000" cy="1447800"/>
          </a:xfrm>
          <a:prstGeom prst="roundRect">
            <a:avLst/>
          </a:prstGeom>
          <a:noFill/>
          <a:ln>
            <a:solidFill>
              <a:srgbClr val="00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23" name="Straight Arrow Connector 22"/>
          <p:cNvCxnSpPr>
            <a:stCxn id="8" idx="6"/>
            <a:endCxn id="13" idx="1"/>
          </p:cNvCxnSpPr>
          <p:nvPr/>
        </p:nvCxnSpPr>
        <p:spPr>
          <a:xfrm>
            <a:off x="1676400" y="3329940"/>
            <a:ext cx="800100" cy="142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8" idx="6"/>
            <a:endCxn id="13" idx="1"/>
          </p:cNvCxnSpPr>
          <p:nvPr/>
        </p:nvCxnSpPr>
        <p:spPr>
          <a:xfrm>
            <a:off x="1676400" y="3329940"/>
            <a:ext cx="800100" cy="142875"/>
          </a:xfrm>
          <a:prstGeom prst="straightConnector1">
            <a:avLst/>
          </a:prstGeom>
          <a:ln w="28575">
            <a:solidFill>
              <a:schemeClr val="tx1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2" idx="1"/>
            <a:endCxn id="13" idx="0"/>
          </p:cNvCxnSpPr>
          <p:nvPr/>
        </p:nvCxnSpPr>
        <p:spPr>
          <a:xfrm flipH="1">
            <a:off x="3082385" y="2225040"/>
            <a:ext cx="2830735" cy="834390"/>
          </a:xfrm>
          <a:prstGeom prst="straightConnector1">
            <a:avLst/>
          </a:prstGeom>
          <a:ln w="28575">
            <a:solidFill>
              <a:schemeClr val="tx1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4" idx="4"/>
            <a:endCxn id="13" idx="3"/>
          </p:cNvCxnSpPr>
          <p:nvPr/>
        </p:nvCxnSpPr>
        <p:spPr>
          <a:xfrm flipH="1">
            <a:off x="3688270" y="3150870"/>
            <a:ext cx="1988630" cy="321945"/>
          </a:xfrm>
          <a:prstGeom prst="straightConnector1">
            <a:avLst/>
          </a:prstGeom>
          <a:ln w="28575">
            <a:solidFill>
              <a:schemeClr val="tx1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9" idx="0"/>
          </p:cNvCxnSpPr>
          <p:nvPr/>
        </p:nvCxnSpPr>
        <p:spPr>
          <a:xfrm flipH="1" flipV="1">
            <a:off x="3688270" y="3416478"/>
            <a:ext cx="1977200" cy="930732"/>
          </a:xfrm>
          <a:prstGeom prst="straightConnector1">
            <a:avLst/>
          </a:prstGeom>
          <a:ln w="28575">
            <a:solidFill>
              <a:schemeClr val="tx1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urved Connector 39"/>
          <p:cNvCxnSpPr>
            <a:stCxn id="14" idx="5"/>
            <a:endCxn id="20" idx="0"/>
          </p:cNvCxnSpPr>
          <p:nvPr/>
        </p:nvCxnSpPr>
        <p:spPr>
          <a:xfrm rot="16200000" flipH="1">
            <a:off x="6124624" y="3242358"/>
            <a:ext cx="1366165" cy="1049278"/>
          </a:xfrm>
          <a:prstGeom prst="curvedConnector3">
            <a:avLst>
              <a:gd name="adj1" fmla="val 13791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urved Connector 42"/>
          <p:cNvCxnSpPr>
            <a:stCxn id="19" idx="0"/>
            <a:endCxn id="16" idx="0"/>
          </p:cNvCxnSpPr>
          <p:nvPr/>
        </p:nvCxnSpPr>
        <p:spPr>
          <a:xfrm rot="5400000" flipH="1" flipV="1">
            <a:off x="5729287" y="2732723"/>
            <a:ext cx="1550670" cy="1678305"/>
          </a:xfrm>
          <a:prstGeom prst="curvedConnector3">
            <a:avLst>
              <a:gd name="adj1" fmla="val 108942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ounded Rectangular Callout 46"/>
          <p:cNvSpPr/>
          <p:nvPr/>
        </p:nvSpPr>
        <p:spPr>
          <a:xfrm>
            <a:off x="716470" y="5583555"/>
            <a:ext cx="2971800" cy="1141095"/>
          </a:xfrm>
          <a:prstGeom prst="wedgeRoundRectCallout">
            <a:avLst>
              <a:gd name="adj1" fmla="val 102554"/>
              <a:gd name="adj2" fmla="val -277308"/>
              <a:gd name="adj3" fmla="val 16667"/>
            </a:avLst>
          </a:prstGeom>
          <a:noFill/>
          <a:ln>
            <a:solidFill>
              <a:srgbClr val="00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003399"/>
                </a:solidFill>
              </a:rPr>
              <a:t>One per application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003399"/>
                </a:solidFill>
              </a:rPr>
              <a:t>Runs in a container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003399"/>
                </a:solidFill>
              </a:rPr>
              <a:t>Requests more containers to run application tasks</a:t>
            </a:r>
          </a:p>
        </p:txBody>
      </p:sp>
      <p:sp>
        <p:nvSpPr>
          <p:cNvPr id="53" name="Rounded Rectangular Callout 52"/>
          <p:cNvSpPr/>
          <p:nvPr/>
        </p:nvSpPr>
        <p:spPr>
          <a:xfrm>
            <a:off x="6311642" y="5303521"/>
            <a:ext cx="2711133" cy="1141095"/>
          </a:xfrm>
          <a:prstGeom prst="wedgeRoundRectCallout">
            <a:avLst>
              <a:gd name="adj1" fmla="val 528"/>
              <a:gd name="adj2" fmla="val -254270"/>
              <a:gd name="adj3" fmla="val 16667"/>
            </a:avLst>
          </a:prstGeom>
          <a:noFill/>
          <a:ln>
            <a:solidFill>
              <a:srgbClr val="00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3399"/>
                </a:solidFill>
              </a:rPr>
              <a:t>Negotiates resource from RM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3399"/>
                </a:solidFill>
              </a:rPr>
              <a:t>T</a:t>
            </a:r>
            <a:r>
              <a:rPr lang="en-US" dirty="0" smtClean="0">
                <a:solidFill>
                  <a:srgbClr val="003399"/>
                </a:solidFill>
              </a:rPr>
              <a:t>alks to NM to get the tasks completed</a:t>
            </a:r>
            <a:endParaRPr lang="en-SG" dirty="0">
              <a:solidFill>
                <a:srgbClr val="00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2616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5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52400" y="0"/>
            <a:ext cx="9296400" cy="457200"/>
          </a:xfrm>
        </p:spPr>
        <p:txBody>
          <a:bodyPr/>
          <a:lstStyle/>
          <a:p>
            <a:pPr algn="ctr"/>
            <a:r>
              <a:rPr lang="en-US" dirty="0"/>
              <a:t>Hadoop  Components : </a:t>
            </a:r>
            <a:r>
              <a:rPr lang="en-US" dirty="0" smtClean="0"/>
              <a:t>MapReduce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8077200" cy="5791200"/>
          </a:xfrm>
        </p:spPr>
        <p:txBody>
          <a:bodyPr/>
          <a:lstStyle/>
          <a:p>
            <a:r>
              <a:rPr lang="en-US" dirty="0" smtClean="0"/>
              <a:t>System </a:t>
            </a:r>
            <a:r>
              <a:rPr lang="en-US" dirty="0"/>
              <a:t>used to process data in the Hadoop Cluster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Each </a:t>
            </a:r>
            <a:r>
              <a:rPr lang="en-US" dirty="0"/>
              <a:t>Map task operates on a discrete portion of overall dataset</a:t>
            </a:r>
          </a:p>
          <a:p>
            <a:pPr lvl="1"/>
            <a:r>
              <a:rPr lang="en-US" dirty="0" smtClean="0"/>
              <a:t>Typically </a:t>
            </a:r>
            <a:r>
              <a:rPr lang="en-US" dirty="0"/>
              <a:t>one HDFS block of data</a:t>
            </a:r>
          </a:p>
          <a:p>
            <a:r>
              <a:rPr lang="en-US" dirty="0"/>
              <a:t>After all maps are complete,MapReduce system distributes the intermediate data to nodes which perform Reduce Phase</a:t>
            </a:r>
          </a:p>
          <a:p>
            <a:pPr marL="0" indent="0">
              <a:buNone/>
            </a:pPr>
            <a:r>
              <a:rPr lang="en-US" dirty="0" smtClean="0"/>
              <a:t>     </a:t>
            </a:r>
            <a:endParaRPr lang="en-SG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647987367"/>
              </p:ext>
            </p:extLst>
          </p:nvPr>
        </p:nvGraphicFramePr>
        <p:xfrm>
          <a:off x="7734300" y="0"/>
          <a:ext cx="1371600" cy="12492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807539327"/>
              </p:ext>
            </p:extLst>
          </p:nvPr>
        </p:nvGraphicFramePr>
        <p:xfrm>
          <a:off x="2362200" y="1600200"/>
          <a:ext cx="3733800" cy="1752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1647081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Graphic spid="5" grpId="0">
        <p:bldAsOne/>
      </p:bldGraphic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8610600" cy="533400"/>
          </a:xfrm>
        </p:spPr>
        <p:txBody>
          <a:bodyPr/>
          <a:lstStyle/>
          <a:p>
            <a:pPr algn="ctr"/>
            <a:r>
              <a:rPr lang="en-US" dirty="0" smtClean="0"/>
              <a:t>Map Reduce Example</a:t>
            </a:r>
            <a:endParaRPr lang="en-SG" dirty="0"/>
          </a:p>
        </p:txBody>
      </p:sp>
      <p:pic>
        <p:nvPicPr>
          <p:cNvPr id="1026" name="Picture 2" descr="https://image-store.slidesharecdn.com/34e85afc-7ae4-49d9-b2e0-47f76b9543ca-original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990600"/>
            <a:ext cx="7467600" cy="518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6129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more example…</a:t>
            </a:r>
            <a:endParaRPr lang="en-SG" dirty="0"/>
          </a:p>
        </p:txBody>
      </p:sp>
      <p:pic>
        <p:nvPicPr>
          <p:cNvPr id="3074" name="Picture 2" descr="http://mm-tom.s3.amazonaws.com/blog/MapReduc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6500" y="1371600"/>
            <a:ext cx="6718300" cy="4884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7175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6100" y="0"/>
            <a:ext cx="8140700" cy="533400"/>
          </a:xfrm>
        </p:spPr>
        <p:txBody>
          <a:bodyPr/>
          <a:lstStyle/>
          <a:p>
            <a:r>
              <a:rPr lang="en-US" dirty="0" smtClean="0"/>
              <a:t>    </a:t>
            </a:r>
            <a:r>
              <a:rPr lang="en-US" dirty="0" err="1" smtClean="0"/>
              <a:t>Cloudera</a:t>
            </a:r>
            <a:r>
              <a:rPr lang="en-US" dirty="0" smtClean="0"/>
              <a:t> Distribution - Hadoop</a:t>
            </a:r>
            <a:endParaRPr lang="en-SG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57200"/>
            <a:ext cx="8229600" cy="579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03111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304800"/>
            <a:ext cx="8390202" cy="304800"/>
          </a:xfrm>
        </p:spPr>
        <p:txBody>
          <a:bodyPr/>
          <a:lstStyle/>
          <a:p>
            <a:pPr algn="ctr"/>
            <a:r>
              <a:rPr lang="en-US" dirty="0" smtClean="0"/>
              <a:t>     Hadoop Cluster</a:t>
            </a:r>
            <a:endParaRPr lang="en-SG" dirty="0"/>
          </a:p>
        </p:txBody>
      </p:sp>
      <p:sp>
        <p:nvSpPr>
          <p:cNvPr id="12" name="Rounded Rectangle 11"/>
          <p:cNvSpPr/>
          <p:nvPr/>
        </p:nvSpPr>
        <p:spPr>
          <a:xfrm>
            <a:off x="1828800" y="1600200"/>
            <a:ext cx="5943600" cy="342900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SG" dirty="0"/>
          </a:p>
        </p:txBody>
      </p:sp>
      <p:sp>
        <p:nvSpPr>
          <p:cNvPr id="14" name="Oval 13"/>
          <p:cNvSpPr/>
          <p:nvPr/>
        </p:nvSpPr>
        <p:spPr bwMode="auto">
          <a:xfrm>
            <a:off x="2628900" y="1905000"/>
            <a:ext cx="1828800" cy="28575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SG" dirty="0"/>
          </a:p>
        </p:txBody>
      </p:sp>
      <p:sp>
        <p:nvSpPr>
          <p:cNvPr id="15" name="Rectangle 14"/>
          <p:cNvSpPr/>
          <p:nvPr/>
        </p:nvSpPr>
        <p:spPr bwMode="auto">
          <a:xfrm>
            <a:off x="3089275" y="2632075"/>
            <a:ext cx="838200" cy="381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Node</a:t>
            </a:r>
            <a:endParaRPr lang="en-SG" dirty="0"/>
          </a:p>
        </p:txBody>
      </p:sp>
      <p:sp>
        <p:nvSpPr>
          <p:cNvPr id="16" name="Rectangle 15"/>
          <p:cNvSpPr/>
          <p:nvPr/>
        </p:nvSpPr>
        <p:spPr bwMode="auto">
          <a:xfrm>
            <a:off x="3086100" y="3771900"/>
            <a:ext cx="838200" cy="381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Node</a:t>
            </a:r>
            <a:endParaRPr lang="en-SG" dirty="0"/>
          </a:p>
        </p:txBody>
      </p:sp>
      <p:sp>
        <p:nvSpPr>
          <p:cNvPr id="17" name="Rectangle 16"/>
          <p:cNvSpPr/>
          <p:nvPr/>
        </p:nvSpPr>
        <p:spPr bwMode="auto">
          <a:xfrm>
            <a:off x="3086100" y="3182938"/>
            <a:ext cx="838200" cy="381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Node</a:t>
            </a:r>
            <a:endParaRPr lang="en-SG" dirty="0"/>
          </a:p>
        </p:txBody>
      </p:sp>
      <p:sp>
        <p:nvSpPr>
          <p:cNvPr id="18" name="TextBox 13"/>
          <p:cNvSpPr txBox="1">
            <a:spLocks noChangeArrowheads="1"/>
          </p:cNvSpPr>
          <p:nvPr/>
        </p:nvSpPr>
        <p:spPr bwMode="auto">
          <a:xfrm>
            <a:off x="2895466" y="2162970"/>
            <a:ext cx="124632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rgbClr val="5F5F5F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5F5F5F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5F5F5F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5F5F5F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5F5F5F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5F5F5F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5F5F5F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5F5F5F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5F5F5F"/>
                </a:solidFill>
                <a:latin typeface="Trebuchet MS" panose="020B0603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</a:rPr>
              <a:t>RACK</a:t>
            </a:r>
            <a:endParaRPr lang="en-SG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algn="ctr">
              <a:spcBef>
                <a:spcPct val="0"/>
              </a:spcBef>
              <a:buFontTx/>
              <a:buNone/>
            </a:pPr>
            <a:endParaRPr lang="en-SG" sz="1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0" name="Oval 19"/>
          <p:cNvSpPr/>
          <p:nvPr/>
        </p:nvSpPr>
        <p:spPr bwMode="auto">
          <a:xfrm>
            <a:off x="4640263" y="2163763"/>
            <a:ext cx="2743200" cy="21320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SG"/>
          </a:p>
        </p:txBody>
      </p:sp>
      <p:sp>
        <p:nvSpPr>
          <p:cNvPr id="21" name="Rectangle 20"/>
          <p:cNvSpPr/>
          <p:nvPr/>
        </p:nvSpPr>
        <p:spPr bwMode="auto">
          <a:xfrm>
            <a:off x="6046788" y="3230563"/>
            <a:ext cx="838200" cy="381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Node</a:t>
            </a:r>
            <a:endParaRPr lang="en-SG" dirty="0"/>
          </a:p>
        </p:txBody>
      </p:sp>
      <p:sp>
        <p:nvSpPr>
          <p:cNvPr id="22" name="Rectangle 21"/>
          <p:cNvSpPr/>
          <p:nvPr/>
        </p:nvSpPr>
        <p:spPr bwMode="auto">
          <a:xfrm>
            <a:off x="5038725" y="3214688"/>
            <a:ext cx="838200" cy="381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Node</a:t>
            </a:r>
            <a:endParaRPr lang="en-SG" dirty="0"/>
          </a:p>
        </p:txBody>
      </p:sp>
      <p:sp>
        <p:nvSpPr>
          <p:cNvPr id="23" name="Rectangle 22"/>
          <p:cNvSpPr/>
          <p:nvPr/>
        </p:nvSpPr>
        <p:spPr bwMode="auto">
          <a:xfrm>
            <a:off x="6046788" y="2555875"/>
            <a:ext cx="838200" cy="381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Node</a:t>
            </a:r>
            <a:endParaRPr lang="en-SG" dirty="0"/>
          </a:p>
        </p:txBody>
      </p:sp>
      <p:sp>
        <p:nvSpPr>
          <p:cNvPr id="24" name="Rectangle 23"/>
          <p:cNvSpPr/>
          <p:nvPr/>
        </p:nvSpPr>
        <p:spPr bwMode="auto">
          <a:xfrm>
            <a:off x="5059363" y="2565400"/>
            <a:ext cx="838200" cy="381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Node</a:t>
            </a:r>
            <a:endParaRPr lang="en-SG" dirty="0"/>
          </a:p>
        </p:txBody>
      </p:sp>
      <p:sp>
        <p:nvSpPr>
          <p:cNvPr id="25" name="TextBox 14"/>
          <p:cNvSpPr txBox="1">
            <a:spLocks noChangeArrowheads="1"/>
          </p:cNvSpPr>
          <p:nvPr/>
        </p:nvSpPr>
        <p:spPr bwMode="auto">
          <a:xfrm>
            <a:off x="5364163" y="3710111"/>
            <a:ext cx="111283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rgbClr val="5F5F5F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5F5F5F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5F5F5F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5F5F5F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5F5F5F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5F5F5F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5F5F5F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5F5F5F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5F5F5F"/>
                </a:solidFill>
                <a:latin typeface="Trebuchet MS" panose="020B0603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</a:rPr>
              <a:t>RACK</a:t>
            </a:r>
            <a:endParaRPr lang="en-SG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algn="ctr">
              <a:spcBef>
                <a:spcPct val="0"/>
              </a:spcBef>
              <a:buFontTx/>
              <a:buNone/>
            </a:pPr>
            <a:endParaRPr lang="en-SG" sz="1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190216" y="1828800"/>
            <a:ext cx="1448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CLUSTER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990909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15" grpId="0" animBg="1"/>
      <p:bldP spid="16" grpId="0" animBg="1"/>
      <p:bldP spid="17" grpId="0" animBg="1"/>
      <p:bldP spid="18" grpId="0"/>
      <p:bldP spid="20" grpId="0" animBg="1"/>
      <p:bldP spid="21" grpId="0" animBg="1"/>
      <p:bldP spid="22" grpId="0" animBg="1"/>
      <p:bldP spid="23" grpId="0" animBg="1"/>
      <p:bldP spid="24" grpId="0" animBg="1"/>
      <p:bldP spid="25" grpId="0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304800"/>
            <a:ext cx="8390202" cy="304800"/>
          </a:xfrm>
        </p:spPr>
        <p:txBody>
          <a:bodyPr/>
          <a:lstStyle/>
          <a:p>
            <a:pPr algn="ctr"/>
            <a:r>
              <a:rPr lang="en-US" dirty="0" smtClean="0"/>
              <a:t>     Hadoop Components</a:t>
            </a:r>
            <a:endParaRPr lang="en-SG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946895146"/>
              </p:ext>
            </p:extLst>
          </p:nvPr>
        </p:nvGraphicFramePr>
        <p:xfrm>
          <a:off x="236224" y="969890"/>
          <a:ext cx="4152900" cy="264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Rounded Rectangle 3"/>
          <p:cNvSpPr/>
          <p:nvPr/>
        </p:nvSpPr>
        <p:spPr>
          <a:xfrm>
            <a:off x="4838700" y="3458161"/>
            <a:ext cx="4191000" cy="289560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Hadoop Ecosystem</a:t>
            </a:r>
            <a:endParaRPr lang="en-SG" dirty="0"/>
          </a:p>
        </p:txBody>
      </p:sp>
      <p:sp>
        <p:nvSpPr>
          <p:cNvPr id="14" name="Rounded Rectangular Callout 13"/>
          <p:cNvSpPr/>
          <p:nvPr/>
        </p:nvSpPr>
        <p:spPr>
          <a:xfrm>
            <a:off x="160672" y="3790513"/>
            <a:ext cx="1752600" cy="873955"/>
          </a:xfrm>
          <a:prstGeom prst="wedgeRoundRectCallout">
            <a:avLst>
              <a:gd name="adj1" fmla="val 15037"/>
              <a:gd name="adj2" fmla="val -120599"/>
              <a:gd name="adj3" fmla="val 16667"/>
            </a:avLst>
          </a:prstGeom>
          <a:solidFill>
            <a:srgbClr val="00B0F0"/>
          </a:solidFill>
          <a:ln>
            <a:solidFill>
              <a:srgbClr val="00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Stores data on the cluster</a:t>
            </a:r>
            <a:endParaRPr lang="en-SG" dirty="0"/>
          </a:p>
        </p:txBody>
      </p:sp>
      <p:sp>
        <p:nvSpPr>
          <p:cNvPr id="16" name="Rounded Rectangular Callout 15"/>
          <p:cNvSpPr/>
          <p:nvPr/>
        </p:nvSpPr>
        <p:spPr>
          <a:xfrm>
            <a:off x="2208204" y="3959846"/>
            <a:ext cx="1752600" cy="873955"/>
          </a:xfrm>
          <a:prstGeom prst="wedgeRoundRectCallout">
            <a:avLst>
              <a:gd name="adj1" fmla="val -16847"/>
              <a:gd name="adj2" fmla="val -134162"/>
              <a:gd name="adj3" fmla="val 16667"/>
            </a:avLst>
          </a:prstGeom>
          <a:solidFill>
            <a:srgbClr val="00B0F0"/>
          </a:solidFill>
          <a:ln>
            <a:solidFill>
              <a:srgbClr val="00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Processes data on the cluster</a:t>
            </a:r>
            <a:endParaRPr lang="en-SG" dirty="0"/>
          </a:p>
        </p:txBody>
      </p:sp>
      <p:grpSp>
        <p:nvGrpSpPr>
          <p:cNvPr id="15" name="Group 14"/>
          <p:cNvGrpSpPr/>
          <p:nvPr/>
        </p:nvGrpSpPr>
        <p:grpSpPr>
          <a:xfrm>
            <a:off x="4948825" y="3658845"/>
            <a:ext cx="3970750" cy="2494231"/>
            <a:chOff x="4637362" y="3449368"/>
            <a:chExt cx="3970750" cy="2494231"/>
          </a:xfrm>
        </p:grpSpPr>
        <p:sp>
          <p:nvSpPr>
            <p:cNvPr id="5" name="Oval 4"/>
            <p:cNvSpPr/>
            <p:nvPr/>
          </p:nvSpPr>
          <p:spPr>
            <a:xfrm>
              <a:off x="4689756" y="4030541"/>
              <a:ext cx="750284" cy="497645"/>
            </a:xfrm>
            <a:prstGeom prst="ellipse">
              <a:avLst/>
            </a:prstGeom>
            <a:solidFill>
              <a:srgbClr val="002060"/>
            </a:solidFill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Pig</a:t>
              </a:r>
              <a:endParaRPr lang="en-SG" sz="1600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5293280" y="3449368"/>
              <a:ext cx="914400" cy="430091"/>
            </a:xfrm>
            <a:prstGeom prst="ellipse">
              <a:avLst/>
            </a:prstGeom>
            <a:solidFill>
              <a:srgbClr val="002060"/>
            </a:solidFill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Hive</a:t>
              </a:r>
              <a:endParaRPr lang="en-SG" sz="1600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6029904" y="4000794"/>
              <a:ext cx="1181096" cy="448555"/>
            </a:xfrm>
            <a:prstGeom prst="ellipse">
              <a:avLst/>
            </a:prstGeom>
            <a:solidFill>
              <a:srgbClr val="002060"/>
            </a:solidFill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 smtClean="0"/>
                <a:t>HBase</a:t>
              </a:r>
              <a:endParaRPr lang="en-SG" sz="1600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7495014" y="5394960"/>
              <a:ext cx="1113098" cy="505851"/>
            </a:xfrm>
            <a:prstGeom prst="ellipse">
              <a:avLst/>
            </a:prstGeom>
            <a:solidFill>
              <a:srgbClr val="002060"/>
            </a:solidFill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Flume</a:t>
              </a:r>
              <a:endParaRPr lang="en-SG" sz="1600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4637362" y="4876800"/>
              <a:ext cx="1222131" cy="533400"/>
            </a:xfrm>
            <a:prstGeom prst="ellipse">
              <a:avLst/>
            </a:prstGeom>
            <a:solidFill>
              <a:srgbClr val="002060"/>
            </a:solidFill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 smtClean="0"/>
                <a:t>Oozie</a:t>
              </a:r>
              <a:r>
                <a:rPr lang="en-US" sz="1600" dirty="0" smtClean="0"/>
                <a:t> </a:t>
              </a:r>
              <a:endParaRPr lang="en-SG" sz="1600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5790913" y="5479658"/>
              <a:ext cx="1143287" cy="463941"/>
            </a:xfrm>
            <a:prstGeom prst="ellipse">
              <a:avLst/>
            </a:prstGeom>
            <a:solidFill>
              <a:srgbClr val="002060"/>
            </a:solidFill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 smtClean="0"/>
                <a:t>Sqoop</a:t>
              </a:r>
              <a:endParaRPr lang="en-SG" sz="1600" dirty="0"/>
            </a:p>
          </p:txBody>
        </p:sp>
        <p:sp>
          <p:nvSpPr>
            <p:cNvPr id="17" name="Oval 16"/>
            <p:cNvSpPr/>
            <p:nvPr/>
          </p:nvSpPr>
          <p:spPr>
            <a:xfrm>
              <a:off x="7203380" y="3561913"/>
              <a:ext cx="1404732" cy="457200"/>
            </a:xfrm>
            <a:prstGeom prst="ellipse">
              <a:avLst/>
            </a:prstGeom>
            <a:solidFill>
              <a:srgbClr val="002060"/>
            </a:solidFill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Mahout</a:t>
              </a:r>
              <a:endParaRPr lang="en-SG" sz="1600" dirty="0"/>
            </a:p>
          </p:txBody>
        </p:sp>
        <p:sp>
          <p:nvSpPr>
            <p:cNvPr id="18" name="Oval 17"/>
            <p:cNvSpPr/>
            <p:nvPr/>
          </p:nvSpPr>
          <p:spPr>
            <a:xfrm>
              <a:off x="6690177" y="4905961"/>
              <a:ext cx="804837" cy="398878"/>
            </a:xfrm>
            <a:prstGeom prst="ellipse">
              <a:avLst/>
            </a:prstGeom>
            <a:solidFill>
              <a:srgbClr val="002060"/>
            </a:solidFill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Hue</a:t>
              </a:r>
              <a:endParaRPr lang="en-SG" sz="1600" dirty="0"/>
            </a:p>
          </p:txBody>
        </p:sp>
      </p:grpSp>
      <p:sp>
        <p:nvSpPr>
          <p:cNvPr id="19" name="Rounded Rectangular Callout 18"/>
          <p:cNvSpPr/>
          <p:nvPr/>
        </p:nvSpPr>
        <p:spPr>
          <a:xfrm>
            <a:off x="4689756" y="2084139"/>
            <a:ext cx="1752600" cy="873955"/>
          </a:xfrm>
          <a:prstGeom prst="wedgeRoundRectCallout">
            <a:avLst>
              <a:gd name="adj1" fmla="val -72886"/>
              <a:gd name="adj2" fmla="val 55718"/>
              <a:gd name="adj3" fmla="val 16667"/>
            </a:avLst>
          </a:prstGeom>
          <a:solidFill>
            <a:srgbClr val="00B0F0"/>
          </a:solidFill>
          <a:ln>
            <a:solidFill>
              <a:srgbClr val="00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Manages Resources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202558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AsOne/>
      </p:bldGraphic>
      <p:bldP spid="14" grpId="0" animBg="1"/>
      <p:bldP spid="16" grpId="0" animBg="1"/>
      <p:bldP spid="1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304800"/>
            <a:ext cx="8390202" cy="304800"/>
          </a:xfrm>
        </p:spPr>
        <p:txBody>
          <a:bodyPr/>
          <a:lstStyle/>
          <a:p>
            <a:pPr algn="ctr"/>
            <a:r>
              <a:rPr lang="en-US" dirty="0" smtClean="0"/>
              <a:t>     Hadoop Components</a:t>
            </a:r>
            <a:endParaRPr lang="en-SG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9105" y="1447800"/>
            <a:ext cx="4033777" cy="2590800"/>
          </a:xfrm>
          <a:prstGeom prst="rect">
            <a:avLst/>
          </a:prstGeom>
        </p:spPr>
      </p:pic>
      <p:sp>
        <p:nvSpPr>
          <p:cNvPr id="17" name="Oval 16"/>
          <p:cNvSpPr/>
          <p:nvPr/>
        </p:nvSpPr>
        <p:spPr>
          <a:xfrm>
            <a:off x="6636586" y="2035033"/>
            <a:ext cx="2355013" cy="801410"/>
          </a:xfrm>
          <a:prstGeom prst="ellipse">
            <a:avLst/>
          </a:prstGeom>
          <a:solidFill>
            <a:srgbClr val="002060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Pig, Hive, </a:t>
            </a:r>
            <a:r>
              <a:rPr lang="en-US" sz="1600" dirty="0" err="1" smtClean="0"/>
              <a:t>Hbase</a:t>
            </a:r>
            <a:r>
              <a:rPr lang="en-US" sz="1600" dirty="0" smtClean="0"/>
              <a:t>, Mahout</a:t>
            </a:r>
            <a:endParaRPr lang="en-SG" sz="1600" dirty="0"/>
          </a:p>
        </p:txBody>
      </p:sp>
      <p:sp>
        <p:nvSpPr>
          <p:cNvPr id="13" name="Right Arrow 12"/>
          <p:cNvSpPr/>
          <p:nvPr/>
        </p:nvSpPr>
        <p:spPr>
          <a:xfrm>
            <a:off x="5867399" y="2277061"/>
            <a:ext cx="769187" cy="389939"/>
          </a:xfrm>
          <a:prstGeom prst="rightArrow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0" name="Oval 19"/>
          <p:cNvSpPr/>
          <p:nvPr/>
        </p:nvSpPr>
        <p:spPr>
          <a:xfrm rot="21091881">
            <a:off x="6617089" y="1470345"/>
            <a:ext cx="1936089" cy="505353"/>
          </a:xfrm>
          <a:prstGeom prst="ellipse">
            <a:avLst/>
          </a:prstGeom>
          <a:solidFill>
            <a:srgbClr val="002060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Hue, </a:t>
            </a:r>
            <a:r>
              <a:rPr lang="en-US" sz="1600" dirty="0" err="1" smtClean="0"/>
              <a:t>Sqoop</a:t>
            </a:r>
            <a:endParaRPr lang="en-SG" sz="1600" dirty="0"/>
          </a:p>
        </p:txBody>
      </p:sp>
      <p:sp>
        <p:nvSpPr>
          <p:cNvPr id="21" name="Right Arrow 20"/>
          <p:cNvSpPr/>
          <p:nvPr/>
        </p:nvSpPr>
        <p:spPr>
          <a:xfrm rot="20504759">
            <a:off x="5867399" y="1823504"/>
            <a:ext cx="769187" cy="389939"/>
          </a:xfrm>
          <a:prstGeom prst="rightArrow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17294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487362"/>
          </a:xfrm>
        </p:spPr>
        <p:txBody>
          <a:bodyPr/>
          <a:lstStyle/>
          <a:p>
            <a:pPr algn="ctr"/>
            <a:r>
              <a:rPr lang="en-US" dirty="0" smtClean="0"/>
              <a:t>Hadoop 1.0  Components</a:t>
            </a:r>
            <a:endParaRPr lang="en-SG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762000"/>
            <a:ext cx="76962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90263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Hadoop 2.0 Components 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612" y="1423987"/>
            <a:ext cx="6962775" cy="401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3550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112" y="1738312"/>
            <a:ext cx="7343775" cy="338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2378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Hadoop  Components : HDFS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Stores data on the cluster</a:t>
            </a:r>
          </a:p>
          <a:p>
            <a:r>
              <a:rPr lang="en-US" dirty="0" smtClean="0"/>
              <a:t>Data is split into blocks and distributed across multiple nodes in the cluster</a:t>
            </a:r>
          </a:p>
          <a:p>
            <a:pPr lvl="1"/>
            <a:r>
              <a:rPr lang="en-US" dirty="0" smtClean="0"/>
              <a:t>Each block is typically 64MB or 128MB in size</a:t>
            </a:r>
          </a:p>
          <a:p>
            <a:r>
              <a:rPr lang="en-US" dirty="0" smtClean="0"/>
              <a:t>Each block is replicated multiple times</a:t>
            </a:r>
          </a:p>
          <a:p>
            <a:pPr lvl="1"/>
            <a:r>
              <a:rPr lang="en-US" dirty="0" smtClean="0"/>
              <a:t>Default – 3 times</a:t>
            </a:r>
          </a:p>
          <a:p>
            <a:pPr lvl="1"/>
            <a:r>
              <a:rPr lang="en-US" dirty="0" smtClean="0"/>
              <a:t>Replicas are stored in different nodes</a:t>
            </a:r>
          </a:p>
          <a:p>
            <a:pPr lvl="2"/>
            <a:r>
              <a:rPr lang="en-US" dirty="0" smtClean="0"/>
              <a:t>Reliable</a:t>
            </a:r>
          </a:p>
          <a:p>
            <a:pPr lvl="2"/>
            <a:r>
              <a:rPr lang="en-US" dirty="0"/>
              <a:t>A</a:t>
            </a:r>
            <a:r>
              <a:rPr lang="en-US" dirty="0" smtClean="0"/>
              <a:t>vailable</a:t>
            </a:r>
          </a:p>
          <a:p>
            <a:endParaRPr lang="en-SG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4015933980"/>
              </p:ext>
            </p:extLst>
          </p:nvPr>
        </p:nvGraphicFramePr>
        <p:xfrm>
          <a:off x="7696200" y="0"/>
          <a:ext cx="1371600" cy="12492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08677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10.0&quot;&gt;&lt;object type=&quot;1&quot; unique_id=&quot;10001&quot;&gt;&lt;object type=&quot;2&quot; unique_id=&quot;10002&quot;&gt;&lt;object type=&quot;3&quot; unique_id=&quot;10003&quot;&gt;&lt;property id=&quot;20148&quot; value=&quot;5&quot;/&gt;&lt;property id=&quot;20300&quot; value=&quot;Slide 1 - &amp;quot;Big Data  Architecture - Hadoop Components&amp;quot;&quot;/&gt;&lt;property id=&quot;20307&quot; value=&quot;259&quot;/&gt;&lt;/object&gt;&lt;object type=&quot;3&quot; unique_id=&quot;10020&quot;&gt;&lt;property id=&quot;20148&quot; value=&quot;5&quot;/&gt;&lt;property id=&quot;20300&quot; value=&quot;Slide 2 - &amp;quot;    Cloudera Distribution - Hadoop&amp;quot;&quot;/&gt;&lt;property id=&quot;20307&quot; value=&quot;271&quot;/&gt;&lt;/object&gt;&lt;object type=&quot;3&quot; unique_id=&quot;10021&quot;&gt;&lt;property id=&quot;20148&quot; value=&quot;5&quot;/&gt;&lt;property id=&quot;20300&quot; value=&quot;Slide 4 - &amp;quot;     Hadoop Components&amp;quot;&quot;/&gt;&lt;property id=&quot;20307&quot; value=&quot;273&quot;/&gt;&lt;/object&gt;&lt;object type=&quot;3&quot; unique_id=&quot;10022&quot;&gt;&lt;property id=&quot;20148&quot; value=&quot;5&quot;/&gt;&lt;property id=&quot;20300&quot; value=&quot;Slide 5 - &amp;quot;     Hadoop Components&amp;quot;&quot;/&gt;&lt;property id=&quot;20307&quot; value=&quot;292&quot;/&gt;&lt;/object&gt;&lt;object type=&quot;3&quot; unique_id=&quot;10023&quot;&gt;&lt;property id=&quot;20148&quot; value=&quot;5&quot;/&gt;&lt;property id=&quot;20300&quot; value=&quot;Slide 3 - &amp;quot;     Hadoop Cluster&amp;quot;&quot;/&gt;&lt;property id=&quot;20307&quot; value=&quot;287&quot;/&gt;&lt;/object&gt;&lt;object type=&quot;3&quot; unique_id=&quot;10024&quot;&gt;&lt;property id=&quot;20148&quot; value=&quot;5&quot;/&gt;&lt;property id=&quot;20300&quot; value=&quot;Slide 6 - &amp;quot;Hadoop 1.0  Components&amp;quot;&quot;/&gt;&lt;property id=&quot;20307&quot; value=&quot;274&quot;/&gt;&lt;/object&gt;&lt;object type=&quot;3&quot; unique_id=&quot;10025&quot;&gt;&lt;property id=&quot;20148&quot; value=&quot;5&quot;/&gt;&lt;property id=&quot;20300&quot; value=&quot;Slide 9 - &amp;quot;Hadoop  Components : HDFS&amp;quot;&quot;/&gt;&lt;property id=&quot;20307&quot; value=&quot;289&quot;/&gt;&lt;/object&gt;&lt;object type=&quot;3&quot; unique_id=&quot;10026&quot;&gt;&lt;property id=&quot;20148&quot; value=&quot;5&quot;/&gt;&lt;property id=&quot;20300&quot; value=&quot;Slide 10 - &amp;quot;Hadoop  Components : HDFS&amp;quot;&quot;/&gt;&lt;property id=&quot;20307&quot; value=&quot;290&quot;/&gt;&lt;/object&gt;&lt;object type=&quot;3&quot; unique_id=&quot;10027&quot;&gt;&lt;property id=&quot;20148&quot; value=&quot;5&quot;/&gt;&lt;property id=&quot;20300&quot; value=&quot;Slide 13 - &amp;quot;Hadoop  Components : MapReduce&amp;quot;&quot;/&gt;&lt;property id=&quot;20307&quot; value=&quot;276&quot;/&gt;&lt;/object&gt;&lt;object type=&quot;3&quot; unique_id=&quot;10028&quot;&gt;&lt;property id=&quot;20148&quot; value=&quot;5&quot;/&gt;&lt;property id=&quot;20300&quot; value=&quot;Slide 14 - &amp;quot;Map Reduce Example&amp;quot;&quot;/&gt;&lt;property id=&quot;20307&quot; value=&quot;283&quot;/&gt;&lt;/object&gt;&lt;object type=&quot;3&quot; unique_id=&quot;10029&quot;&gt;&lt;property id=&quot;20148&quot; value=&quot;5&quot;/&gt;&lt;property id=&quot;20300&quot; value=&quot;Slide 15 - &amp;quot;One more example…&amp;quot;&quot;/&gt;&lt;property id=&quot;20307&quot; value=&quot;291&quot;/&gt;&lt;/object&gt;&lt;object type=&quot;3&quot; unique_id=&quot;10311&quot;&gt;&lt;property id=&quot;20148&quot; value=&quot;5&quot;/&gt;&lt;property id=&quot;20300&quot; value=&quot;Slide 7 - &amp;quot;Hadoop 2.0 Components &amp;quot;&quot;/&gt;&lt;property id=&quot;20307&quot; value=&quot;293&quot;/&gt;&lt;/object&gt;&lt;object type=&quot;3&quot; unique_id=&quot;10312&quot;&gt;&lt;property id=&quot;20148&quot; value=&quot;5&quot;/&gt;&lt;property id=&quot;20300&quot; value=&quot;Slide 8&quot;/&gt;&lt;property id=&quot;20307&quot; value=&quot;294&quot;/&gt;&lt;/object&gt;&lt;object type=&quot;3&quot; unique_id=&quot;10313&quot;&gt;&lt;property id=&quot;20148&quot; value=&quot;5&quot;/&gt;&lt;property id=&quot;20300&quot; value=&quot;Slide 11 - &amp;quot;Hadoop  Components : YARN&amp;quot;&quot;/&gt;&lt;property id=&quot;20307&quot; value=&quot;295&quot;/&gt;&lt;/object&gt;&lt;object type=&quot;3&quot; unique_id=&quot;10587&quot;&gt;&lt;property id=&quot;20148&quot; value=&quot;5&quot;/&gt;&lt;property id=&quot;20300&quot; value=&quot;Slide 12 - &amp;quot;Hadoop  Components : YARN&amp;quot;&quot;/&gt;&lt;property id=&quot;20307&quot; value=&quot;296&quot;/&gt;&lt;/object&gt;&lt;/object&gt;&lt;object type=&quot;8&quot; unique_id=&quot;10062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29254</TotalTime>
  <Words>1052</Words>
  <Application>Microsoft Office PowerPoint</Application>
  <PresentationFormat>On-screen Show (4:3)</PresentationFormat>
  <Paragraphs>124</Paragraphs>
  <Slides>15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Trebuchet MS</vt:lpstr>
      <vt:lpstr>Default Design</vt:lpstr>
      <vt:lpstr>Big Data  Architecture - Hadoop Components</vt:lpstr>
      <vt:lpstr>    Cloudera Distribution - Hadoop</vt:lpstr>
      <vt:lpstr>     Hadoop Cluster</vt:lpstr>
      <vt:lpstr>     Hadoop Components</vt:lpstr>
      <vt:lpstr>     Hadoop Components</vt:lpstr>
      <vt:lpstr>Hadoop 1.0  Components</vt:lpstr>
      <vt:lpstr>Hadoop 2.0 Components </vt:lpstr>
      <vt:lpstr>PowerPoint Presentation</vt:lpstr>
      <vt:lpstr>Hadoop  Components : HDFS</vt:lpstr>
      <vt:lpstr>Hadoop  Components : HDFS</vt:lpstr>
      <vt:lpstr>Hadoop  Components : YARN</vt:lpstr>
      <vt:lpstr>Hadoop  Components : YARN</vt:lpstr>
      <vt:lpstr>Hadoop  Components : MapReduce</vt:lpstr>
      <vt:lpstr>Map Reduce Example</vt:lpstr>
      <vt:lpstr>One more example…</vt:lpstr>
    </vt:vector>
  </TitlesOfParts>
  <Company>Temasek Polytechnic • School of Informatics &amp; IT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ANIL KUMAR SUNKARA</dc:creator>
  <cp:lastModifiedBy>Ramasamy Sakthivelu Maheswari</cp:lastModifiedBy>
  <cp:revision>175</cp:revision>
  <dcterms:created xsi:type="dcterms:W3CDTF">2009-05-04T09:45:38Z</dcterms:created>
  <dcterms:modified xsi:type="dcterms:W3CDTF">2016-05-04T02:05:37Z</dcterms:modified>
</cp:coreProperties>
</file>