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99FF"/>
    <a:srgbClr val="CC9900"/>
    <a:srgbClr val="003399"/>
    <a:srgbClr val="FF9900"/>
    <a:srgbClr val="CCFFFF"/>
    <a:srgbClr val="FFFF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38" autoAdjust="0"/>
  </p:normalViewPr>
  <p:slideViewPr>
    <p:cSldViewPr>
      <p:cViewPr varScale="1">
        <p:scale>
          <a:sx n="47" d="100"/>
          <a:sy n="47" d="100"/>
        </p:scale>
        <p:origin x="204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3058E-4287-4618-BFC3-F36B7236B0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SG"/>
        </a:p>
      </dgm:t>
    </dgm:pt>
    <dgm:pt modelId="{30E3960B-CB7D-486C-B42A-2ADF7D0980F5}">
      <dgm:prSet phldrT="[Text]"/>
      <dgm:spPr/>
      <dgm:t>
        <a:bodyPr/>
        <a:lstStyle/>
        <a:p>
          <a:r>
            <a:rPr lang="en-SG" dirty="0" smtClean="0"/>
            <a:t>/</a:t>
          </a:r>
          <a:endParaRPr lang="en-SG" dirty="0"/>
        </a:p>
      </dgm:t>
    </dgm:pt>
    <dgm:pt modelId="{55C6A30A-02CE-400B-AA7A-64188E64F207}" type="parTrans" cxnId="{FDEC4474-1B23-4B8A-83E9-685C52458C3E}">
      <dgm:prSet/>
      <dgm:spPr/>
      <dgm:t>
        <a:bodyPr/>
        <a:lstStyle/>
        <a:p>
          <a:endParaRPr lang="en-SG"/>
        </a:p>
      </dgm:t>
    </dgm:pt>
    <dgm:pt modelId="{6352CCB0-69D1-414C-8FE6-6124D234AF3D}" type="sibTrans" cxnId="{FDEC4474-1B23-4B8A-83E9-685C52458C3E}">
      <dgm:prSet/>
      <dgm:spPr/>
      <dgm:t>
        <a:bodyPr/>
        <a:lstStyle/>
        <a:p>
          <a:endParaRPr lang="en-SG"/>
        </a:p>
      </dgm:t>
    </dgm:pt>
    <dgm:pt modelId="{03119EC2-9A2E-4C2F-9452-D1D303259A6C}">
      <dgm:prSet phldrT="[Text]"/>
      <dgm:spPr/>
      <dgm:t>
        <a:bodyPr/>
        <a:lstStyle/>
        <a:p>
          <a:r>
            <a:rPr lang="en-SG" dirty="0" smtClean="0"/>
            <a:t>bin</a:t>
          </a:r>
          <a:endParaRPr lang="en-SG" dirty="0"/>
        </a:p>
      </dgm:t>
    </dgm:pt>
    <dgm:pt modelId="{4CC581BA-9437-4EDF-9108-A491B91B523C}" type="parTrans" cxnId="{F6636D9E-31D3-43F9-A621-91E366CA2373}">
      <dgm:prSet/>
      <dgm:spPr/>
      <dgm:t>
        <a:bodyPr/>
        <a:lstStyle/>
        <a:p>
          <a:endParaRPr lang="en-SG"/>
        </a:p>
      </dgm:t>
    </dgm:pt>
    <dgm:pt modelId="{B4F071FF-0A33-4369-8905-49245AFFDE30}" type="sibTrans" cxnId="{F6636D9E-31D3-43F9-A621-91E366CA2373}">
      <dgm:prSet/>
      <dgm:spPr/>
      <dgm:t>
        <a:bodyPr/>
        <a:lstStyle/>
        <a:p>
          <a:endParaRPr lang="en-SG"/>
        </a:p>
      </dgm:t>
    </dgm:pt>
    <dgm:pt modelId="{36F877CB-A2B0-4688-BE02-C6392E89F538}">
      <dgm:prSet phldrT="[Text]"/>
      <dgm:spPr/>
      <dgm:t>
        <a:bodyPr/>
        <a:lstStyle/>
        <a:p>
          <a:r>
            <a:rPr lang="en-SG" dirty="0" err="1" smtClean="0"/>
            <a:t>dev</a:t>
          </a:r>
          <a:endParaRPr lang="en-SG" dirty="0"/>
        </a:p>
      </dgm:t>
    </dgm:pt>
    <dgm:pt modelId="{8A035BCF-AAAC-49DF-B3F4-C91F261366CD}" type="parTrans" cxnId="{01D68558-FA25-48FC-ABA0-05FCDD039E17}">
      <dgm:prSet/>
      <dgm:spPr/>
      <dgm:t>
        <a:bodyPr/>
        <a:lstStyle/>
        <a:p>
          <a:endParaRPr lang="en-SG"/>
        </a:p>
      </dgm:t>
    </dgm:pt>
    <dgm:pt modelId="{8EFC0C7F-40D1-42CA-9F36-725899C6A776}" type="sibTrans" cxnId="{01D68558-FA25-48FC-ABA0-05FCDD039E17}">
      <dgm:prSet/>
      <dgm:spPr/>
      <dgm:t>
        <a:bodyPr/>
        <a:lstStyle/>
        <a:p>
          <a:endParaRPr lang="en-SG"/>
        </a:p>
      </dgm:t>
    </dgm:pt>
    <dgm:pt modelId="{9AB3E1F8-BC73-4B7D-ABDB-8EACEEDD6B3C}">
      <dgm:prSet phldrT="[Text]"/>
      <dgm:spPr/>
      <dgm:t>
        <a:bodyPr/>
        <a:lstStyle/>
        <a:p>
          <a:r>
            <a:rPr lang="en-SG" dirty="0" err="1" smtClean="0"/>
            <a:t>etc</a:t>
          </a:r>
          <a:endParaRPr lang="en-SG" dirty="0"/>
        </a:p>
      </dgm:t>
    </dgm:pt>
    <dgm:pt modelId="{B4A9D148-2B17-4565-9E5B-575516EE57FD}" type="parTrans" cxnId="{7CA3EA37-7554-4815-A971-CDC43A46524F}">
      <dgm:prSet/>
      <dgm:spPr/>
      <dgm:t>
        <a:bodyPr/>
        <a:lstStyle/>
        <a:p>
          <a:endParaRPr lang="en-SG"/>
        </a:p>
      </dgm:t>
    </dgm:pt>
    <dgm:pt modelId="{1BB4737C-8368-45CE-9662-C8B47263329A}" type="sibTrans" cxnId="{7CA3EA37-7554-4815-A971-CDC43A46524F}">
      <dgm:prSet/>
      <dgm:spPr/>
      <dgm:t>
        <a:bodyPr/>
        <a:lstStyle/>
        <a:p>
          <a:endParaRPr lang="en-SG"/>
        </a:p>
      </dgm:t>
    </dgm:pt>
    <dgm:pt modelId="{71F5FA08-2DDB-4A83-8FB7-F53B39E893F4}">
      <dgm:prSet/>
      <dgm:spPr/>
      <dgm:t>
        <a:bodyPr/>
        <a:lstStyle/>
        <a:p>
          <a:r>
            <a:rPr lang="en-SG" dirty="0" smtClean="0"/>
            <a:t>home</a:t>
          </a:r>
          <a:endParaRPr lang="en-SG" dirty="0"/>
        </a:p>
      </dgm:t>
    </dgm:pt>
    <dgm:pt modelId="{F2A38A4F-5B37-47B7-9665-54346F550C5E}" type="parTrans" cxnId="{82D41C2D-E5AF-4668-AB37-5796C0B36FFA}">
      <dgm:prSet/>
      <dgm:spPr/>
      <dgm:t>
        <a:bodyPr/>
        <a:lstStyle/>
        <a:p>
          <a:endParaRPr lang="en-SG"/>
        </a:p>
      </dgm:t>
    </dgm:pt>
    <dgm:pt modelId="{B339711E-3F2A-40B1-86C2-69CDBC927DFE}" type="sibTrans" cxnId="{82D41C2D-E5AF-4668-AB37-5796C0B36FFA}">
      <dgm:prSet/>
      <dgm:spPr/>
      <dgm:t>
        <a:bodyPr/>
        <a:lstStyle/>
        <a:p>
          <a:endParaRPr lang="en-SG"/>
        </a:p>
      </dgm:t>
    </dgm:pt>
    <dgm:pt modelId="{3768E986-1174-4785-B429-2E622B571E66}">
      <dgm:prSet/>
      <dgm:spPr/>
      <dgm:t>
        <a:bodyPr/>
        <a:lstStyle/>
        <a:p>
          <a:r>
            <a:rPr lang="en-SG" dirty="0" err="1" smtClean="0"/>
            <a:t>usr</a:t>
          </a:r>
          <a:endParaRPr lang="en-SG" dirty="0"/>
        </a:p>
      </dgm:t>
    </dgm:pt>
    <dgm:pt modelId="{ABCA5F18-1697-40A5-BB6B-52DA3CE834ED}" type="parTrans" cxnId="{2A270D8E-4D64-46E4-967E-36A9A7721505}">
      <dgm:prSet/>
      <dgm:spPr/>
      <dgm:t>
        <a:bodyPr/>
        <a:lstStyle/>
        <a:p>
          <a:endParaRPr lang="en-SG"/>
        </a:p>
      </dgm:t>
    </dgm:pt>
    <dgm:pt modelId="{CD7ADDEE-8FCC-4310-BC4A-FA7495DC3B01}" type="sibTrans" cxnId="{2A270D8E-4D64-46E4-967E-36A9A7721505}">
      <dgm:prSet/>
      <dgm:spPr/>
      <dgm:t>
        <a:bodyPr/>
        <a:lstStyle/>
        <a:p>
          <a:endParaRPr lang="en-SG"/>
        </a:p>
      </dgm:t>
    </dgm:pt>
    <dgm:pt modelId="{CA8F6A13-91F1-4C6A-B89E-7F648B1D857E}">
      <dgm:prSet/>
      <dgm:spPr/>
      <dgm:t>
        <a:bodyPr/>
        <a:lstStyle/>
        <a:p>
          <a:r>
            <a:rPr lang="en-SG" dirty="0" err="1" smtClean="0"/>
            <a:t>sbin</a:t>
          </a:r>
          <a:endParaRPr lang="en-SG" dirty="0"/>
        </a:p>
      </dgm:t>
    </dgm:pt>
    <dgm:pt modelId="{36F78D0C-A9D7-4512-8565-72B56314AA54}" type="parTrans" cxnId="{9B40CA9B-7700-4658-9088-1D20C5F3BD17}">
      <dgm:prSet/>
      <dgm:spPr/>
      <dgm:t>
        <a:bodyPr/>
        <a:lstStyle/>
        <a:p>
          <a:endParaRPr lang="en-SG"/>
        </a:p>
      </dgm:t>
    </dgm:pt>
    <dgm:pt modelId="{3468C1B9-38F4-45F4-81C3-4AE10802FF68}" type="sibTrans" cxnId="{9B40CA9B-7700-4658-9088-1D20C5F3BD17}">
      <dgm:prSet/>
      <dgm:spPr/>
      <dgm:t>
        <a:bodyPr/>
        <a:lstStyle/>
        <a:p>
          <a:endParaRPr lang="en-SG"/>
        </a:p>
      </dgm:t>
    </dgm:pt>
    <dgm:pt modelId="{25766D92-CDAE-42C1-8148-A366041D92EC}">
      <dgm:prSet/>
      <dgm:spPr/>
      <dgm:t>
        <a:bodyPr/>
        <a:lstStyle/>
        <a:p>
          <a:r>
            <a:rPr lang="en-SG" dirty="0" smtClean="0"/>
            <a:t>lib</a:t>
          </a:r>
          <a:endParaRPr lang="en-SG" dirty="0"/>
        </a:p>
      </dgm:t>
    </dgm:pt>
    <dgm:pt modelId="{0033F122-2A18-4F3C-8765-03BD49EE6CB4}" type="parTrans" cxnId="{FCA182A5-8AD3-4E69-933C-0E55734785F9}">
      <dgm:prSet/>
      <dgm:spPr/>
      <dgm:t>
        <a:bodyPr/>
        <a:lstStyle/>
        <a:p>
          <a:endParaRPr lang="en-SG"/>
        </a:p>
      </dgm:t>
    </dgm:pt>
    <dgm:pt modelId="{A0EDE354-1570-4755-8013-9A0D8557479B}" type="sibTrans" cxnId="{FCA182A5-8AD3-4E69-933C-0E55734785F9}">
      <dgm:prSet/>
      <dgm:spPr/>
      <dgm:t>
        <a:bodyPr/>
        <a:lstStyle/>
        <a:p>
          <a:endParaRPr lang="en-SG"/>
        </a:p>
      </dgm:t>
    </dgm:pt>
    <dgm:pt modelId="{CCC8F8CE-0935-497B-830D-410D20DCF967}">
      <dgm:prSet/>
      <dgm:spPr/>
      <dgm:t>
        <a:bodyPr/>
        <a:lstStyle/>
        <a:p>
          <a:r>
            <a:rPr lang="en-SG" dirty="0" smtClean="0"/>
            <a:t>…</a:t>
          </a:r>
          <a:endParaRPr lang="en-SG" dirty="0"/>
        </a:p>
      </dgm:t>
    </dgm:pt>
    <dgm:pt modelId="{C3C2DFEB-744E-4C08-BE51-F95DC2B66F42}" type="parTrans" cxnId="{800AA9C7-DC93-4F32-A32D-F6537F99619E}">
      <dgm:prSet/>
      <dgm:spPr/>
      <dgm:t>
        <a:bodyPr/>
        <a:lstStyle/>
        <a:p>
          <a:endParaRPr lang="en-SG"/>
        </a:p>
      </dgm:t>
    </dgm:pt>
    <dgm:pt modelId="{1100B46F-011C-4699-8AEF-543F5829942F}" type="sibTrans" cxnId="{800AA9C7-DC93-4F32-A32D-F6537F99619E}">
      <dgm:prSet/>
      <dgm:spPr/>
      <dgm:t>
        <a:bodyPr/>
        <a:lstStyle/>
        <a:p>
          <a:endParaRPr lang="en-SG"/>
        </a:p>
      </dgm:t>
    </dgm:pt>
    <dgm:pt modelId="{B8BB3F45-898E-47F6-914A-8F5327EDD74B}">
      <dgm:prSet/>
      <dgm:spPr/>
      <dgm:t>
        <a:bodyPr/>
        <a:lstStyle/>
        <a:p>
          <a:r>
            <a:rPr lang="en-SG" dirty="0" smtClean="0"/>
            <a:t>training</a:t>
          </a:r>
          <a:endParaRPr lang="en-SG" dirty="0"/>
        </a:p>
      </dgm:t>
    </dgm:pt>
    <dgm:pt modelId="{05E3A207-8376-448E-8D91-F9129676FD77}" type="parTrans" cxnId="{46B32C49-5AF1-4F1E-A675-A9BC42394222}">
      <dgm:prSet/>
      <dgm:spPr/>
      <dgm:t>
        <a:bodyPr/>
        <a:lstStyle/>
        <a:p>
          <a:endParaRPr lang="en-SG"/>
        </a:p>
      </dgm:t>
    </dgm:pt>
    <dgm:pt modelId="{86EA0DFA-C67E-4A3F-904E-54811AA84FC8}" type="sibTrans" cxnId="{46B32C49-5AF1-4F1E-A675-A9BC42394222}">
      <dgm:prSet/>
      <dgm:spPr/>
      <dgm:t>
        <a:bodyPr/>
        <a:lstStyle/>
        <a:p>
          <a:endParaRPr lang="en-SG"/>
        </a:p>
      </dgm:t>
    </dgm:pt>
    <dgm:pt modelId="{3607163C-E9FD-40D3-A56B-B4E1AECB5ED4}">
      <dgm:prSet/>
      <dgm:spPr/>
      <dgm:t>
        <a:bodyPr/>
        <a:lstStyle/>
        <a:p>
          <a:r>
            <a:rPr lang="en-SG" dirty="0" smtClean="0"/>
            <a:t>Desktop</a:t>
          </a:r>
          <a:endParaRPr lang="en-SG" dirty="0"/>
        </a:p>
      </dgm:t>
    </dgm:pt>
    <dgm:pt modelId="{0EFDE3EA-2282-4702-8DE8-92D212CD789B}" type="parTrans" cxnId="{DA5E81B0-BC4B-422A-A76D-00928ED2A126}">
      <dgm:prSet/>
      <dgm:spPr/>
      <dgm:t>
        <a:bodyPr/>
        <a:lstStyle/>
        <a:p>
          <a:endParaRPr lang="en-SG"/>
        </a:p>
      </dgm:t>
    </dgm:pt>
    <dgm:pt modelId="{745DABDC-65A0-4119-9569-3550C6FADA8F}" type="sibTrans" cxnId="{DA5E81B0-BC4B-422A-A76D-00928ED2A126}">
      <dgm:prSet/>
      <dgm:spPr/>
      <dgm:t>
        <a:bodyPr/>
        <a:lstStyle/>
        <a:p>
          <a:endParaRPr lang="en-SG"/>
        </a:p>
      </dgm:t>
    </dgm:pt>
    <dgm:pt modelId="{D5C92088-2DF2-4047-B518-2313F5054372}">
      <dgm:prSet/>
      <dgm:spPr/>
      <dgm:t>
        <a:bodyPr/>
        <a:lstStyle/>
        <a:p>
          <a:r>
            <a:rPr lang="en-SG" dirty="0" smtClean="0"/>
            <a:t>workspace</a:t>
          </a:r>
          <a:endParaRPr lang="en-SG" dirty="0"/>
        </a:p>
      </dgm:t>
    </dgm:pt>
    <dgm:pt modelId="{510B14B6-7676-45B5-9DE9-13552D75FAA9}" type="parTrans" cxnId="{01F5F425-D98E-4501-9BA8-FF8ACC2D3C6E}">
      <dgm:prSet/>
      <dgm:spPr/>
      <dgm:t>
        <a:bodyPr/>
        <a:lstStyle/>
        <a:p>
          <a:endParaRPr lang="en-SG"/>
        </a:p>
      </dgm:t>
    </dgm:pt>
    <dgm:pt modelId="{E5E03957-D466-4B35-91DC-890BAA00CB44}" type="sibTrans" cxnId="{01F5F425-D98E-4501-9BA8-FF8ACC2D3C6E}">
      <dgm:prSet/>
      <dgm:spPr/>
      <dgm:t>
        <a:bodyPr/>
        <a:lstStyle/>
        <a:p>
          <a:endParaRPr lang="en-SG"/>
        </a:p>
      </dgm:t>
    </dgm:pt>
    <dgm:pt modelId="{BB1B3F2F-75CB-4338-8139-81628E275139}">
      <dgm:prSet/>
      <dgm:spPr/>
      <dgm:t>
        <a:bodyPr/>
        <a:lstStyle/>
        <a:p>
          <a:r>
            <a:rPr lang="en-SG" dirty="0" smtClean="0"/>
            <a:t>…</a:t>
          </a:r>
          <a:endParaRPr lang="en-SG" dirty="0"/>
        </a:p>
      </dgm:t>
    </dgm:pt>
    <dgm:pt modelId="{6E568A15-F2E2-4066-B3EB-325F8098D384}" type="parTrans" cxnId="{77E160C1-8AE8-4BB7-A7CF-76E6BD4EAF85}">
      <dgm:prSet/>
      <dgm:spPr/>
      <dgm:t>
        <a:bodyPr/>
        <a:lstStyle/>
        <a:p>
          <a:endParaRPr lang="en-SG"/>
        </a:p>
      </dgm:t>
    </dgm:pt>
    <dgm:pt modelId="{41DEBDA8-7006-47F4-83D1-DE4C7F9089E0}" type="sibTrans" cxnId="{77E160C1-8AE8-4BB7-A7CF-76E6BD4EAF85}">
      <dgm:prSet/>
      <dgm:spPr/>
      <dgm:t>
        <a:bodyPr/>
        <a:lstStyle/>
        <a:p>
          <a:endParaRPr lang="en-SG"/>
        </a:p>
      </dgm:t>
    </dgm:pt>
    <dgm:pt modelId="{83AC6B1D-9B38-4977-B914-98E18B9019C4}" type="pres">
      <dgm:prSet presAssocID="{E963058E-4287-4618-BFC3-F36B7236B0A4}" presName="hierChild1" presStyleCnt="0">
        <dgm:presLayoutVars>
          <dgm:orgChart val="1"/>
          <dgm:chPref val="1"/>
          <dgm:dir/>
          <dgm:animOne val="branch"/>
          <dgm:animLvl val="lvl"/>
          <dgm:resizeHandles/>
        </dgm:presLayoutVars>
      </dgm:prSet>
      <dgm:spPr/>
      <dgm:t>
        <a:bodyPr/>
        <a:lstStyle/>
        <a:p>
          <a:endParaRPr lang="en-SG"/>
        </a:p>
      </dgm:t>
    </dgm:pt>
    <dgm:pt modelId="{01DE9145-0572-4E3A-A35E-E13675BDB7B3}" type="pres">
      <dgm:prSet presAssocID="{30E3960B-CB7D-486C-B42A-2ADF7D0980F5}" presName="hierRoot1" presStyleCnt="0">
        <dgm:presLayoutVars>
          <dgm:hierBranch val="init"/>
        </dgm:presLayoutVars>
      </dgm:prSet>
      <dgm:spPr/>
    </dgm:pt>
    <dgm:pt modelId="{AE67D5ED-B6C0-4FF3-9314-CF8A68B06257}" type="pres">
      <dgm:prSet presAssocID="{30E3960B-CB7D-486C-B42A-2ADF7D0980F5}" presName="rootComposite1" presStyleCnt="0"/>
      <dgm:spPr/>
    </dgm:pt>
    <dgm:pt modelId="{91BB26FE-E721-4910-92AB-6A532EE11E29}" type="pres">
      <dgm:prSet presAssocID="{30E3960B-CB7D-486C-B42A-2ADF7D0980F5}" presName="rootText1" presStyleLbl="node0" presStyleIdx="0" presStyleCnt="1">
        <dgm:presLayoutVars>
          <dgm:chPref val="3"/>
        </dgm:presLayoutVars>
      </dgm:prSet>
      <dgm:spPr/>
      <dgm:t>
        <a:bodyPr/>
        <a:lstStyle/>
        <a:p>
          <a:endParaRPr lang="en-SG"/>
        </a:p>
      </dgm:t>
    </dgm:pt>
    <dgm:pt modelId="{C1AED8DB-150E-4DD6-9A76-0748EDE010A9}" type="pres">
      <dgm:prSet presAssocID="{30E3960B-CB7D-486C-B42A-2ADF7D0980F5}" presName="rootConnector1" presStyleLbl="node1" presStyleIdx="0" presStyleCnt="0"/>
      <dgm:spPr/>
      <dgm:t>
        <a:bodyPr/>
        <a:lstStyle/>
        <a:p>
          <a:endParaRPr lang="en-SG"/>
        </a:p>
      </dgm:t>
    </dgm:pt>
    <dgm:pt modelId="{D1AB5AB0-7979-4278-8304-A8FD3F1B80A3}" type="pres">
      <dgm:prSet presAssocID="{30E3960B-CB7D-486C-B42A-2ADF7D0980F5}" presName="hierChild2" presStyleCnt="0"/>
      <dgm:spPr/>
    </dgm:pt>
    <dgm:pt modelId="{DA4C4BF3-D80A-43D0-A986-F145BBAF994B}" type="pres">
      <dgm:prSet presAssocID="{4CC581BA-9437-4EDF-9108-A491B91B523C}" presName="Name37" presStyleLbl="parChTrans1D2" presStyleIdx="0" presStyleCnt="8"/>
      <dgm:spPr/>
      <dgm:t>
        <a:bodyPr/>
        <a:lstStyle/>
        <a:p>
          <a:endParaRPr lang="en-SG"/>
        </a:p>
      </dgm:t>
    </dgm:pt>
    <dgm:pt modelId="{71157802-EF30-4EC0-8487-9E676B46B473}" type="pres">
      <dgm:prSet presAssocID="{03119EC2-9A2E-4C2F-9452-D1D303259A6C}" presName="hierRoot2" presStyleCnt="0">
        <dgm:presLayoutVars>
          <dgm:hierBranch val="init"/>
        </dgm:presLayoutVars>
      </dgm:prSet>
      <dgm:spPr/>
    </dgm:pt>
    <dgm:pt modelId="{CBF7C57A-C025-4177-8F65-8AAE9796DE59}" type="pres">
      <dgm:prSet presAssocID="{03119EC2-9A2E-4C2F-9452-D1D303259A6C}" presName="rootComposite" presStyleCnt="0"/>
      <dgm:spPr/>
    </dgm:pt>
    <dgm:pt modelId="{8368EF0A-F26E-40C3-8539-E5FB6929EC0E}" type="pres">
      <dgm:prSet presAssocID="{03119EC2-9A2E-4C2F-9452-D1D303259A6C}" presName="rootText" presStyleLbl="node2" presStyleIdx="0" presStyleCnt="8">
        <dgm:presLayoutVars>
          <dgm:chPref val="3"/>
        </dgm:presLayoutVars>
      </dgm:prSet>
      <dgm:spPr/>
      <dgm:t>
        <a:bodyPr/>
        <a:lstStyle/>
        <a:p>
          <a:endParaRPr lang="en-SG"/>
        </a:p>
      </dgm:t>
    </dgm:pt>
    <dgm:pt modelId="{989CCCDE-EB3D-4DBB-B9B2-106C0F0816E4}" type="pres">
      <dgm:prSet presAssocID="{03119EC2-9A2E-4C2F-9452-D1D303259A6C}" presName="rootConnector" presStyleLbl="node2" presStyleIdx="0" presStyleCnt="8"/>
      <dgm:spPr/>
      <dgm:t>
        <a:bodyPr/>
        <a:lstStyle/>
        <a:p>
          <a:endParaRPr lang="en-SG"/>
        </a:p>
      </dgm:t>
    </dgm:pt>
    <dgm:pt modelId="{6CABD364-76CE-42FC-8639-4D07662CC1A1}" type="pres">
      <dgm:prSet presAssocID="{03119EC2-9A2E-4C2F-9452-D1D303259A6C}" presName="hierChild4" presStyleCnt="0"/>
      <dgm:spPr/>
    </dgm:pt>
    <dgm:pt modelId="{F65E5679-E9ED-4DB6-8406-B644A83F4BB6}" type="pres">
      <dgm:prSet presAssocID="{03119EC2-9A2E-4C2F-9452-D1D303259A6C}" presName="hierChild5" presStyleCnt="0"/>
      <dgm:spPr/>
    </dgm:pt>
    <dgm:pt modelId="{88645593-FCE4-4868-B501-0E592411CC41}" type="pres">
      <dgm:prSet presAssocID="{8A035BCF-AAAC-49DF-B3F4-C91F261366CD}" presName="Name37" presStyleLbl="parChTrans1D2" presStyleIdx="1" presStyleCnt="8"/>
      <dgm:spPr/>
      <dgm:t>
        <a:bodyPr/>
        <a:lstStyle/>
        <a:p>
          <a:endParaRPr lang="en-SG"/>
        </a:p>
      </dgm:t>
    </dgm:pt>
    <dgm:pt modelId="{28037151-6C8B-4DE1-A087-8EFE3D0C6922}" type="pres">
      <dgm:prSet presAssocID="{36F877CB-A2B0-4688-BE02-C6392E89F538}" presName="hierRoot2" presStyleCnt="0">
        <dgm:presLayoutVars>
          <dgm:hierBranch val="init"/>
        </dgm:presLayoutVars>
      </dgm:prSet>
      <dgm:spPr/>
    </dgm:pt>
    <dgm:pt modelId="{98CDFD67-39AF-4B2C-A4CD-3BC3B93391F6}" type="pres">
      <dgm:prSet presAssocID="{36F877CB-A2B0-4688-BE02-C6392E89F538}" presName="rootComposite" presStyleCnt="0"/>
      <dgm:spPr/>
    </dgm:pt>
    <dgm:pt modelId="{FEB49AD5-F324-4497-8923-71277ACD56F9}" type="pres">
      <dgm:prSet presAssocID="{36F877CB-A2B0-4688-BE02-C6392E89F538}" presName="rootText" presStyleLbl="node2" presStyleIdx="1" presStyleCnt="8">
        <dgm:presLayoutVars>
          <dgm:chPref val="3"/>
        </dgm:presLayoutVars>
      </dgm:prSet>
      <dgm:spPr/>
      <dgm:t>
        <a:bodyPr/>
        <a:lstStyle/>
        <a:p>
          <a:endParaRPr lang="en-SG"/>
        </a:p>
      </dgm:t>
    </dgm:pt>
    <dgm:pt modelId="{3B359AD0-E75C-4CD8-8AF6-8D0A6047CED0}" type="pres">
      <dgm:prSet presAssocID="{36F877CB-A2B0-4688-BE02-C6392E89F538}" presName="rootConnector" presStyleLbl="node2" presStyleIdx="1" presStyleCnt="8"/>
      <dgm:spPr/>
      <dgm:t>
        <a:bodyPr/>
        <a:lstStyle/>
        <a:p>
          <a:endParaRPr lang="en-SG"/>
        </a:p>
      </dgm:t>
    </dgm:pt>
    <dgm:pt modelId="{2AE2CC23-E9CD-440A-A31D-607BD4DF3788}" type="pres">
      <dgm:prSet presAssocID="{36F877CB-A2B0-4688-BE02-C6392E89F538}" presName="hierChild4" presStyleCnt="0"/>
      <dgm:spPr/>
    </dgm:pt>
    <dgm:pt modelId="{2237C229-FF05-45C7-91EE-EA24F3EF263D}" type="pres">
      <dgm:prSet presAssocID="{36F877CB-A2B0-4688-BE02-C6392E89F538}" presName="hierChild5" presStyleCnt="0"/>
      <dgm:spPr/>
    </dgm:pt>
    <dgm:pt modelId="{E61E1F14-2167-4D39-9616-B5032D53222B}" type="pres">
      <dgm:prSet presAssocID="{B4A9D148-2B17-4565-9E5B-575516EE57FD}" presName="Name37" presStyleLbl="parChTrans1D2" presStyleIdx="2" presStyleCnt="8"/>
      <dgm:spPr/>
      <dgm:t>
        <a:bodyPr/>
        <a:lstStyle/>
        <a:p>
          <a:endParaRPr lang="en-SG"/>
        </a:p>
      </dgm:t>
    </dgm:pt>
    <dgm:pt modelId="{8AD257F1-3023-46D6-8289-EC08D1314F21}" type="pres">
      <dgm:prSet presAssocID="{9AB3E1F8-BC73-4B7D-ABDB-8EACEEDD6B3C}" presName="hierRoot2" presStyleCnt="0">
        <dgm:presLayoutVars>
          <dgm:hierBranch val="init"/>
        </dgm:presLayoutVars>
      </dgm:prSet>
      <dgm:spPr/>
    </dgm:pt>
    <dgm:pt modelId="{3E13EC3A-7B68-4B76-AF76-BAD82CF38AC0}" type="pres">
      <dgm:prSet presAssocID="{9AB3E1F8-BC73-4B7D-ABDB-8EACEEDD6B3C}" presName="rootComposite" presStyleCnt="0"/>
      <dgm:spPr/>
    </dgm:pt>
    <dgm:pt modelId="{431FFE88-911A-44A0-AC85-D40661005F4B}" type="pres">
      <dgm:prSet presAssocID="{9AB3E1F8-BC73-4B7D-ABDB-8EACEEDD6B3C}" presName="rootText" presStyleLbl="node2" presStyleIdx="2" presStyleCnt="8">
        <dgm:presLayoutVars>
          <dgm:chPref val="3"/>
        </dgm:presLayoutVars>
      </dgm:prSet>
      <dgm:spPr/>
      <dgm:t>
        <a:bodyPr/>
        <a:lstStyle/>
        <a:p>
          <a:endParaRPr lang="en-SG"/>
        </a:p>
      </dgm:t>
    </dgm:pt>
    <dgm:pt modelId="{164F4E06-C079-44E5-8E5D-9071EC520462}" type="pres">
      <dgm:prSet presAssocID="{9AB3E1F8-BC73-4B7D-ABDB-8EACEEDD6B3C}" presName="rootConnector" presStyleLbl="node2" presStyleIdx="2" presStyleCnt="8"/>
      <dgm:spPr/>
      <dgm:t>
        <a:bodyPr/>
        <a:lstStyle/>
        <a:p>
          <a:endParaRPr lang="en-SG"/>
        </a:p>
      </dgm:t>
    </dgm:pt>
    <dgm:pt modelId="{875E4835-5526-4E85-B202-07C68C0CBE8E}" type="pres">
      <dgm:prSet presAssocID="{9AB3E1F8-BC73-4B7D-ABDB-8EACEEDD6B3C}" presName="hierChild4" presStyleCnt="0"/>
      <dgm:spPr/>
    </dgm:pt>
    <dgm:pt modelId="{5D84C7C0-D344-4B7E-8726-55B768FAC887}" type="pres">
      <dgm:prSet presAssocID="{9AB3E1F8-BC73-4B7D-ABDB-8EACEEDD6B3C}" presName="hierChild5" presStyleCnt="0"/>
      <dgm:spPr/>
    </dgm:pt>
    <dgm:pt modelId="{147554B3-F3B0-4582-BF9F-122BF6948068}" type="pres">
      <dgm:prSet presAssocID="{F2A38A4F-5B37-47B7-9665-54346F550C5E}" presName="Name37" presStyleLbl="parChTrans1D2" presStyleIdx="3" presStyleCnt="8"/>
      <dgm:spPr/>
      <dgm:t>
        <a:bodyPr/>
        <a:lstStyle/>
        <a:p>
          <a:endParaRPr lang="en-SG"/>
        </a:p>
      </dgm:t>
    </dgm:pt>
    <dgm:pt modelId="{FFA49DB8-0044-4B61-8352-E8801753AE32}" type="pres">
      <dgm:prSet presAssocID="{71F5FA08-2DDB-4A83-8FB7-F53B39E893F4}" presName="hierRoot2" presStyleCnt="0">
        <dgm:presLayoutVars>
          <dgm:hierBranch val="init"/>
        </dgm:presLayoutVars>
      </dgm:prSet>
      <dgm:spPr/>
    </dgm:pt>
    <dgm:pt modelId="{A45535F2-D853-4F83-905F-CEA140FE5A50}" type="pres">
      <dgm:prSet presAssocID="{71F5FA08-2DDB-4A83-8FB7-F53B39E893F4}" presName="rootComposite" presStyleCnt="0"/>
      <dgm:spPr/>
    </dgm:pt>
    <dgm:pt modelId="{5463FE95-585C-4FA5-BC46-D879BC3A4B9D}" type="pres">
      <dgm:prSet presAssocID="{71F5FA08-2DDB-4A83-8FB7-F53B39E893F4}" presName="rootText" presStyleLbl="node2" presStyleIdx="3" presStyleCnt="8">
        <dgm:presLayoutVars>
          <dgm:chPref val="3"/>
        </dgm:presLayoutVars>
      </dgm:prSet>
      <dgm:spPr/>
      <dgm:t>
        <a:bodyPr/>
        <a:lstStyle/>
        <a:p>
          <a:endParaRPr lang="en-SG"/>
        </a:p>
      </dgm:t>
    </dgm:pt>
    <dgm:pt modelId="{F58FD593-67A3-4862-AA16-44CB25973A9A}" type="pres">
      <dgm:prSet presAssocID="{71F5FA08-2DDB-4A83-8FB7-F53B39E893F4}" presName="rootConnector" presStyleLbl="node2" presStyleIdx="3" presStyleCnt="8"/>
      <dgm:spPr/>
      <dgm:t>
        <a:bodyPr/>
        <a:lstStyle/>
        <a:p>
          <a:endParaRPr lang="en-SG"/>
        </a:p>
      </dgm:t>
    </dgm:pt>
    <dgm:pt modelId="{EE86314B-D8F3-4165-892D-D74980581908}" type="pres">
      <dgm:prSet presAssocID="{71F5FA08-2DDB-4A83-8FB7-F53B39E893F4}" presName="hierChild4" presStyleCnt="0"/>
      <dgm:spPr/>
    </dgm:pt>
    <dgm:pt modelId="{83E9F483-9103-449A-B921-5AD1902B7523}" type="pres">
      <dgm:prSet presAssocID="{05E3A207-8376-448E-8D91-F9129676FD77}" presName="Name37" presStyleLbl="parChTrans1D3" presStyleIdx="0" presStyleCnt="1"/>
      <dgm:spPr/>
      <dgm:t>
        <a:bodyPr/>
        <a:lstStyle/>
        <a:p>
          <a:endParaRPr lang="en-SG"/>
        </a:p>
      </dgm:t>
    </dgm:pt>
    <dgm:pt modelId="{68725490-EFD6-4194-99F1-26971689BE56}" type="pres">
      <dgm:prSet presAssocID="{B8BB3F45-898E-47F6-914A-8F5327EDD74B}" presName="hierRoot2" presStyleCnt="0">
        <dgm:presLayoutVars>
          <dgm:hierBranch val="init"/>
        </dgm:presLayoutVars>
      </dgm:prSet>
      <dgm:spPr/>
    </dgm:pt>
    <dgm:pt modelId="{663A049B-AF14-4FB5-A457-635FA4A22385}" type="pres">
      <dgm:prSet presAssocID="{B8BB3F45-898E-47F6-914A-8F5327EDD74B}" presName="rootComposite" presStyleCnt="0"/>
      <dgm:spPr/>
    </dgm:pt>
    <dgm:pt modelId="{9679984B-B43F-49CA-B2F9-2426B65C10F3}" type="pres">
      <dgm:prSet presAssocID="{B8BB3F45-898E-47F6-914A-8F5327EDD74B}" presName="rootText" presStyleLbl="node3" presStyleIdx="0" presStyleCnt="1">
        <dgm:presLayoutVars>
          <dgm:chPref val="3"/>
        </dgm:presLayoutVars>
      </dgm:prSet>
      <dgm:spPr/>
      <dgm:t>
        <a:bodyPr/>
        <a:lstStyle/>
        <a:p>
          <a:endParaRPr lang="en-SG"/>
        </a:p>
      </dgm:t>
    </dgm:pt>
    <dgm:pt modelId="{D186D0C4-EB47-4885-8384-F545855A9C36}" type="pres">
      <dgm:prSet presAssocID="{B8BB3F45-898E-47F6-914A-8F5327EDD74B}" presName="rootConnector" presStyleLbl="node3" presStyleIdx="0" presStyleCnt="1"/>
      <dgm:spPr/>
      <dgm:t>
        <a:bodyPr/>
        <a:lstStyle/>
        <a:p>
          <a:endParaRPr lang="en-SG"/>
        </a:p>
      </dgm:t>
    </dgm:pt>
    <dgm:pt modelId="{7F020189-8CC9-4F5C-A46A-3E5553CE3228}" type="pres">
      <dgm:prSet presAssocID="{B8BB3F45-898E-47F6-914A-8F5327EDD74B}" presName="hierChild4" presStyleCnt="0"/>
      <dgm:spPr/>
    </dgm:pt>
    <dgm:pt modelId="{17561046-FF2A-49B1-961A-16D89ECEF5DA}" type="pres">
      <dgm:prSet presAssocID="{0EFDE3EA-2282-4702-8DE8-92D212CD789B}" presName="Name37" presStyleLbl="parChTrans1D4" presStyleIdx="0" presStyleCnt="3"/>
      <dgm:spPr/>
      <dgm:t>
        <a:bodyPr/>
        <a:lstStyle/>
        <a:p>
          <a:endParaRPr lang="en-SG"/>
        </a:p>
      </dgm:t>
    </dgm:pt>
    <dgm:pt modelId="{18E16214-6631-4178-9232-056A26715DEE}" type="pres">
      <dgm:prSet presAssocID="{3607163C-E9FD-40D3-A56B-B4E1AECB5ED4}" presName="hierRoot2" presStyleCnt="0">
        <dgm:presLayoutVars>
          <dgm:hierBranch val="init"/>
        </dgm:presLayoutVars>
      </dgm:prSet>
      <dgm:spPr/>
    </dgm:pt>
    <dgm:pt modelId="{BA0C675F-F6A3-4184-B551-528CB968D21A}" type="pres">
      <dgm:prSet presAssocID="{3607163C-E9FD-40D3-A56B-B4E1AECB5ED4}" presName="rootComposite" presStyleCnt="0"/>
      <dgm:spPr/>
    </dgm:pt>
    <dgm:pt modelId="{E3C673D7-4554-40EB-9ADE-AE2F692F1053}" type="pres">
      <dgm:prSet presAssocID="{3607163C-E9FD-40D3-A56B-B4E1AECB5ED4}" presName="rootText" presStyleLbl="node4" presStyleIdx="0" presStyleCnt="3">
        <dgm:presLayoutVars>
          <dgm:chPref val="3"/>
        </dgm:presLayoutVars>
      </dgm:prSet>
      <dgm:spPr/>
      <dgm:t>
        <a:bodyPr/>
        <a:lstStyle/>
        <a:p>
          <a:endParaRPr lang="en-SG"/>
        </a:p>
      </dgm:t>
    </dgm:pt>
    <dgm:pt modelId="{7AA73A32-5A1C-476D-B56B-2228493CF24D}" type="pres">
      <dgm:prSet presAssocID="{3607163C-E9FD-40D3-A56B-B4E1AECB5ED4}" presName="rootConnector" presStyleLbl="node4" presStyleIdx="0" presStyleCnt="3"/>
      <dgm:spPr/>
      <dgm:t>
        <a:bodyPr/>
        <a:lstStyle/>
        <a:p>
          <a:endParaRPr lang="en-SG"/>
        </a:p>
      </dgm:t>
    </dgm:pt>
    <dgm:pt modelId="{40534019-C6C3-4B09-AEB4-35A25C955D47}" type="pres">
      <dgm:prSet presAssocID="{3607163C-E9FD-40D3-A56B-B4E1AECB5ED4}" presName="hierChild4" presStyleCnt="0"/>
      <dgm:spPr/>
    </dgm:pt>
    <dgm:pt modelId="{FB65EEA5-4EE3-41C6-BC7C-8ABD5F2057DF}" type="pres">
      <dgm:prSet presAssocID="{3607163C-E9FD-40D3-A56B-B4E1AECB5ED4}" presName="hierChild5" presStyleCnt="0"/>
      <dgm:spPr/>
    </dgm:pt>
    <dgm:pt modelId="{230DB72E-736F-4D78-87F9-479B05BF40DF}" type="pres">
      <dgm:prSet presAssocID="{510B14B6-7676-45B5-9DE9-13552D75FAA9}" presName="Name37" presStyleLbl="parChTrans1D4" presStyleIdx="1" presStyleCnt="3"/>
      <dgm:spPr/>
      <dgm:t>
        <a:bodyPr/>
        <a:lstStyle/>
        <a:p>
          <a:endParaRPr lang="en-SG"/>
        </a:p>
      </dgm:t>
    </dgm:pt>
    <dgm:pt modelId="{C194ABB3-CC8D-46A0-9BA6-ED2576DF3328}" type="pres">
      <dgm:prSet presAssocID="{D5C92088-2DF2-4047-B518-2313F5054372}" presName="hierRoot2" presStyleCnt="0">
        <dgm:presLayoutVars>
          <dgm:hierBranch val="init"/>
        </dgm:presLayoutVars>
      </dgm:prSet>
      <dgm:spPr/>
    </dgm:pt>
    <dgm:pt modelId="{6D97DC6E-876B-4819-B73A-2526211B13B6}" type="pres">
      <dgm:prSet presAssocID="{D5C92088-2DF2-4047-B518-2313F5054372}" presName="rootComposite" presStyleCnt="0"/>
      <dgm:spPr/>
    </dgm:pt>
    <dgm:pt modelId="{B7AEBB4F-8D18-4A03-AAD6-2C0F08449F6C}" type="pres">
      <dgm:prSet presAssocID="{D5C92088-2DF2-4047-B518-2313F5054372}" presName="rootText" presStyleLbl="node4" presStyleIdx="1" presStyleCnt="3">
        <dgm:presLayoutVars>
          <dgm:chPref val="3"/>
        </dgm:presLayoutVars>
      </dgm:prSet>
      <dgm:spPr/>
      <dgm:t>
        <a:bodyPr/>
        <a:lstStyle/>
        <a:p>
          <a:endParaRPr lang="en-SG"/>
        </a:p>
      </dgm:t>
    </dgm:pt>
    <dgm:pt modelId="{B15BFE9F-7F8B-487D-AC87-44CE9E21CD63}" type="pres">
      <dgm:prSet presAssocID="{D5C92088-2DF2-4047-B518-2313F5054372}" presName="rootConnector" presStyleLbl="node4" presStyleIdx="1" presStyleCnt="3"/>
      <dgm:spPr/>
      <dgm:t>
        <a:bodyPr/>
        <a:lstStyle/>
        <a:p>
          <a:endParaRPr lang="en-SG"/>
        </a:p>
      </dgm:t>
    </dgm:pt>
    <dgm:pt modelId="{93B78033-D5B4-4A56-8643-86C100EECDAB}" type="pres">
      <dgm:prSet presAssocID="{D5C92088-2DF2-4047-B518-2313F5054372}" presName="hierChild4" presStyleCnt="0"/>
      <dgm:spPr/>
    </dgm:pt>
    <dgm:pt modelId="{3F4FDF2B-570F-4694-8649-C8C3F55F96F3}" type="pres">
      <dgm:prSet presAssocID="{D5C92088-2DF2-4047-B518-2313F5054372}" presName="hierChild5" presStyleCnt="0"/>
      <dgm:spPr/>
    </dgm:pt>
    <dgm:pt modelId="{C3141938-4887-4CC4-963E-88ABC14E7834}" type="pres">
      <dgm:prSet presAssocID="{6E568A15-F2E2-4066-B3EB-325F8098D384}" presName="Name37" presStyleLbl="parChTrans1D4" presStyleIdx="2" presStyleCnt="3"/>
      <dgm:spPr/>
      <dgm:t>
        <a:bodyPr/>
        <a:lstStyle/>
        <a:p>
          <a:endParaRPr lang="en-SG"/>
        </a:p>
      </dgm:t>
    </dgm:pt>
    <dgm:pt modelId="{267890E3-06D0-4FE7-9AA4-8A474CDF209B}" type="pres">
      <dgm:prSet presAssocID="{BB1B3F2F-75CB-4338-8139-81628E275139}" presName="hierRoot2" presStyleCnt="0">
        <dgm:presLayoutVars>
          <dgm:hierBranch val="init"/>
        </dgm:presLayoutVars>
      </dgm:prSet>
      <dgm:spPr/>
    </dgm:pt>
    <dgm:pt modelId="{24F8836E-2790-41D5-9E39-EDEB94E68FED}" type="pres">
      <dgm:prSet presAssocID="{BB1B3F2F-75CB-4338-8139-81628E275139}" presName="rootComposite" presStyleCnt="0"/>
      <dgm:spPr/>
    </dgm:pt>
    <dgm:pt modelId="{ADA9284F-A0F3-4CDE-A0F7-C181CCD1BCDC}" type="pres">
      <dgm:prSet presAssocID="{BB1B3F2F-75CB-4338-8139-81628E275139}" presName="rootText" presStyleLbl="node4" presStyleIdx="2" presStyleCnt="3">
        <dgm:presLayoutVars>
          <dgm:chPref val="3"/>
        </dgm:presLayoutVars>
      </dgm:prSet>
      <dgm:spPr/>
      <dgm:t>
        <a:bodyPr/>
        <a:lstStyle/>
        <a:p>
          <a:endParaRPr lang="en-SG"/>
        </a:p>
      </dgm:t>
    </dgm:pt>
    <dgm:pt modelId="{952073EA-64BB-4703-B493-E18CC5C758EB}" type="pres">
      <dgm:prSet presAssocID="{BB1B3F2F-75CB-4338-8139-81628E275139}" presName="rootConnector" presStyleLbl="node4" presStyleIdx="2" presStyleCnt="3"/>
      <dgm:spPr/>
      <dgm:t>
        <a:bodyPr/>
        <a:lstStyle/>
        <a:p>
          <a:endParaRPr lang="en-SG"/>
        </a:p>
      </dgm:t>
    </dgm:pt>
    <dgm:pt modelId="{23E0EF15-D071-45E9-8CCC-D56732388C9C}" type="pres">
      <dgm:prSet presAssocID="{BB1B3F2F-75CB-4338-8139-81628E275139}" presName="hierChild4" presStyleCnt="0"/>
      <dgm:spPr/>
    </dgm:pt>
    <dgm:pt modelId="{7D254196-D8AB-4142-BBFA-D9347B2D21CA}" type="pres">
      <dgm:prSet presAssocID="{BB1B3F2F-75CB-4338-8139-81628E275139}" presName="hierChild5" presStyleCnt="0"/>
      <dgm:spPr/>
    </dgm:pt>
    <dgm:pt modelId="{3584F031-E151-4C33-8FFC-EE5B1E2216BF}" type="pres">
      <dgm:prSet presAssocID="{B8BB3F45-898E-47F6-914A-8F5327EDD74B}" presName="hierChild5" presStyleCnt="0"/>
      <dgm:spPr/>
    </dgm:pt>
    <dgm:pt modelId="{14D364AB-DB62-4D13-8CB8-10D76EF81E7D}" type="pres">
      <dgm:prSet presAssocID="{71F5FA08-2DDB-4A83-8FB7-F53B39E893F4}" presName="hierChild5" presStyleCnt="0"/>
      <dgm:spPr/>
    </dgm:pt>
    <dgm:pt modelId="{3CACA0AA-D1A7-4740-B22A-7D24F963EEAF}" type="pres">
      <dgm:prSet presAssocID="{ABCA5F18-1697-40A5-BB6B-52DA3CE834ED}" presName="Name37" presStyleLbl="parChTrans1D2" presStyleIdx="4" presStyleCnt="8"/>
      <dgm:spPr/>
      <dgm:t>
        <a:bodyPr/>
        <a:lstStyle/>
        <a:p>
          <a:endParaRPr lang="en-SG"/>
        </a:p>
      </dgm:t>
    </dgm:pt>
    <dgm:pt modelId="{17E945E8-BE4F-4C1F-B7EB-72AAEA9B34DC}" type="pres">
      <dgm:prSet presAssocID="{3768E986-1174-4785-B429-2E622B571E66}" presName="hierRoot2" presStyleCnt="0">
        <dgm:presLayoutVars>
          <dgm:hierBranch val="init"/>
        </dgm:presLayoutVars>
      </dgm:prSet>
      <dgm:spPr/>
    </dgm:pt>
    <dgm:pt modelId="{E13C7678-206F-474E-AF2B-25064C86C45E}" type="pres">
      <dgm:prSet presAssocID="{3768E986-1174-4785-B429-2E622B571E66}" presName="rootComposite" presStyleCnt="0"/>
      <dgm:spPr/>
    </dgm:pt>
    <dgm:pt modelId="{D505AA63-A7D9-4260-A958-910B8F0FDBD3}" type="pres">
      <dgm:prSet presAssocID="{3768E986-1174-4785-B429-2E622B571E66}" presName="rootText" presStyleLbl="node2" presStyleIdx="4" presStyleCnt="8">
        <dgm:presLayoutVars>
          <dgm:chPref val="3"/>
        </dgm:presLayoutVars>
      </dgm:prSet>
      <dgm:spPr/>
      <dgm:t>
        <a:bodyPr/>
        <a:lstStyle/>
        <a:p>
          <a:endParaRPr lang="en-SG"/>
        </a:p>
      </dgm:t>
    </dgm:pt>
    <dgm:pt modelId="{6D3F264B-E559-4DA4-8282-4522EBF94565}" type="pres">
      <dgm:prSet presAssocID="{3768E986-1174-4785-B429-2E622B571E66}" presName="rootConnector" presStyleLbl="node2" presStyleIdx="4" presStyleCnt="8"/>
      <dgm:spPr/>
      <dgm:t>
        <a:bodyPr/>
        <a:lstStyle/>
        <a:p>
          <a:endParaRPr lang="en-SG"/>
        </a:p>
      </dgm:t>
    </dgm:pt>
    <dgm:pt modelId="{60F706CF-C778-4972-96C5-C7189815AFD2}" type="pres">
      <dgm:prSet presAssocID="{3768E986-1174-4785-B429-2E622B571E66}" presName="hierChild4" presStyleCnt="0"/>
      <dgm:spPr/>
    </dgm:pt>
    <dgm:pt modelId="{DF79913C-109B-410B-A462-D56EDB484904}" type="pres">
      <dgm:prSet presAssocID="{3768E986-1174-4785-B429-2E622B571E66}" presName="hierChild5" presStyleCnt="0"/>
      <dgm:spPr/>
    </dgm:pt>
    <dgm:pt modelId="{980B32CC-0D43-456F-94C7-E4F9F63FAE34}" type="pres">
      <dgm:prSet presAssocID="{36F78D0C-A9D7-4512-8565-72B56314AA54}" presName="Name37" presStyleLbl="parChTrans1D2" presStyleIdx="5" presStyleCnt="8"/>
      <dgm:spPr/>
      <dgm:t>
        <a:bodyPr/>
        <a:lstStyle/>
        <a:p>
          <a:endParaRPr lang="en-SG"/>
        </a:p>
      </dgm:t>
    </dgm:pt>
    <dgm:pt modelId="{F292FB0E-D881-4B07-8B52-80C287738733}" type="pres">
      <dgm:prSet presAssocID="{CA8F6A13-91F1-4C6A-B89E-7F648B1D857E}" presName="hierRoot2" presStyleCnt="0">
        <dgm:presLayoutVars>
          <dgm:hierBranch val="init"/>
        </dgm:presLayoutVars>
      </dgm:prSet>
      <dgm:spPr/>
    </dgm:pt>
    <dgm:pt modelId="{1671DF44-FB02-46F8-9EE7-180A84F892C1}" type="pres">
      <dgm:prSet presAssocID="{CA8F6A13-91F1-4C6A-B89E-7F648B1D857E}" presName="rootComposite" presStyleCnt="0"/>
      <dgm:spPr/>
    </dgm:pt>
    <dgm:pt modelId="{BDA16921-1513-4580-93DE-C7806EF42535}" type="pres">
      <dgm:prSet presAssocID="{CA8F6A13-91F1-4C6A-B89E-7F648B1D857E}" presName="rootText" presStyleLbl="node2" presStyleIdx="5" presStyleCnt="8">
        <dgm:presLayoutVars>
          <dgm:chPref val="3"/>
        </dgm:presLayoutVars>
      </dgm:prSet>
      <dgm:spPr/>
      <dgm:t>
        <a:bodyPr/>
        <a:lstStyle/>
        <a:p>
          <a:endParaRPr lang="en-SG"/>
        </a:p>
      </dgm:t>
    </dgm:pt>
    <dgm:pt modelId="{EB713245-4915-4EDC-A92C-35B162C5AE0A}" type="pres">
      <dgm:prSet presAssocID="{CA8F6A13-91F1-4C6A-B89E-7F648B1D857E}" presName="rootConnector" presStyleLbl="node2" presStyleIdx="5" presStyleCnt="8"/>
      <dgm:spPr/>
      <dgm:t>
        <a:bodyPr/>
        <a:lstStyle/>
        <a:p>
          <a:endParaRPr lang="en-SG"/>
        </a:p>
      </dgm:t>
    </dgm:pt>
    <dgm:pt modelId="{9384C09A-696D-41F6-8CBE-3D05E7ADCDBA}" type="pres">
      <dgm:prSet presAssocID="{CA8F6A13-91F1-4C6A-B89E-7F648B1D857E}" presName="hierChild4" presStyleCnt="0"/>
      <dgm:spPr/>
    </dgm:pt>
    <dgm:pt modelId="{12EB4202-AE73-491B-BB16-1AF82D80D3F3}" type="pres">
      <dgm:prSet presAssocID="{CA8F6A13-91F1-4C6A-B89E-7F648B1D857E}" presName="hierChild5" presStyleCnt="0"/>
      <dgm:spPr/>
    </dgm:pt>
    <dgm:pt modelId="{44FEAA63-0D58-4DB2-ABBD-7F9EDFF346AA}" type="pres">
      <dgm:prSet presAssocID="{0033F122-2A18-4F3C-8765-03BD49EE6CB4}" presName="Name37" presStyleLbl="parChTrans1D2" presStyleIdx="6" presStyleCnt="8"/>
      <dgm:spPr/>
      <dgm:t>
        <a:bodyPr/>
        <a:lstStyle/>
        <a:p>
          <a:endParaRPr lang="en-SG"/>
        </a:p>
      </dgm:t>
    </dgm:pt>
    <dgm:pt modelId="{0A7E14D0-4F7B-42CE-8CBD-C044F4CA0023}" type="pres">
      <dgm:prSet presAssocID="{25766D92-CDAE-42C1-8148-A366041D92EC}" presName="hierRoot2" presStyleCnt="0">
        <dgm:presLayoutVars>
          <dgm:hierBranch val="init"/>
        </dgm:presLayoutVars>
      </dgm:prSet>
      <dgm:spPr/>
    </dgm:pt>
    <dgm:pt modelId="{8460C0FB-744E-4950-864C-78DA818D07B2}" type="pres">
      <dgm:prSet presAssocID="{25766D92-CDAE-42C1-8148-A366041D92EC}" presName="rootComposite" presStyleCnt="0"/>
      <dgm:spPr/>
    </dgm:pt>
    <dgm:pt modelId="{81FAF8E1-CB88-4609-B438-82FD95FCF6E8}" type="pres">
      <dgm:prSet presAssocID="{25766D92-CDAE-42C1-8148-A366041D92EC}" presName="rootText" presStyleLbl="node2" presStyleIdx="6" presStyleCnt="8">
        <dgm:presLayoutVars>
          <dgm:chPref val="3"/>
        </dgm:presLayoutVars>
      </dgm:prSet>
      <dgm:spPr/>
      <dgm:t>
        <a:bodyPr/>
        <a:lstStyle/>
        <a:p>
          <a:endParaRPr lang="en-SG"/>
        </a:p>
      </dgm:t>
    </dgm:pt>
    <dgm:pt modelId="{3D625052-27E8-4AEC-AB4A-400AB3890DEE}" type="pres">
      <dgm:prSet presAssocID="{25766D92-CDAE-42C1-8148-A366041D92EC}" presName="rootConnector" presStyleLbl="node2" presStyleIdx="6" presStyleCnt="8"/>
      <dgm:spPr/>
      <dgm:t>
        <a:bodyPr/>
        <a:lstStyle/>
        <a:p>
          <a:endParaRPr lang="en-SG"/>
        </a:p>
      </dgm:t>
    </dgm:pt>
    <dgm:pt modelId="{B21E4793-8FA5-46CD-96DE-10C9776CDDF1}" type="pres">
      <dgm:prSet presAssocID="{25766D92-CDAE-42C1-8148-A366041D92EC}" presName="hierChild4" presStyleCnt="0"/>
      <dgm:spPr/>
    </dgm:pt>
    <dgm:pt modelId="{5B4544CC-B717-4292-BCF8-02A2E9E135C0}" type="pres">
      <dgm:prSet presAssocID="{25766D92-CDAE-42C1-8148-A366041D92EC}" presName="hierChild5" presStyleCnt="0"/>
      <dgm:spPr/>
    </dgm:pt>
    <dgm:pt modelId="{4D384880-BA7D-48A4-8920-770CFDD226A1}" type="pres">
      <dgm:prSet presAssocID="{C3C2DFEB-744E-4C08-BE51-F95DC2B66F42}" presName="Name37" presStyleLbl="parChTrans1D2" presStyleIdx="7" presStyleCnt="8"/>
      <dgm:spPr/>
      <dgm:t>
        <a:bodyPr/>
        <a:lstStyle/>
        <a:p>
          <a:endParaRPr lang="en-SG"/>
        </a:p>
      </dgm:t>
    </dgm:pt>
    <dgm:pt modelId="{E2C8D305-800C-4EC5-A35D-A2387F14BD9C}" type="pres">
      <dgm:prSet presAssocID="{CCC8F8CE-0935-497B-830D-410D20DCF967}" presName="hierRoot2" presStyleCnt="0">
        <dgm:presLayoutVars>
          <dgm:hierBranch val="init"/>
        </dgm:presLayoutVars>
      </dgm:prSet>
      <dgm:spPr/>
    </dgm:pt>
    <dgm:pt modelId="{4C788E1F-D618-451A-9B81-EFB38D00A47F}" type="pres">
      <dgm:prSet presAssocID="{CCC8F8CE-0935-497B-830D-410D20DCF967}" presName="rootComposite" presStyleCnt="0"/>
      <dgm:spPr/>
    </dgm:pt>
    <dgm:pt modelId="{60BDDC6C-ECC8-4B36-A3F0-0490AEFF77A7}" type="pres">
      <dgm:prSet presAssocID="{CCC8F8CE-0935-497B-830D-410D20DCF967}" presName="rootText" presStyleLbl="node2" presStyleIdx="7" presStyleCnt="8">
        <dgm:presLayoutVars>
          <dgm:chPref val="3"/>
        </dgm:presLayoutVars>
      </dgm:prSet>
      <dgm:spPr/>
      <dgm:t>
        <a:bodyPr/>
        <a:lstStyle/>
        <a:p>
          <a:endParaRPr lang="en-SG"/>
        </a:p>
      </dgm:t>
    </dgm:pt>
    <dgm:pt modelId="{8206E9D0-3F86-4BD3-88C6-C3791F6C7CF6}" type="pres">
      <dgm:prSet presAssocID="{CCC8F8CE-0935-497B-830D-410D20DCF967}" presName="rootConnector" presStyleLbl="node2" presStyleIdx="7" presStyleCnt="8"/>
      <dgm:spPr/>
      <dgm:t>
        <a:bodyPr/>
        <a:lstStyle/>
        <a:p>
          <a:endParaRPr lang="en-SG"/>
        </a:p>
      </dgm:t>
    </dgm:pt>
    <dgm:pt modelId="{F277D6AD-7723-45D5-9B74-CC2170B6507C}" type="pres">
      <dgm:prSet presAssocID="{CCC8F8CE-0935-497B-830D-410D20DCF967}" presName="hierChild4" presStyleCnt="0"/>
      <dgm:spPr/>
    </dgm:pt>
    <dgm:pt modelId="{5CE3CE69-08F6-40B6-BC45-F4EC8AFEBC02}" type="pres">
      <dgm:prSet presAssocID="{CCC8F8CE-0935-497B-830D-410D20DCF967}" presName="hierChild5" presStyleCnt="0"/>
      <dgm:spPr/>
    </dgm:pt>
    <dgm:pt modelId="{09708C90-539D-46E0-B228-4C435F075C87}" type="pres">
      <dgm:prSet presAssocID="{30E3960B-CB7D-486C-B42A-2ADF7D0980F5}" presName="hierChild3" presStyleCnt="0"/>
      <dgm:spPr/>
    </dgm:pt>
  </dgm:ptLst>
  <dgm:cxnLst>
    <dgm:cxn modelId="{ADC1F4B3-54A9-4E78-A216-8D8FB256D361}" type="presOf" srcId="{510B14B6-7676-45B5-9DE9-13552D75FAA9}" destId="{230DB72E-736F-4D78-87F9-479B05BF40DF}" srcOrd="0" destOrd="0" presId="urn:microsoft.com/office/officeart/2005/8/layout/orgChart1"/>
    <dgm:cxn modelId="{C93C90EA-D6D2-4CBC-8E58-4A11DF0D2CBD}" type="presOf" srcId="{CCC8F8CE-0935-497B-830D-410D20DCF967}" destId="{8206E9D0-3F86-4BD3-88C6-C3791F6C7CF6}" srcOrd="1" destOrd="0" presId="urn:microsoft.com/office/officeart/2005/8/layout/orgChart1"/>
    <dgm:cxn modelId="{D2A7F11A-7C8E-4C0D-B3B3-5990D57145A6}" type="presOf" srcId="{36F78D0C-A9D7-4512-8565-72B56314AA54}" destId="{980B32CC-0D43-456F-94C7-E4F9F63FAE34}" srcOrd="0" destOrd="0" presId="urn:microsoft.com/office/officeart/2005/8/layout/orgChart1"/>
    <dgm:cxn modelId="{FDEC4474-1B23-4B8A-83E9-685C52458C3E}" srcId="{E963058E-4287-4618-BFC3-F36B7236B0A4}" destId="{30E3960B-CB7D-486C-B42A-2ADF7D0980F5}" srcOrd="0" destOrd="0" parTransId="{55C6A30A-02CE-400B-AA7A-64188E64F207}" sibTransId="{6352CCB0-69D1-414C-8FE6-6124D234AF3D}"/>
    <dgm:cxn modelId="{96D6DA02-479F-46FF-B839-F397E7BB9D04}" type="presOf" srcId="{F2A38A4F-5B37-47B7-9665-54346F550C5E}" destId="{147554B3-F3B0-4582-BF9F-122BF6948068}" srcOrd="0" destOrd="0" presId="urn:microsoft.com/office/officeart/2005/8/layout/orgChart1"/>
    <dgm:cxn modelId="{1F854E8F-CB1D-4100-A3F0-B92D7CE52EB8}" type="presOf" srcId="{B8BB3F45-898E-47F6-914A-8F5327EDD74B}" destId="{9679984B-B43F-49CA-B2F9-2426B65C10F3}" srcOrd="0" destOrd="0" presId="urn:microsoft.com/office/officeart/2005/8/layout/orgChart1"/>
    <dgm:cxn modelId="{E2C067F1-4524-4C61-BB87-6A1D42CB6B4B}" type="presOf" srcId="{71F5FA08-2DDB-4A83-8FB7-F53B39E893F4}" destId="{F58FD593-67A3-4862-AA16-44CB25973A9A}" srcOrd="1" destOrd="0" presId="urn:microsoft.com/office/officeart/2005/8/layout/orgChart1"/>
    <dgm:cxn modelId="{57F47C5E-F61D-47B5-8A91-40FC5AD21EEB}" type="presOf" srcId="{CCC8F8CE-0935-497B-830D-410D20DCF967}" destId="{60BDDC6C-ECC8-4B36-A3F0-0490AEFF77A7}" srcOrd="0" destOrd="0" presId="urn:microsoft.com/office/officeart/2005/8/layout/orgChart1"/>
    <dgm:cxn modelId="{FCA182A5-8AD3-4E69-933C-0E55734785F9}" srcId="{30E3960B-CB7D-486C-B42A-2ADF7D0980F5}" destId="{25766D92-CDAE-42C1-8148-A366041D92EC}" srcOrd="6" destOrd="0" parTransId="{0033F122-2A18-4F3C-8765-03BD49EE6CB4}" sibTransId="{A0EDE354-1570-4755-8013-9A0D8557479B}"/>
    <dgm:cxn modelId="{FA2194A4-047C-4988-82A1-FEEE4B8564DE}" type="presOf" srcId="{05E3A207-8376-448E-8D91-F9129676FD77}" destId="{83E9F483-9103-449A-B921-5AD1902B7523}" srcOrd="0" destOrd="0" presId="urn:microsoft.com/office/officeart/2005/8/layout/orgChart1"/>
    <dgm:cxn modelId="{033213A4-A1D5-4A27-BD6C-64DECA078830}" type="presOf" srcId="{D5C92088-2DF2-4047-B518-2313F5054372}" destId="{B7AEBB4F-8D18-4A03-AAD6-2C0F08449F6C}" srcOrd="0" destOrd="0" presId="urn:microsoft.com/office/officeart/2005/8/layout/orgChart1"/>
    <dgm:cxn modelId="{233A0D67-99D3-4432-B877-791B843BDA3A}" type="presOf" srcId="{25766D92-CDAE-42C1-8148-A366041D92EC}" destId="{81FAF8E1-CB88-4609-B438-82FD95FCF6E8}" srcOrd="0" destOrd="0" presId="urn:microsoft.com/office/officeart/2005/8/layout/orgChart1"/>
    <dgm:cxn modelId="{1D641CA1-B055-4751-8D8E-3CE70E3AA53A}" type="presOf" srcId="{BB1B3F2F-75CB-4338-8139-81628E275139}" destId="{ADA9284F-A0F3-4CDE-A0F7-C181CCD1BCDC}" srcOrd="0" destOrd="0" presId="urn:microsoft.com/office/officeart/2005/8/layout/orgChart1"/>
    <dgm:cxn modelId="{8AB420FA-E553-4042-B16D-B21D9D7F49FB}" type="presOf" srcId="{CA8F6A13-91F1-4C6A-B89E-7F648B1D857E}" destId="{BDA16921-1513-4580-93DE-C7806EF42535}" srcOrd="0" destOrd="0" presId="urn:microsoft.com/office/officeart/2005/8/layout/orgChart1"/>
    <dgm:cxn modelId="{14AA030B-8D8D-41AE-8D8D-DDBFD3582866}" type="presOf" srcId="{25766D92-CDAE-42C1-8148-A366041D92EC}" destId="{3D625052-27E8-4AEC-AB4A-400AB3890DEE}" srcOrd="1" destOrd="0" presId="urn:microsoft.com/office/officeart/2005/8/layout/orgChart1"/>
    <dgm:cxn modelId="{B20FEE00-4393-47AD-B0DC-6D0075FEFE2F}" type="presOf" srcId="{36F877CB-A2B0-4688-BE02-C6392E89F538}" destId="{FEB49AD5-F324-4497-8923-71277ACD56F9}" srcOrd="0" destOrd="0" presId="urn:microsoft.com/office/officeart/2005/8/layout/orgChart1"/>
    <dgm:cxn modelId="{F6636D9E-31D3-43F9-A621-91E366CA2373}" srcId="{30E3960B-CB7D-486C-B42A-2ADF7D0980F5}" destId="{03119EC2-9A2E-4C2F-9452-D1D303259A6C}" srcOrd="0" destOrd="0" parTransId="{4CC581BA-9437-4EDF-9108-A491B91B523C}" sibTransId="{B4F071FF-0A33-4369-8905-49245AFFDE30}"/>
    <dgm:cxn modelId="{A609EA58-4B8F-4321-AE75-F48705F66691}" type="presOf" srcId="{4CC581BA-9437-4EDF-9108-A491B91B523C}" destId="{DA4C4BF3-D80A-43D0-A986-F145BBAF994B}" srcOrd="0" destOrd="0" presId="urn:microsoft.com/office/officeart/2005/8/layout/orgChart1"/>
    <dgm:cxn modelId="{01D68558-FA25-48FC-ABA0-05FCDD039E17}" srcId="{30E3960B-CB7D-486C-B42A-2ADF7D0980F5}" destId="{36F877CB-A2B0-4688-BE02-C6392E89F538}" srcOrd="1" destOrd="0" parTransId="{8A035BCF-AAAC-49DF-B3F4-C91F261366CD}" sibTransId="{8EFC0C7F-40D1-42CA-9F36-725899C6A776}"/>
    <dgm:cxn modelId="{DA5E81B0-BC4B-422A-A76D-00928ED2A126}" srcId="{B8BB3F45-898E-47F6-914A-8F5327EDD74B}" destId="{3607163C-E9FD-40D3-A56B-B4E1AECB5ED4}" srcOrd="0" destOrd="0" parTransId="{0EFDE3EA-2282-4702-8DE8-92D212CD789B}" sibTransId="{745DABDC-65A0-4119-9569-3550C6FADA8F}"/>
    <dgm:cxn modelId="{82D41C2D-E5AF-4668-AB37-5796C0B36FFA}" srcId="{30E3960B-CB7D-486C-B42A-2ADF7D0980F5}" destId="{71F5FA08-2DDB-4A83-8FB7-F53B39E893F4}" srcOrd="3" destOrd="0" parTransId="{F2A38A4F-5B37-47B7-9665-54346F550C5E}" sibTransId="{B339711E-3F2A-40B1-86C2-69CDBC927DFE}"/>
    <dgm:cxn modelId="{C6C891EF-6DD3-4AFD-A00B-F10F1F444522}" type="presOf" srcId="{B8BB3F45-898E-47F6-914A-8F5327EDD74B}" destId="{D186D0C4-EB47-4885-8384-F545855A9C36}" srcOrd="1" destOrd="0" presId="urn:microsoft.com/office/officeart/2005/8/layout/orgChart1"/>
    <dgm:cxn modelId="{A57C5489-0C41-4080-8AED-47A18864BFD7}" type="presOf" srcId="{CA8F6A13-91F1-4C6A-B89E-7F648B1D857E}" destId="{EB713245-4915-4EDC-A92C-35B162C5AE0A}" srcOrd="1" destOrd="0" presId="urn:microsoft.com/office/officeart/2005/8/layout/orgChart1"/>
    <dgm:cxn modelId="{D6668630-5D49-491F-8609-E0B9EA15F257}" type="presOf" srcId="{B4A9D148-2B17-4565-9E5B-575516EE57FD}" destId="{E61E1F14-2167-4D39-9616-B5032D53222B}" srcOrd="0" destOrd="0" presId="urn:microsoft.com/office/officeart/2005/8/layout/orgChart1"/>
    <dgm:cxn modelId="{B8EB41C1-01F1-44D0-9186-293542757D0F}" type="presOf" srcId="{9AB3E1F8-BC73-4B7D-ABDB-8EACEEDD6B3C}" destId="{164F4E06-C079-44E5-8E5D-9071EC520462}" srcOrd="1" destOrd="0" presId="urn:microsoft.com/office/officeart/2005/8/layout/orgChart1"/>
    <dgm:cxn modelId="{80AA9269-07AE-46C4-8A6A-56EFED149495}" type="presOf" srcId="{9AB3E1F8-BC73-4B7D-ABDB-8EACEEDD6B3C}" destId="{431FFE88-911A-44A0-AC85-D40661005F4B}" srcOrd="0" destOrd="0" presId="urn:microsoft.com/office/officeart/2005/8/layout/orgChart1"/>
    <dgm:cxn modelId="{77E160C1-8AE8-4BB7-A7CF-76E6BD4EAF85}" srcId="{B8BB3F45-898E-47F6-914A-8F5327EDD74B}" destId="{BB1B3F2F-75CB-4338-8139-81628E275139}" srcOrd="2" destOrd="0" parTransId="{6E568A15-F2E2-4066-B3EB-325F8098D384}" sibTransId="{41DEBDA8-7006-47F4-83D1-DE4C7F9089E0}"/>
    <dgm:cxn modelId="{E5CDC1AA-57D9-460E-B8F1-99B23D978294}" type="presOf" srcId="{ABCA5F18-1697-40A5-BB6B-52DA3CE834ED}" destId="{3CACA0AA-D1A7-4740-B22A-7D24F963EEAF}" srcOrd="0" destOrd="0" presId="urn:microsoft.com/office/officeart/2005/8/layout/orgChart1"/>
    <dgm:cxn modelId="{01F5F425-D98E-4501-9BA8-FF8ACC2D3C6E}" srcId="{B8BB3F45-898E-47F6-914A-8F5327EDD74B}" destId="{D5C92088-2DF2-4047-B518-2313F5054372}" srcOrd="1" destOrd="0" parTransId="{510B14B6-7676-45B5-9DE9-13552D75FAA9}" sibTransId="{E5E03957-D466-4B35-91DC-890BAA00CB44}"/>
    <dgm:cxn modelId="{B2286C3B-6B9E-4127-AFA5-50FB9297A11F}" type="presOf" srcId="{3607163C-E9FD-40D3-A56B-B4E1AECB5ED4}" destId="{7AA73A32-5A1C-476D-B56B-2228493CF24D}" srcOrd="1" destOrd="0" presId="urn:microsoft.com/office/officeart/2005/8/layout/orgChart1"/>
    <dgm:cxn modelId="{CADF848B-F1C6-4965-B1BE-7382BF89CD1B}" type="presOf" srcId="{71F5FA08-2DDB-4A83-8FB7-F53B39E893F4}" destId="{5463FE95-585C-4FA5-BC46-D879BC3A4B9D}" srcOrd="0" destOrd="0" presId="urn:microsoft.com/office/officeart/2005/8/layout/orgChart1"/>
    <dgm:cxn modelId="{2AC09FA5-B305-4BA9-870A-9B78E846D854}" type="presOf" srcId="{03119EC2-9A2E-4C2F-9452-D1D303259A6C}" destId="{989CCCDE-EB3D-4DBB-B9B2-106C0F0816E4}" srcOrd="1" destOrd="0" presId="urn:microsoft.com/office/officeart/2005/8/layout/orgChart1"/>
    <dgm:cxn modelId="{4DC03FB3-69D4-47B6-8105-9186A1421DE4}" type="presOf" srcId="{3768E986-1174-4785-B429-2E622B571E66}" destId="{6D3F264B-E559-4DA4-8282-4522EBF94565}" srcOrd="1" destOrd="0" presId="urn:microsoft.com/office/officeart/2005/8/layout/orgChart1"/>
    <dgm:cxn modelId="{E5487909-1F73-4058-90C7-74378404B8BA}" type="presOf" srcId="{3607163C-E9FD-40D3-A56B-B4E1AECB5ED4}" destId="{E3C673D7-4554-40EB-9ADE-AE2F692F1053}" srcOrd="0" destOrd="0" presId="urn:microsoft.com/office/officeart/2005/8/layout/orgChart1"/>
    <dgm:cxn modelId="{75017680-0AA4-4839-AF45-4DD08218DA0A}" type="presOf" srcId="{C3C2DFEB-744E-4C08-BE51-F95DC2B66F42}" destId="{4D384880-BA7D-48A4-8920-770CFDD226A1}" srcOrd="0" destOrd="0" presId="urn:microsoft.com/office/officeart/2005/8/layout/orgChart1"/>
    <dgm:cxn modelId="{05ACB974-A34E-4405-A1EC-A8CEB589832D}" type="presOf" srcId="{36F877CB-A2B0-4688-BE02-C6392E89F538}" destId="{3B359AD0-E75C-4CD8-8AF6-8D0A6047CED0}" srcOrd="1" destOrd="0" presId="urn:microsoft.com/office/officeart/2005/8/layout/orgChart1"/>
    <dgm:cxn modelId="{621043EF-A71B-4FC3-91CA-CF98D02967AB}" type="presOf" srcId="{0EFDE3EA-2282-4702-8DE8-92D212CD789B}" destId="{17561046-FF2A-49B1-961A-16D89ECEF5DA}" srcOrd="0" destOrd="0" presId="urn:microsoft.com/office/officeart/2005/8/layout/orgChart1"/>
    <dgm:cxn modelId="{7CA3EA37-7554-4815-A971-CDC43A46524F}" srcId="{30E3960B-CB7D-486C-B42A-2ADF7D0980F5}" destId="{9AB3E1F8-BC73-4B7D-ABDB-8EACEEDD6B3C}" srcOrd="2" destOrd="0" parTransId="{B4A9D148-2B17-4565-9E5B-575516EE57FD}" sibTransId="{1BB4737C-8368-45CE-9662-C8B47263329A}"/>
    <dgm:cxn modelId="{0CCB80C9-8AC8-4A85-9266-2900DD25E772}" type="presOf" srcId="{0033F122-2A18-4F3C-8765-03BD49EE6CB4}" destId="{44FEAA63-0D58-4DB2-ABBD-7F9EDFF346AA}" srcOrd="0" destOrd="0" presId="urn:microsoft.com/office/officeart/2005/8/layout/orgChart1"/>
    <dgm:cxn modelId="{878539EF-85CC-4420-B6FD-4A5592120788}" type="presOf" srcId="{30E3960B-CB7D-486C-B42A-2ADF7D0980F5}" destId="{91BB26FE-E721-4910-92AB-6A532EE11E29}" srcOrd="0" destOrd="0" presId="urn:microsoft.com/office/officeart/2005/8/layout/orgChart1"/>
    <dgm:cxn modelId="{C873EBFC-F0B9-4BDB-88B3-693323FCDAC1}" type="presOf" srcId="{BB1B3F2F-75CB-4338-8139-81628E275139}" destId="{952073EA-64BB-4703-B493-E18CC5C758EB}" srcOrd="1" destOrd="0" presId="urn:microsoft.com/office/officeart/2005/8/layout/orgChart1"/>
    <dgm:cxn modelId="{D563142F-1BEA-40A7-9A1A-FEBF3FC11AA4}" type="presOf" srcId="{8A035BCF-AAAC-49DF-B3F4-C91F261366CD}" destId="{88645593-FCE4-4868-B501-0E592411CC41}" srcOrd="0" destOrd="0" presId="urn:microsoft.com/office/officeart/2005/8/layout/orgChart1"/>
    <dgm:cxn modelId="{46B32C49-5AF1-4F1E-A675-A9BC42394222}" srcId="{71F5FA08-2DDB-4A83-8FB7-F53B39E893F4}" destId="{B8BB3F45-898E-47F6-914A-8F5327EDD74B}" srcOrd="0" destOrd="0" parTransId="{05E3A207-8376-448E-8D91-F9129676FD77}" sibTransId="{86EA0DFA-C67E-4A3F-904E-54811AA84FC8}"/>
    <dgm:cxn modelId="{AAF26A4A-7705-4717-B50B-AC076233ADE8}" type="presOf" srcId="{3768E986-1174-4785-B429-2E622B571E66}" destId="{D505AA63-A7D9-4260-A958-910B8F0FDBD3}" srcOrd="0" destOrd="0" presId="urn:microsoft.com/office/officeart/2005/8/layout/orgChart1"/>
    <dgm:cxn modelId="{33539C34-2294-4C7A-9986-9AFE41D78F78}" type="presOf" srcId="{6E568A15-F2E2-4066-B3EB-325F8098D384}" destId="{C3141938-4887-4CC4-963E-88ABC14E7834}" srcOrd="0" destOrd="0" presId="urn:microsoft.com/office/officeart/2005/8/layout/orgChart1"/>
    <dgm:cxn modelId="{C79B0137-C801-43EB-B046-A786CDCCED64}" type="presOf" srcId="{D5C92088-2DF2-4047-B518-2313F5054372}" destId="{B15BFE9F-7F8B-487D-AC87-44CE9E21CD63}" srcOrd="1" destOrd="0" presId="urn:microsoft.com/office/officeart/2005/8/layout/orgChart1"/>
    <dgm:cxn modelId="{02011BC7-F463-4D81-820B-14F735608C31}" type="presOf" srcId="{30E3960B-CB7D-486C-B42A-2ADF7D0980F5}" destId="{C1AED8DB-150E-4DD6-9A76-0748EDE010A9}" srcOrd="1" destOrd="0" presId="urn:microsoft.com/office/officeart/2005/8/layout/orgChart1"/>
    <dgm:cxn modelId="{9B40CA9B-7700-4658-9088-1D20C5F3BD17}" srcId="{30E3960B-CB7D-486C-B42A-2ADF7D0980F5}" destId="{CA8F6A13-91F1-4C6A-B89E-7F648B1D857E}" srcOrd="5" destOrd="0" parTransId="{36F78D0C-A9D7-4512-8565-72B56314AA54}" sibTransId="{3468C1B9-38F4-45F4-81C3-4AE10802FF68}"/>
    <dgm:cxn modelId="{2A270D8E-4D64-46E4-967E-36A9A7721505}" srcId="{30E3960B-CB7D-486C-B42A-2ADF7D0980F5}" destId="{3768E986-1174-4785-B429-2E622B571E66}" srcOrd="4" destOrd="0" parTransId="{ABCA5F18-1697-40A5-BB6B-52DA3CE834ED}" sibTransId="{CD7ADDEE-8FCC-4310-BC4A-FA7495DC3B01}"/>
    <dgm:cxn modelId="{7C3467B4-ED01-48B8-AEAD-AB8FD7167091}" type="presOf" srcId="{E963058E-4287-4618-BFC3-F36B7236B0A4}" destId="{83AC6B1D-9B38-4977-B914-98E18B9019C4}" srcOrd="0" destOrd="0" presId="urn:microsoft.com/office/officeart/2005/8/layout/orgChart1"/>
    <dgm:cxn modelId="{800AA9C7-DC93-4F32-A32D-F6537F99619E}" srcId="{30E3960B-CB7D-486C-B42A-2ADF7D0980F5}" destId="{CCC8F8CE-0935-497B-830D-410D20DCF967}" srcOrd="7" destOrd="0" parTransId="{C3C2DFEB-744E-4C08-BE51-F95DC2B66F42}" sibTransId="{1100B46F-011C-4699-8AEF-543F5829942F}"/>
    <dgm:cxn modelId="{1DCE630D-2EF1-4DFA-B02F-A24B5D5A1867}" type="presOf" srcId="{03119EC2-9A2E-4C2F-9452-D1D303259A6C}" destId="{8368EF0A-F26E-40C3-8539-E5FB6929EC0E}" srcOrd="0" destOrd="0" presId="urn:microsoft.com/office/officeart/2005/8/layout/orgChart1"/>
    <dgm:cxn modelId="{2A5CFB73-E125-4493-BF35-19EF04A662C5}" type="presParOf" srcId="{83AC6B1D-9B38-4977-B914-98E18B9019C4}" destId="{01DE9145-0572-4E3A-A35E-E13675BDB7B3}" srcOrd="0" destOrd="0" presId="urn:microsoft.com/office/officeart/2005/8/layout/orgChart1"/>
    <dgm:cxn modelId="{9DC7CA59-1F32-4F34-AF8A-A9E74E644192}" type="presParOf" srcId="{01DE9145-0572-4E3A-A35E-E13675BDB7B3}" destId="{AE67D5ED-B6C0-4FF3-9314-CF8A68B06257}" srcOrd="0" destOrd="0" presId="urn:microsoft.com/office/officeart/2005/8/layout/orgChart1"/>
    <dgm:cxn modelId="{0816C711-2317-4058-B7D8-37E69406A2C2}" type="presParOf" srcId="{AE67D5ED-B6C0-4FF3-9314-CF8A68B06257}" destId="{91BB26FE-E721-4910-92AB-6A532EE11E29}" srcOrd="0" destOrd="0" presId="urn:microsoft.com/office/officeart/2005/8/layout/orgChart1"/>
    <dgm:cxn modelId="{317C00DC-3246-42DD-927F-93544B0B5DA7}" type="presParOf" srcId="{AE67D5ED-B6C0-4FF3-9314-CF8A68B06257}" destId="{C1AED8DB-150E-4DD6-9A76-0748EDE010A9}" srcOrd="1" destOrd="0" presId="urn:microsoft.com/office/officeart/2005/8/layout/orgChart1"/>
    <dgm:cxn modelId="{49498A5E-B482-4E75-B204-2D157D97AD24}" type="presParOf" srcId="{01DE9145-0572-4E3A-A35E-E13675BDB7B3}" destId="{D1AB5AB0-7979-4278-8304-A8FD3F1B80A3}" srcOrd="1" destOrd="0" presId="urn:microsoft.com/office/officeart/2005/8/layout/orgChart1"/>
    <dgm:cxn modelId="{D7BFA2C1-94FE-4EE6-9E05-F3E1017D7E7A}" type="presParOf" srcId="{D1AB5AB0-7979-4278-8304-A8FD3F1B80A3}" destId="{DA4C4BF3-D80A-43D0-A986-F145BBAF994B}" srcOrd="0" destOrd="0" presId="urn:microsoft.com/office/officeart/2005/8/layout/orgChart1"/>
    <dgm:cxn modelId="{FB723785-569B-433A-8CAD-8ABCCC347CFA}" type="presParOf" srcId="{D1AB5AB0-7979-4278-8304-A8FD3F1B80A3}" destId="{71157802-EF30-4EC0-8487-9E676B46B473}" srcOrd="1" destOrd="0" presId="urn:microsoft.com/office/officeart/2005/8/layout/orgChart1"/>
    <dgm:cxn modelId="{566A5B4A-AF67-4A7B-91C2-8C61F4F36B56}" type="presParOf" srcId="{71157802-EF30-4EC0-8487-9E676B46B473}" destId="{CBF7C57A-C025-4177-8F65-8AAE9796DE59}" srcOrd="0" destOrd="0" presId="urn:microsoft.com/office/officeart/2005/8/layout/orgChart1"/>
    <dgm:cxn modelId="{CE51DA7E-39E4-4162-82FB-3C89E0E1FC67}" type="presParOf" srcId="{CBF7C57A-C025-4177-8F65-8AAE9796DE59}" destId="{8368EF0A-F26E-40C3-8539-E5FB6929EC0E}" srcOrd="0" destOrd="0" presId="urn:microsoft.com/office/officeart/2005/8/layout/orgChart1"/>
    <dgm:cxn modelId="{D8EAA086-98D2-4307-8FFD-143280A2EF32}" type="presParOf" srcId="{CBF7C57A-C025-4177-8F65-8AAE9796DE59}" destId="{989CCCDE-EB3D-4DBB-B9B2-106C0F0816E4}" srcOrd="1" destOrd="0" presId="urn:microsoft.com/office/officeart/2005/8/layout/orgChart1"/>
    <dgm:cxn modelId="{17C7C5D8-0410-49AD-9ED9-BB21E03033EE}" type="presParOf" srcId="{71157802-EF30-4EC0-8487-9E676B46B473}" destId="{6CABD364-76CE-42FC-8639-4D07662CC1A1}" srcOrd="1" destOrd="0" presId="urn:microsoft.com/office/officeart/2005/8/layout/orgChart1"/>
    <dgm:cxn modelId="{2DE0B931-DF76-4992-B94F-CD62327188CA}" type="presParOf" srcId="{71157802-EF30-4EC0-8487-9E676B46B473}" destId="{F65E5679-E9ED-4DB6-8406-B644A83F4BB6}" srcOrd="2" destOrd="0" presId="urn:microsoft.com/office/officeart/2005/8/layout/orgChart1"/>
    <dgm:cxn modelId="{3F70794F-6FD1-4C17-8196-3E9CA68DC388}" type="presParOf" srcId="{D1AB5AB0-7979-4278-8304-A8FD3F1B80A3}" destId="{88645593-FCE4-4868-B501-0E592411CC41}" srcOrd="2" destOrd="0" presId="urn:microsoft.com/office/officeart/2005/8/layout/orgChart1"/>
    <dgm:cxn modelId="{0A6B29A5-F8CF-4553-A8AF-A6AEA01DD1DC}" type="presParOf" srcId="{D1AB5AB0-7979-4278-8304-A8FD3F1B80A3}" destId="{28037151-6C8B-4DE1-A087-8EFE3D0C6922}" srcOrd="3" destOrd="0" presId="urn:microsoft.com/office/officeart/2005/8/layout/orgChart1"/>
    <dgm:cxn modelId="{51C7304C-61A0-4A51-A644-ECD77E8C2F08}" type="presParOf" srcId="{28037151-6C8B-4DE1-A087-8EFE3D0C6922}" destId="{98CDFD67-39AF-4B2C-A4CD-3BC3B93391F6}" srcOrd="0" destOrd="0" presId="urn:microsoft.com/office/officeart/2005/8/layout/orgChart1"/>
    <dgm:cxn modelId="{49BEB9B0-8556-4A30-97A1-3D766F7D4D06}" type="presParOf" srcId="{98CDFD67-39AF-4B2C-A4CD-3BC3B93391F6}" destId="{FEB49AD5-F324-4497-8923-71277ACD56F9}" srcOrd="0" destOrd="0" presId="urn:microsoft.com/office/officeart/2005/8/layout/orgChart1"/>
    <dgm:cxn modelId="{7D7E047A-3566-4B8E-AE38-DB31465CCC0B}" type="presParOf" srcId="{98CDFD67-39AF-4B2C-A4CD-3BC3B93391F6}" destId="{3B359AD0-E75C-4CD8-8AF6-8D0A6047CED0}" srcOrd="1" destOrd="0" presId="urn:microsoft.com/office/officeart/2005/8/layout/orgChart1"/>
    <dgm:cxn modelId="{C38A83F1-99A7-4BE1-91CE-6BB8D15A1351}" type="presParOf" srcId="{28037151-6C8B-4DE1-A087-8EFE3D0C6922}" destId="{2AE2CC23-E9CD-440A-A31D-607BD4DF3788}" srcOrd="1" destOrd="0" presId="urn:microsoft.com/office/officeart/2005/8/layout/orgChart1"/>
    <dgm:cxn modelId="{8DFB26D3-7DE0-440F-8A5B-492FF15DD6E0}" type="presParOf" srcId="{28037151-6C8B-4DE1-A087-8EFE3D0C6922}" destId="{2237C229-FF05-45C7-91EE-EA24F3EF263D}" srcOrd="2" destOrd="0" presId="urn:microsoft.com/office/officeart/2005/8/layout/orgChart1"/>
    <dgm:cxn modelId="{FAFC2B6E-35B2-4278-9C4B-624BBD29BF16}" type="presParOf" srcId="{D1AB5AB0-7979-4278-8304-A8FD3F1B80A3}" destId="{E61E1F14-2167-4D39-9616-B5032D53222B}" srcOrd="4" destOrd="0" presId="urn:microsoft.com/office/officeart/2005/8/layout/orgChart1"/>
    <dgm:cxn modelId="{BE5C3AD8-AF73-4AF5-A872-146727F8AB91}" type="presParOf" srcId="{D1AB5AB0-7979-4278-8304-A8FD3F1B80A3}" destId="{8AD257F1-3023-46D6-8289-EC08D1314F21}" srcOrd="5" destOrd="0" presId="urn:microsoft.com/office/officeart/2005/8/layout/orgChart1"/>
    <dgm:cxn modelId="{99541B4C-AB5F-436F-B40E-BF9A5A39D551}" type="presParOf" srcId="{8AD257F1-3023-46D6-8289-EC08D1314F21}" destId="{3E13EC3A-7B68-4B76-AF76-BAD82CF38AC0}" srcOrd="0" destOrd="0" presId="urn:microsoft.com/office/officeart/2005/8/layout/orgChart1"/>
    <dgm:cxn modelId="{971054F7-C599-4196-9653-58F190431C50}" type="presParOf" srcId="{3E13EC3A-7B68-4B76-AF76-BAD82CF38AC0}" destId="{431FFE88-911A-44A0-AC85-D40661005F4B}" srcOrd="0" destOrd="0" presId="urn:microsoft.com/office/officeart/2005/8/layout/orgChart1"/>
    <dgm:cxn modelId="{4F93FA57-8FBE-4866-942E-823716D5CB5B}" type="presParOf" srcId="{3E13EC3A-7B68-4B76-AF76-BAD82CF38AC0}" destId="{164F4E06-C079-44E5-8E5D-9071EC520462}" srcOrd="1" destOrd="0" presId="urn:microsoft.com/office/officeart/2005/8/layout/orgChart1"/>
    <dgm:cxn modelId="{837428BC-D81A-4A39-A306-34F3FE80AF68}" type="presParOf" srcId="{8AD257F1-3023-46D6-8289-EC08D1314F21}" destId="{875E4835-5526-4E85-B202-07C68C0CBE8E}" srcOrd="1" destOrd="0" presId="urn:microsoft.com/office/officeart/2005/8/layout/orgChart1"/>
    <dgm:cxn modelId="{33F4990F-7370-44A7-AA1C-75490B359E21}" type="presParOf" srcId="{8AD257F1-3023-46D6-8289-EC08D1314F21}" destId="{5D84C7C0-D344-4B7E-8726-55B768FAC887}" srcOrd="2" destOrd="0" presId="urn:microsoft.com/office/officeart/2005/8/layout/orgChart1"/>
    <dgm:cxn modelId="{7173250C-3C0C-4A5D-9964-A9C37CFD0F97}" type="presParOf" srcId="{D1AB5AB0-7979-4278-8304-A8FD3F1B80A3}" destId="{147554B3-F3B0-4582-BF9F-122BF6948068}" srcOrd="6" destOrd="0" presId="urn:microsoft.com/office/officeart/2005/8/layout/orgChart1"/>
    <dgm:cxn modelId="{21467FBB-A26A-4C2E-9B2E-FB00BFE3DD7B}" type="presParOf" srcId="{D1AB5AB0-7979-4278-8304-A8FD3F1B80A3}" destId="{FFA49DB8-0044-4B61-8352-E8801753AE32}" srcOrd="7" destOrd="0" presId="urn:microsoft.com/office/officeart/2005/8/layout/orgChart1"/>
    <dgm:cxn modelId="{9C5393E9-1743-4AD1-8578-610E4B5722D5}" type="presParOf" srcId="{FFA49DB8-0044-4B61-8352-E8801753AE32}" destId="{A45535F2-D853-4F83-905F-CEA140FE5A50}" srcOrd="0" destOrd="0" presId="urn:microsoft.com/office/officeart/2005/8/layout/orgChart1"/>
    <dgm:cxn modelId="{3A763712-8004-4300-8991-496DDB208C8D}" type="presParOf" srcId="{A45535F2-D853-4F83-905F-CEA140FE5A50}" destId="{5463FE95-585C-4FA5-BC46-D879BC3A4B9D}" srcOrd="0" destOrd="0" presId="urn:microsoft.com/office/officeart/2005/8/layout/orgChart1"/>
    <dgm:cxn modelId="{A3BC0501-516E-4A13-B1BD-EE7B619F00F1}" type="presParOf" srcId="{A45535F2-D853-4F83-905F-CEA140FE5A50}" destId="{F58FD593-67A3-4862-AA16-44CB25973A9A}" srcOrd="1" destOrd="0" presId="urn:microsoft.com/office/officeart/2005/8/layout/orgChart1"/>
    <dgm:cxn modelId="{2F11312D-FE19-4172-975C-4BA3D9AFF4C7}" type="presParOf" srcId="{FFA49DB8-0044-4B61-8352-E8801753AE32}" destId="{EE86314B-D8F3-4165-892D-D74980581908}" srcOrd="1" destOrd="0" presId="urn:microsoft.com/office/officeart/2005/8/layout/orgChart1"/>
    <dgm:cxn modelId="{0A6241C9-D815-4BAF-8DB5-C05F719D8CA9}" type="presParOf" srcId="{EE86314B-D8F3-4165-892D-D74980581908}" destId="{83E9F483-9103-449A-B921-5AD1902B7523}" srcOrd="0" destOrd="0" presId="urn:microsoft.com/office/officeart/2005/8/layout/orgChart1"/>
    <dgm:cxn modelId="{E18F6FE2-A255-44B9-AC8A-0B1EAFE8C58E}" type="presParOf" srcId="{EE86314B-D8F3-4165-892D-D74980581908}" destId="{68725490-EFD6-4194-99F1-26971689BE56}" srcOrd="1" destOrd="0" presId="urn:microsoft.com/office/officeart/2005/8/layout/orgChart1"/>
    <dgm:cxn modelId="{2865EBA4-DC37-472D-971E-802287D7B78E}" type="presParOf" srcId="{68725490-EFD6-4194-99F1-26971689BE56}" destId="{663A049B-AF14-4FB5-A457-635FA4A22385}" srcOrd="0" destOrd="0" presId="urn:microsoft.com/office/officeart/2005/8/layout/orgChart1"/>
    <dgm:cxn modelId="{75A0C44F-E9DC-48DD-BB7E-071A570FCA42}" type="presParOf" srcId="{663A049B-AF14-4FB5-A457-635FA4A22385}" destId="{9679984B-B43F-49CA-B2F9-2426B65C10F3}" srcOrd="0" destOrd="0" presId="urn:microsoft.com/office/officeart/2005/8/layout/orgChart1"/>
    <dgm:cxn modelId="{EF70206A-DDFD-44D8-ADD9-8DBBED647DBE}" type="presParOf" srcId="{663A049B-AF14-4FB5-A457-635FA4A22385}" destId="{D186D0C4-EB47-4885-8384-F545855A9C36}" srcOrd="1" destOrd="0" presId="urn:microsoft.com/office/officeart/2005/8/layout/orgChart1"/>
    <dgm:cxn modelId="{F4CEE15D-4830-4713-AD14-56875E4B2332}" type="presParOf" srcId="{68725490-EFD6-4194-99F1-26971689BE56}" destId="{7F020189-8CC9-4F5C-A46A-3E5553CE3228}" srcOrd="1" destOrd="0" presId="urn:microsoft.com/office/officeart/2005/8/layout/orgChart1"/>
    <dgm:cxn modelId="{4DCB4BE5-FBF7-4802-B53A-DA6F5CC5A628}" type="presParOf" srcId="{7F020189-8CC9-4F5C-A46A-3E5553CE3228}" destId="{17561046-FF2A-49B1-961A-16D89ECEF5DA}" srcOrd="0" destOrd="0" presId="urn:microsoft.com/office/officeart/2005/8/layout/orgChart1"/>
    <dgm:cxn modelId="{E82F2025-00F0-4F38-B93F-A2A296D27399}" type="presParOf" srcId="{7F020189-8CC9-4F5C-A46A-3E5553CE3228}" destId="{18E16214-6631-4178-9232-056A26715DEE}" srcOrd="1" destOrd="0" presId="urn:microsoft.com/office/officeart/2005/8/layout/orgChart1"/>
    <dgm:cxn modelId="{2850D052-007A-4B31-BC5F-102FADA1F4F2}" type="presParOf" srcId="{18E16214-6631-4178-9232-056A26715DEE}" destId="{BA0C675F-F6A3-4184-B551-528CB968D21A}" srcOrd="0" destOrd="0" presId="urn:microsoft.com/office/officeart/2005/8/layout/orgChart1"/>
    <dgm:cxn modelId="{F410787B-2753-4228-A97D-1A717478E067}" type="presParOf" srcId="{BA0C675F-F6A3-4184-B551-528CB968D21A}" destId="{E3C673D7-4554-40EB-9ADE-AE2F692F1053}" srcOrd="0" destOrd="0" presId="urn:microsoft.com/office/officeart/2005/8/layout/orgChart1"/>
    <dgm:cxn modelId="{940ECA0B-4B56-4806-823C-03ED7D8938EA}" type="presParOf" srcId="{BA0C675F-F6A3-4184-B551-528CB968D21A}" destId="{7AA73A32-5A1C-476D-B56B-2228493CF24D}" srcOrd="1" destOrd="0" presId="urn:microsoft.com/office/officeart/2005/8/layout/orgChart1"/>
    <dgm:cxn modelId="{CC14CF9A-1600-4F39-B206-D4F593441D85}" type="presParOf" srcId="{18E16214-6631-4178-9232-056A26715DEE}" destId="{40534019-C6C3-4B09-AEB4-35A25C955D47}" srcOrd="1" destOrd="0" presId="urn:microsoft.com/office/officeart/2005/8/layout/orgChart1"/>
    <dgm:cxn modelId="{392373C3-B1A7-43B2-A9DE-8C3B35B472A3}" type="presParOf" srcId="{18E16214-6631-4178-9232-056A26715DEE}" destId="{FB65EEA5-4EE3-41C6-BC7C-8ABD5F2057DF}" srcOrd="2" destOrd="0" presId="urn:microsoft.com/office/officeart/2005/8/layout/orgChart1"/>
    <dgm:cxn modelId="{D59060F7-D45B-4251-BED7-F23E9F532475}" type="presParOf" srcId="{7F020189-8CC9-4F5C-A46A-3E5553CE3228}" destId="{230DB72E-736F-4D78-87F9-479B05BF40DF}" srcOrd="2" destOrd="0" presId="urn:microsoft.com/office/officeart/2005/8/layout/orgChart1"/>
    <dgm:cxn modelId="{4642B227-1AFF-44A3-9B73-A06ED5397E40}" type="presParOf" srcId="{7F020189-8CC9-4F5C-A46A-3E5553CE3228}" destId="{C194ABB3-CC8D-46A0-9BA6-ED2576DF3328}" srcOrd="3" destOrd="0" presId="urn:microsoft.com/office/officeart/2005/8/layout/orgChart1"/>
    <dgm:cxn modelId="{ECB7AAD5-99F5-484D-B4D3-EC8E66B08B0B}" type="presParOf" srcId="{C194ABB3-CC8D-46A0-9BA6-ED2576DF3328}" destId="{6D97DC6E-876B-4819-B73A-2526211B13B6}" srcOrd="0" destOrd="0" presId="urn:microsoft.com/office/officeart/2005/8/layout/orgChart1"/>
    <dgm:cxn modelId="{1E798517-13A6-4D3E-A4AC-5A4240DFD7E3}" type="presParOf" srcId="{6D97DC6E-876B-4819-B73A-2526211B13B6}" destId="{B7AEBB4F-8D18-4A03-AAD6-2C0F08449F6C}" srcOrd="0" destOrd="0" presId="urn:microsoft.com/office/officeart/2005/8/layout/orgChart1"/>
    <dgm:cxn modelId="{49AE2C86-BA9A-4107-A070-620D06D055CA}" type="presParOf" srcId="{6D97DC6E-876B-4819-B73A-2526211B13B6}" destId="{B15BFE9F-7F8B-487D-AC87-44CE9E21CD63}" srcOrd="1" destOrd="0" presId="urn:microsoft.com/office/officeart/2005/8/layout/orgChart1"/>
    <dgm:cxn modelId="{50A0EA59-8BDD-4D7E-9850-3EBD49014FE8}" type="presParOf" srcId="{C194ABB3-CC8D-46A0-9BA6-ED2576DF3328}" destId="{93B78033-D5B4-4A56-8643-86C100EECDAB}" srcOrd="1" destOrd="0" presId="urn:microsoft.com/office/officeart/2005/8/layout/orgChart1"/>
    <dgm:cxn modelId="{58FE0197-45E0-468D-8666-0D5FDC000EE4}" type="presParOf" srcId="{C194ABB3-CC8D-46A0-9BA6-ED2576DF3328}" destId="{3F4FDF2B-570F-4694-8649-C8C3F55F96F3}" srcOrd="2" destOrd="0" presId="urn:microsoft.com/office/officeart/2005/8/layout/orgChart1"/>
    <dgm:cxn modelId="{8FA7EF75-AF23-4BDB-A017-253B47080A0F}" type="presParOf" srcId="{7F020189-8CC9-4F5C-A46A-3E5553CE3228}" destId="{C3141938-4887-4CC4-963E-88ABC14E7834}" srcOrd="4" destOrd="0" presId="urn:microsoft.com/office/officeart/2005/8/layout/orgChart1"/>
    <dgm:cxn modelId="{249C12B0-4CC9-4B56-9407-92C3360C94CF}" type="presParOf" srcId="{7F020189-8CC9-4F5C-A46A-3E5553CE3228}" destId="{267890E3-06D0-4FE7-9AA4-8A474CDF209B}" srcOrd="5" destOrd="0" presId="urn:microsoft.com/office/officeart/2005/8/layout/orgChart1"/>
    <dgm:cxn modelId="{5BC34074-0EC4-48FD-8F0E-E5D060B66206}" type="presParOf" srcId="{267890E3-06D0-4FE7-9AA4-8A474CDF209B}" destId="{24F8836E-2790-41D5-9E39-EDEB94E68FED}" srcOrd="0" destOrd="0" presId="urn:microsoft.com/office/officeart/2005/8/layout/orgChart1"/>
    <dgm:cxn modelId="{777D92B6-6691-49F2-8755-CC3285C12F9E}" type="presParOf" srcId="{24F8836E-2790-41D5-9E39-EDEB94E68FED}" destId="{ADA9284F-A0F3-4CDE-A0F7-C181CCD1BCDC}" srcOrd="0" destOrd="0" presId="urn:microsoft.com/office/officeart/2005/8/layout/orgChart1"/>
    <dgm:cxn modelId="{66A2B534-174B-4587-9971-FD4966B01097}" type="presParOf" srcId="{24F8836E-2790-41D5-9E39-EDEB94E68FED}" destId="{952073EA-64BB-4703-B493-E18CC5C758EB}" srcOrd="1" destOrd="0" presId="urn:microsoft.com/office/officeart/2005/8/layout/orgChart1"/>
    <dgm:cxn modelId="{76B0E2E4-E8E3-426B-B581-7236FDE61338}" type="presParOf" srcId="{267890E3-06D0-4FE7-9AA4-8A474CDF209B}" destId="{23E0EF15-D071-45E9-8CCC-D56732388C9C}" srcOrd="1" destOrd="0" presId="urn:microsoft.com/office/officeart/2005/8/layout/orgChart1"/>
    <dgm:cxn modelId="{89564DE7-61AE-4582-8560-D3BE142FD4DD}" type="presParOf" srcId="{267890E3-06D0-4FE7-9AA4-8A474CDF209B}" destId="{7D254196-D8AB-4142-BBFA-D9347B2D21CA}" srcOrd="2" destOrd="0" presId="urn:microsoft.com/office/officeart/2005/8/layout/orgChart1"/>
    <dgm:cxn modelId="{46F1A9E2-682B-407F-8E10-FC59EA988F12}" type="presParOf" srcId="{68725490-EFD6-4194-99F1-26971689BE56}" destId="{3584F031-E151-4C33-8FFC-EE5B1E2216BF}" srcOrd="2" destOrd="0" presId="urn:microsoft.com/office/officeart/2005/8/layout/orgChart1"/>
    <dgm:cxn modelId="{77E42687-A8EA-48AE-AF0D-E69BF106C994}" type="presParOf" srcId="{FFA49DB8-0044-4B61-8352-E8801753AE32}" destId="{14D364AB-DB62-4D13-8CB8-10D76EF81E7D}" srcOrd="2" destOrd="0" presId="urn:microsoft.com/office/officeart/2005/8/layout/orgChart1"/>
    <dgm:cxn modelId="{B4035F5E-7D28-4246-BD4B-E9F7E92CF5E0}" type="presParOf" srcId="{D1AB5AB0-7979-4278-8304-A8FD3F1B80A3}" destId="{3CACA0AA-D1A7-4740-B22A-7D24F963EEAF}" srcOrd="8" destOrd="0" presId="urn:microsoft.com/office/officeart/2005/8/layout/orgChart1"/>
    <dgm:cxn modelId="{E58EC36D-C548-404F-ABF6-21162A5BCD89}" type="presParOf" srcId="{D1AB5AB0-7979-4278-8304-A8FD3F1B80A3}" destId="{17E945E8-BE4F-4C1F-B7EB-72AAEA9B34DC}" srcOrd="9" destOrd="0" presId="urn:microsoft.com/office/officeart/2005/8/layout/orgChart1"/>
    <dgm:cxn modelId="{DA0F8C73-3FFE-4106-A4F0-C93AAEEEABA7}" type="presParOf" srcId="{17E945E8-BE4F-4C1F-B7EB-72AAEA9B34DC}" destId="{E13C7678-206F-474E-AF2B-25064C86C45E}" srcOrd="0" destOrd="0" presId="urn:microsoft.com/office/officeart/2005/8/layout/orgChart1"/>
    <dgm:cxn modelId="{1CB6E850-E161-428C-82E9-33BDD7592C74}" type="presParOf" srcId="{E13C7678-206F-474E-AF2B-25064C86C45E}" destId="{D505AA63-A7D9-4260-A958-910B8F0FDBD3}" srcOrd="0" destOrd="0" presId="urn:microsoft.com/office/officeart/2005/8/layout/orgChart1"/>
    <dgm:cxn modelId="{6C77E9CE-C71C-4069-B6EF-AA65DDEBBE6A}" type="presParOf" srcId="{E13C7678-206F-474E-AF2B-25064C86C45E}" destId="{6D3F264B-E559-4DA4-8282-4522EBF94565}" srcOrd="1" destOrd="0" presId="urn:microsoft.com/office/officeart/2005/8/layout/orgChart1"/>
    <dgm:cxn modelId="{CD2356F8-C2C2-48D0-B396-F9E74AAECCC7}" type="presParOf" srcId="{17E945E8-BE4F-4C1F-B7EB-72AAEA9B34DC}" destId="{60F706CF-C778-4972-96C5-C7189815AFD2}" srcOrd="1" destOrd="0" presId="urn:microsoft.com/office/officeart/2005/8/layout/orgChart1"/>
    <dgm:cxn modelId="{6356CAD2-30D8-4F40-93B4-AF7A094BF9FE}" type="presParOf" srcId="{17E945E8-BE4F-4C1F-B7EB-72AAEA9B34DC}" destId="{DF79913C-109B-410B-A462-D56EDB484904}" srcOrd="2" destOrd="0" presId="urn:microsoft.com/office/officeart/2005/8/layout/orgChart1"/>
    <dgm:cxn modelId="{F4D15473-F016-47E3-9091-8845990F5C2E}" type="presParOf" srcId="{D1AB5AB0-7979-4278-8304-A8FD3F1B80A3}" destId="{980B32CC-0D43-456F-94C7-E4F9F63FAE34}" srcOrd="10" destOrd="0" presId="urn:microsoft.com/office/officeart/2005/8/layout/orgChart1"/>
    <dgm:cxn modelId="{F9DEACC4-B548-4CF4-A45E-9F70C61284BB}" type="presParOf" srcId="{D1AB5AB0-7979-4278-8304-A8FD3F1B80A3}" destId="{F292FB0E-D881-4B07-8B52-80C287738733}" srcOrd="11" destOrd="0" presId="urn:microsoft.com/office/officeart/2005/8/layout/orgChart1"/>
    <dgm:cxn modelId="{E3706C29-68A3-45C8-A174-AD2F72731314}" type="presParOf" srcId="{F292FB0E-D881-4B07-8B52-80C287738733}" destId="{1671DF44-FB02-46F8-9EE7-180A84F892C1}" srcOrd="0" destOrd="0" presId="urn:microsoft.com/office/officeart/2005/8/layout/orgChart1"/>
    <dgm:cxn modelId="{C5123F44-6C4B-4C4C-9A64-2D39930BDFF4}" type="presParOf" srcId="{1671DF44-FB02-46F8-9EE7-180A84F892C1}" destId="{BDA16921-1513-4580-93DE-C7806EF42535}" srcOrd="0" destOrd="0" presId="urn:microsoft.com/office/officeart/2005/8/layout/orgChart1"/>
    <dgm:cxn modelId="{FF70B863-4732-41AF-A105-8F227C2F01AF}" type="presParOf" srcId="{1671DF44-FB02-46F8-9EE7-180A84F892C1}" destId="{EB713245-4915-4EDC-A92C-35B162C5AE0A}" srcOrd="1" destOrd="0" presId="urn:microsoft.com/office/officeart/2005/8/layout/orgChart1"/>
    <dgm:cxn modelId="{18F6ADE9-1221-45BE-BB8E-53A9A463FE05}" type="presParOf" srcId="{F292FB0E-D881-4B07-8B52-80C287738733}" destId="{9384C09A-696D-41F6-8CBE-3D05E7ADCDBA}" srcOrd="1" destOrd="0" presId="urn:microsoft.com/office/officeart/2005/8/layout/orgChart1"/>
    <dgm:cxn modelId="{BD356D52-DED4-441F-B36B-CB1ECA736AF7}" type="presParOf" srcId="{F292FB0E-D881-4B07-8B52-80C287738733}" destId="{12EB4202-AE73-491B-BB16-1AF82D80D3F3}" srcOrd="2" destOrd="0" presId="urn:microsoft.com/office/officeart/2005/8/layout/orgChart1"/>
    <dgm:cxn modelId="{C225DCE1-2583-4CA0-AE56-27E1B66A44D5}" type="presParOf" srcId="{D1AB5AB0-7979-4278-8304-A8FD3F1B80A3}" destId="{44FEAA63-0D58-4DB2-ABBD-7F9EDFF346AA}" srcOrd="12" destOrd="0" presId="urn:microsoft.com/office/officeart/2005/8/layout/orgChart1"/>
    <dgm:cxn modelId="{1B2ECFE5-B02D-4B08-9799-30545397A0BE}" type="presParOf" srcId="{D1AB5AB0-7979-4278-8304-A8FD3F1B80A3}" destId="{0A7E14D0-4F7B-42CE-8CBD-C044F4CA0023}" srcOrd="13" destOrd="0" presId="urn:microsoft.com/office/officeart/2005/8/layout/orgChart1"/>
    <dgm:cxn modelId="{92E91209-603C-47CD-B8F1-A2A58619CAC7}" type="presParOf" srcId="{0A7E14D0-4F7B-42CE-8CBD-C044F4CA0023}" destId="{8460C0FB-744E-4950-864C-78DA818D07B2}" srcOrd="0" destOrd="0" presId="urn:microsoft.com/office/officeart/2005/8/layout/orgChart1"/>
    <dgm:cxn modelId="{B552129A-77EE-4FDB-B334-6F2224146053}" type="presParOf" srcId="{8460C0FB-744E-4950-864C-78DA818D07B2}" destId="{81FAF8E1-CB88-4609-B438-82FD95FCF6E8}" srcOrd="0" destOrd="0" presId="urn:microsoft.com/office/officeart/2005/8/layout/orgChart1"/>
    <dgm:cxn modelId="{E09486B6-E120-46ED-9D0C-6F6ECB8043BA}" type="presParOf" srcId="{8460C0FB-744E-4950-864C-78DA818D07B2}" destId="{3D625052-27E8-4AEC-AB4A-400AB3890DEE}" srcOrd="1" destOrd="0" presId="urn:microsoft.com/office/officeart/2005/8/layout/orgChart1"/>
    <dgm:cxn modelId="{13AD8919-4F4C-4380-82A9-D42341C3C854}" type="presParOf" srcId="{0A7E14D0-4F7B-42CE-8CBD-C044F4CA0023}" destId="{B21E4793-8FA5-46CD-96DE-10C9776CDDF1}" srcOrd="1" destOrd="0" presId="urn:microsoft.com/office/officeart/2005/8/layout/orgChart1"/>
    <dgm:cxn modelId="{7F250957-7FA6-40D8-9D62-3483318E9B04}" type="presParOf" srcId="{0A7E14D0-4F7B-42CE-8CBD-C044F4CA0023}" destId="{5B4544CC-B717-4292-BCF8-02A2E9E135C0}" srcOrd="2" destOrd="0" presId="urn:microsoft.com/office/officeart/2005/8/layout/orgChart1"/>
    <dgm:cxn modelId="{EBE87B4B-D865-4146-8B30-A4664214D835}" type="presParOf" srcId="{D1AB5AB0-7979-4278-8304-A8FD3F1B80A3}" destId="{4D384880-BA7D-48A4-8920-770CFDD226A1}" srcOrd="14" destOrd="0" presId="urn:microsoft.com/office/officeart/2005/8/layout/orgChart1"/>
    <dgm:cxn modelId="{F9B92B96-7664-4635-B8B5-798264B1AFE3}" type="presParOf" srcId="{D1AB5AB0-7979-4278-8304-A8FD3F1B80A3}" destId="{E2C8D305-800C-4EC5-A35D-A2387F14BD9C}" srcOrd="15" destOrd="0" presId="urn:microsoft.com/office/officeart/2005/8/layout/orgChart1"/>
    <dgm:cxn modelId="{689B560A-0C36-4993-A9A6-AD677B0B93C8}" type="presParOf" srcId="{E2C8D305-800C-4EC5-A35D-A2387F14BD9C}" destId="{4C788E1F-D618-451A-9B81-EFB38D00A47F}" srcOrd="0" destOrd="0" presId="urn:microsoft.com/office/officeart/2005/8/layout/orgChart1"/>
    <dgm:cxn modelId="{488F4877-D869-4900-BFA1-60BBD9301640}" type="presParOf" srcId="{4C788E1F-D618-451A-9B81-EFB38D00A47F}" destId="{60BDDC6C-ECC8-4B36-A3F0-0490AEFF77A7}" srcOrd="0" destOrd="0" presId="urn:microsoft.com/office/officeart/2005/8/layout/orgChart1"/>
    <dgm:cxn modelId="{33B3E610-E56C-474B-A09E-19C1A281B4D4}" type="presParOf" srcId="{4C788E1F-D618-451A-9B81-EFB38D00A47F}" destId="{8206E9D0-3F86-4BD3-88C6-C3791F6C7CF6}" srcOrd="1" destOrd="0" presId="urn:microsoft.com/office/officeart/2005/8/layout/orgChart1"/>
    <dgm:cxn modelId="{01C9CF8F-4A45-42E7-B68A-7321047AD3BE}" type="presParOf" srcId="{E2C8D305-800C-4EC5-A35D-A2387F14BD9C}" destId="{F277D6AD-7723-45D5-9B74-CC2170B6507C}" srcOrd="1" destOrd="0" presId="urn:microsoft.com/office/officeart/2005/8/layout/orgChart1"/>
    <dgm:cxn modelId="{7BB70C10-232B-44D5-A12F-B4DE07387C14}" type="presParOf" srcId="{E2C8D305-800C-4EC5-A35D-A2387F14BD9C}" destId="{5CE3CE69-08F6-40B6-BC45-F4EC8AFEBC02}" srcOrd="2" destOrd="0" presId="urn:microsoft.com/office/officeart/2005/8/layout/orgChart1"/>
    <dgm:cxn modelId="{076E917C-01A7-4920-A108-939F5427D9D0}" type="presParOf" srcId="{01DE9145-0572-4E3A-A35E-E13675BDB7B3}" destId="{09708C90-539D-46E0-B228-4C435F075C8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84880-BA7D-48A4-8920-770CFDD226A1}">
      <dsp:nvSpPr>
        <dsp:cNvPr id="0" name=""/>
        <dsp:cNvSpPr/>
      </dsp:nvSpPr>
      <dsp:spPr>
        <a:xfrm>
          <a:off x="3962400" y="986882"/>
          <a:ext cx="3543789" cy="175725"/>
        </a:xfrm>
        <a:custGeom>
          <a:avLst/>
          <a:gdLst/>
          <a:ahLst/>
          <a:cxnLst/>
          <a:rect l="0" t="0" r="0" b="0"/>
          <a:pathLst>
            <a:path>
              <a:moveTo>
                <a:pt x="0" y="0"/>
              </a:moveTo>
              <a:lnTo>
                <a:pt x="0" y="87862"/>
              </a:lnTo>
              <a:lnTo>
                <a:pt x="3543789" y="87862"/>
              </a:lnTo>
              <a:lnTo>
                <a:pt x="3543789"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FEAA63-0D58-4DB2-ABBD-7F9EDFF346AA}">
      <dsp:nvSpPr>
        <dsp:cNvPr id="0" name=""/>
        <dsp:cNvSpPr/>
      </dsp:nvSpPr>
      <dsp:spPr>
        <a:xfrm>
          <a:off x="3962400" y="986882"/>
          <a:ext cx="2531278" cy="175725"/>
        </a:xfrm>
        <a:custGeom>
          <a:avLst/>
          <a:gdLst/>
          <a:ahLst/>
          <a:cxnLst/>
          <a:rect l="0" t="0" r="0" b="0"/>
          <a:pathLst>
            <a:path>
              <a:moveTo>
                <a:pt x="0" y="0"/>
              </a:moveTo>
              <a:lnTo>
                <a:pt x="0" y="87862"/>
              </a:lnTo>
              <a:lnTo>
                <a:pt x="2531278" y="87862"/>
              </a:lnTo>
              <a:lnTo>
                <a:pt x="2531278"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0B32CC-0D43-456F-94C7-E4F9F63FAE34}">
      <dsp:nvSpPr>
        <dsp:cNvPr id="0" name=""/>
        <dsp:cNvSpPr/>
      </dsp:nvSpPr>
      <dsp:spPr>
        <a:xfrm>
          <a:off x="3962400" y="986882"/>
          <a:ext cx="1518766" cy="175725"/>
        </a:xfrm>
        <a:custGeom>
          <a:avLst/>
          <a:gdLst/>
          <a:ahLst/>
          <a:cxnLst/>
          <a:rect l="0" t="0" r="0" b="0"/>
          <a:pathLst>
            <a:path>
              <a:moveTo>
                <a:pt x="0" y="0"/>
              </a:moveTo>
              <a:lnTo>
                <a:pt x="0" y="87862"/>
              </a:lnTo>
              <a:lnTo>
                <a:pt x="1518766" y="87862"/>
              </a:lnTo>
              <a:lnTo>
                <a:pt x="1518766"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CA0AA-D1A7-4740-B22A-7D24F963EEAF}">
      <dsp:nvSpPr>
        <dsp:cNvPr id="0" name=""/>
        <dsp:cNvSpPr/>
      </dsp:nvSpPr>
      <dsp:spPr>
        <a:xfrm>
          <a:off x="3962400" y="986882"/>
          <a:ext cx="506255" cy="175725"/>
        </a:xfrm>
        <a:custGeom>
          <a:avLst/>
          <a:gdLst/>
          <a:ahLst/>
          <a:cxnLst/>
          <a:rect l="0" t="0" r="0" b="0"/>
          <a:pathLst>
            <a:path>
              <a:moveTo>
                <a:pt x="0" y="0"/>
              </a:moveTo>
              <a:lnTo>
                <a:pt x="0" y="87862"/>
              </a:lnTo>
              <a:lnTo>
                <a:pt x="506255" y="87862"/>
              </a:lnTo>
              <a:lnTo>
                <a:pt x="506255"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41938-4887-4CC4-963E-88ABC14E7834}">
      <dsp:nvSpPr>
        <dsp:cNvPr id="0" name=""/>
        <dsp:cNvSpPr/>
      </dsp:nvSpPr>
      <dsp:spPr>
        <a:xfrm>
          <a:off x="3121429" y="2175118"/>
          <a:ext cx="125517" cy="1573157"/>
        </a:xfrm>
        <a:custGeom>
          <a:avLst/>
          <a:gdLst/>
          <a:ahLst/>
          <a:cxnLst/>
          <a:rect l="0" t="0" r="0" b="0"/>
          <a:pathLst>
            <a:path>
              <a:moveTo>
                <a:pt x="0" y="0"/>
              </a:moveTo>
              <a:lnTo>
                <a:pt x="0" y="1573157"/>
              </a:lnTo>
              <a:lnTo>
                <a:pt x="125517" y="15731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0DB72E-736F-4D78-87F9-479B05BF40DF}">
      <dsp:nvSpPr>
        <dsp:cNvPr id="0" name=""/>
        <dsp:cNvSpPr/>
      </dsp:nvSpPr>
      <dsp:spPr>
        <a:xfrm>
          <a:off x="3121429" y="2175118"/>
          <a:ext cx="125517" cy="979039"/>
        </a:xfrm>
        <a:custGeom>
          <a:avLst/>
          <a:gdLst/>
          <a:ahLst/>
          <a:cxnLst/>
          <a:rect l="0" t="0" r="0" b="0"/>
          <a:pathLst>
            <a:path>
              <a:moveTo>
                <a:pt x="0" y="0"/>
              </a:moveTo>
              <a:lnTo>
                <a:pt x="0" y="979039"/>
              </a:lnTo>
              <a:lnTo>
                <a:pt x="125517" y="9790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561046-FF2A-49B1-961A-16D89ECEF5DA}">
      <dsp:nvSpPr>
        <dsp:cNvPr id="0" name=""/>
        <dsp:cNvSpPr/>
      </dsp:nvSpPr>
      <dsp:spPr>
        <a:xfrm>
          <a:off x="3121429" y="2175118"/>
          <a:ext cx="125517" cy="384921"/>
        </a:xfrm>
        <a:custGeom>
          <a:avLst/>
          <a:gdLst/>
          <a:ahLst/>
          <a:cxnLst/>
          <a:rect l="0" t="0" r="0" b="0"/>
          <a:pathLst>
            <a:path>
              <a:moveTo>
                <a:pt x="0" y="0"/>
              </a:moveTo>
              <a:lnTo>
                <a:pt x="0" y="384921"/>
              </a:lnTo>
              <a:lnTo>
                <a:pt x="125517" y="3849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9F483-9103-449A-B921-5AD1902B7523}">
      <dsp:nvSpPr>
        <dsp:cNvPr id="0" name=""/>
        <dsp:cNvSpPr/>
      </dsp:nvSpPr>
      <dsp:spPr>
        <a:xfrm>
          <a:off x="3410424" y="1581000"/>
          <a:ext cx="91440" cy="175725"/>
        </a:xfrm>
        <a:custGeom>
          <a:avLst/>
          <a:gdLst/>
          <a:ahLst/>
          <a:cxnLst/>
          <a:rect l="0" t="0" r="0" b="0"/>
          <a:pathLst>
            <a:path>
              <a:moveTo>
                <a:pt x="45720" y="0"/>
              </a:moveTo>
              <a:lnTo>
                <a:pt x="45720" y="1757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7554B3-F3B0-4582-BF9F-122BF6948068}">
      <dsp:nvSpPr>
        <dsp:cNvPr id="0" name=""/>
        <dsp:cNvSpPr/>
      </dsp:nvSpPr>
      <dsp:spPr>
        <a:xfrm>
          <a:off x="3456144" y="986882"/>
          <a:ext cx="506255" cy="175725"/>
        </a:xfrm>
        <a:custGeom>
          <a:avLst/>
          <a:gdLst/>
          <a:ahLst/>
          <a:cxnLst/>
          <a:rect l="0" t="0" r="0" b="0"/>
          <a:pathLst>
            <a:path>
              <a:moveTo>
                <a:pt x="506255" y="0"/>
              </a:moveTo>
              <a:lnTo>
                <a:pt x="506255" y="87862"/>
              </a:lnTo>
              <a:lnTo>
                <a:pt x="0" y="87862"/>
              </a:lnTo>
              <a:lnTo>
                <a:pt x="0"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E1F14-2167-4D39-9616-B5032D53222B}">
      <dsp:nvSpPr>
        <dsp:cNvPr id="0" name=""/>
        <dsp:cNvSpPr/>
      </dsp:nvSpPr>
      <dsp:spPr>
        <a:xfrm>
          <a:off x="2443633" y="986882"/>
          <a:ext cx="1518766" cy="175725"/>
        </a:xfrm>
        <a:custGeom>
          <a:avLst/>
          <a:gdLst/>
          <a:ahLst/>
          <a:cxnLst/>
          <a:rect l="0" t="0" r="0" b="0"/>
          <a:pathLst>
            <a:path>
              <a:moveTo>
                <a:pt x="1518766" y="0"/>
              </a:moveTo>
              <a:lnTo>
                <a:pt x="1518766" y="87862"/>
              </a:lnTo>
              <a:lnTo>
                <a:pt x="0" y="87862"/>
              </a:lnTo>
              <a:lnTo>
                <a:pt x="0"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645593-FCE4-4868-B501-0E592411CC41}">
      <dsp:nvSpPr>
        <dsp:cNvPr id="0" name=""/>
        <dsp:cNvSpPr/>
      </dsp:nvSpPr>
      <dsp:spPr>
        <a:xfrm>
          <a:off x="1431121" y="986882"/>
          <a:ext cx="2531278" cy="175725"/>
        </a:xfrm>
        <a:custGeom>
          <a:avLst/>
          <a:gdLst/>
          <a:ahLst/>
          <a:cxnLst/>
          <a:rect l="0" t="0" r="0" b="0"/>
          <a:pathLst>
            <a:path>
              <a:moveTo>
                <a:pt x="2531278" y="0"/>
              </a:moveTo>
              <a:lnTo>
                <a:pt x="2531278" y="87862"/>
              </a:lnTo>
              <a:lnTo>
                <a:pt x="0" y="87862"/>
              </a:lnTo>
              <a:lnTo>
                <a:pt x="0"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4C4BF3-D80A-43D0-A986-F145BBAF994B}">
      <dsp:nvSpPr>
        <dsp:cNvPr id="0" name=""/>
        <dsp:cNvSpPr/>
      </dsp:nvSpPr>
      <dsp:spPr>
        <a:xfrm>
          <a:off x="418610" y="986882"/>
          <a:ext cx="3543789" cy="175725"/>
        </a:xfrm>
        <a:custGeom>
          <a:avLst/>
          <a:gdLst/>
          <a:ahLst/>
          <a:cxnLst/>
          <a:rect l="0" t="0" r="0" b="0"/>
          <a:pathLst>
            <a:path>
              <a:moveTo>
                <a:pt x="3543789" y="0"/>
              </a:moveTo>
              <a:lnTo>
                <a:pt x="3543789" y="87862"/>
              </a:lnTo>
              <a:lnTo>
                <a:pt x="0" y="87862"/>
              </a:lnTo>
              <a:lnTo>
                <a:pt x="0" y="1757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B26FE-E721-4910-92AB-6A532EE11E29}">
      <dsp:nvSpPr>
        <dsp:cNvPr id="0" name=""/>
        <dsp:cNvSpPr/>
      </dsp:nvSpPr>
      <dsp:spPr>
        <a:xfrm>
          <a:off x="3544006" y="568489"/>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a:t>
          </a:r>
          <a:endParaRPr lang="en-SG" sz="1300" kern="1200" dirty="0"/>
        </a:p>
      </dsp:txBody>
      <dsp:txXfrm>
        <a:off x="3544006" y="568489"/>
        <a:ext cx="836786" cy="418393"/>
      </dsp:txXfrm>
    </dsp:sp>
    <dsp:sp modelId="{8368EF0A-F26E-40C3-8539-E5FB6929EC0E}">
      <dsp:nvSpPr>
        <dsp:cNvPr id="0" name=""/>
        <dsp:cNvSpPr/>
      </dsp:nvSpPr>
      <dsp:spPr>
        <a:xfrm>
          <a:off x="217"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bin</a:t>
          </a:r>
          <a:endParaRPr lang="en-SG" sz="1300" kern="1200" dirty="0"/>
        </a:p>
      </dsp:txBody>
      <dsp:txXfrm>
        <a:off x="217" y="1162607"/>
        <a:ext cx="836786" cy="418393"/>
      </dsp:txXfrm>
    </dsp:sp>
    <dsp:sp modelId="{FEB49AD5-F324-4497-8923-71277ACD56F9}">
      <dsp:nvSpPr>
        <dsp:cNvPr id="0" name=""/>
        <dsp:cNvSpPr/>
      </dsp:nvSpPr>
      <dsp:spPr>
        <a:xfrm>
          <a:off x="1012728"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err="1" smtClean="0"/>
            <a:t>dev</a:t>
          </a:r>
          <a:endParaRPr lang="en-SG" sz="1300" kern="1200" dirty="0"/>
        </a:p>
      </dsp:txBody>
      <dsp:txXfrm>
        <a:off x="1012728" y="1162607"/>
        <a:ext cx="836786" cy="418393"/>
      </dsp:txXfrm>
    </dsp:sp>
    <dsp:sp modelId="{431FFE88-911A-44A0-AC85-D40661005F4B}">
      <dsp:nvSpPr>
        <dsp:cNvPr id="0" name=""/>
        <dsp:cNvSpPr/>
      </dsp:nvSpPr>
      <dsp:spPr>
        <a:xfrm>
          <a:off x="2025240"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err="1" smtClean="0"/>
            <a:t>etc</a:t>
          </a:r>
          <a:endParaRPr lang="en-SG" sz="1300" kern="1200" dirty="0"/>
        </a:p>
      </dsp:txBody>
      <dsp:txXfrm>
        <a:off x="2025240" y="1162607"/>
        <a:ext cx="836786" cy="418393"/>
      </dsp:txXfrm>
    </dsp:sp>
    <dsp:sp modelId="{5463FE95-585C-4FA5-BC46-D879BC3A4B9D}">
      <dsp:nvSpPr>
        <dsp:cNvPr id="0" name=""/>
        <dsp:cNvSpPr/>
      </dsp:nvSpPr>
      <dsp:spPr>
        <a:xfrm>
          <a:off x="3037751"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home</a:t>
          </a:r>
          <a:endParaRPr lang="en-SG" sz="1300" kern="1200" dirty="0"/>
        </a:p>
      </dsp:txBody>
      <dsp:txXfrm>
        <a:off x="3037751" y="1162607"/>
        <a:ext cx="836786" cy="418393"/>
      </dsp:txXfrm>
    </dsp:sp>
    <dsp:sp modelId="{9679984B-B43F-49CA-B2F9-2426B65C10F3}">
      <dsp:nvSpPr>
        <dsp:cNvPr id="0" name=""/>
        <dsp:cNvSpPr/>
      </dsp:nvSpPr>
      <dsp:spPr>
        <a:xfrm>
          <a:off x="3037751" y="1756725"/>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training</a:t>
          </a:r>
          <a:endParaRPr lang="en-SG" sz="1300" kern="1200" dirty="0"/>
        </a:p>
      </dsp:txBody>
      <dsp:txXfrm>
        <a:off x="3037751" y="1756725"/>
        <a:ext cx="836786" cy="418393"/>
      </dsp:txXfrm>
    </dsp:sp>
    <dsp:sp modelId="{E3C673D7-4554-40EB-9ADE-AE2F692F1053}">
      <dsp:nvSpPr>
        <dsp:cNvPr id="0" name=""/>
        <dsp:cNvSpPr/>
      </dsp:nvSpPr>
      <dsp:spPr>
        <a:xfrm>
          <a:off x="3246947" y="2350844"/>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Desktop</a:t>
          </a:r>
          <a:endParaRPr lang="en-SG" sz="1300" kern="1200" dirty="0"/>
        </a:p>
      </dsp:txBody>
      <dsp:txXfrm>
        <a:off x="3246947" y="2350844"/>
        <a:ext cx="836786" cy="418393"/>
      </dsp:txXfrm>
    </dsp:sp>
    <dsp:sp modelId="{B7AEBB4F-8D18-4A03-AAD6-2C0F08449F6C}">
      <dsp:nvSpPr>
        <dsp:cNvPr id="0" name=""/>
        <dsp:cNvSpPr/>
      </dsp:nvSpPr>
      <dsp:spPr>
        <a:xfrm>
          <a:off x="3246947" y="2944962"/>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workspace</a:t>
          </a:r>
          <a:endParaRPr lang="en-SG" sz="1300" kern="1200" dirty="0"/>
        </a:p>
      </dsp:txBody>
      <dsp:txXfrm>
        <a:off x="3246947" y="2944962"/>
        <a:ext cx="836786" cy="418393"/>
      </dsp:txXfrm>
    </dsp:sp>
    <dsp:sp modelId="{ADA9284F-A0F3-4CDE-A0F7-C181CCD1BCDC}">
      <dsp:nvSpPr>
        <dsp:cNvPr id="0" name=""/>
        <dsp:cNvSpPr/>
      </dsp:nvSpPr>
      <dsp:spPr>
        <a:xfrm>
          <a:off x="3246947" y="3539080"/>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a:t>
          </a:r>
          <a:endParaRPr lang="en-SG" sz="1300" kern="1200" dirty="0"/>
        </a:p>
      </dsp:txBody>
      <dsp:txXfrm>
        <a:off x="3246947" y="3539080"/>
        <a:ext cx="836786" cy="418393"/>
      </dsp:txXfrm>
    </dsp:sp>
    <dsp:sp modelId="{D505AA63-A7D9-4260-A958-910B8F0FDBD3}">
      <dsp:nvSpPr>
        <dsp:cNvPr id="0" name=""/>
        <dsp:cNvSpPr/>
      </dsp:nvSpPr>
      <dsp:spPr>
        <a:xfrm>
          <a:off x="4050262"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err="1" smtClean="0"/>
            <a:t>usr</a:t>
          </a:r>
          <a:endParaRPr lang="en-SG" sz="1300" kern="1200" dirty="0"/>
        </a:p>
      </dsp:txBody>
      <dsp:txXfrm>
        <a:off x="4050262" y="1162607"/>
        <a:ext cx="836786" cy="418393"/>
      </dsp:txXfrm>
    </dsp:sp>
    <dsp:sp modelId="{BDA16921-1513-4580-93DE-C7806EF42535}">
      <dsp:nvSpPr>
        <dsp:cNvPr id="0" name=""/>
        <dsp:cNvSpPr/>
      </dsp:nvSpPr>
      <dsp:spPr>
        <a:xfrm>
          <a:off x="5062773"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err="1" smtClean="0"/>
            <a:t>sbin</a:t>
          </a:r>
          <a:endParaRPr lang="en-SG" sz="1300" kern="1200" dirty="0"/>
        </a:p>
      </dsp:txBody>
      <dsp:txXfrm>
        <a:off x="5062773" y="1162607"/>
        <a:ext cx="836786" cy="418393"/>
      </dsp:txXfrm>
    </dsp:sp>
    <dsp:sp modelId="{81FAF8E1-CB88-4609-B438-82FD95FCF6E8}">
      <dsp:nvSpPr>
        <dsp:cNvPr id="0" name=""/>
        <dsp:cNvSpPr/>
      </dsp:nvSpPr>
      <dsp:spPr>
        <a:xfrm>
          <a:off x="6075284"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lib</a:t>
          </a:r>
          <a:endParaRPr lang="en-SG" sz="1300" kern="1200" dirty="0"/>
        </a:p>
      </dsp:txBody>
      <dsp:txXfrm>
        <a:off x="6075284" y="1162607"/>
        <a:ext cx="836786" cy="418393"/>
      </dsp:txXfrm>
    </dsp:sp>
    <dsp:sp modelId="{60BDDC6C-ECC8-4B36-A3F0-0490AEFF77A7}">
      <dsp:nvSpPr>
        <dsp:cNvPr id="0" name=""/>
        <dsp:cNvSpPr/>
      </dsp:nvSpPr>
      <dsp:spPr>
        <a:xfrm>
          <a:off x="7087796" y="1162607"/>
          <a:ext cx="836786" cy="418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SG" sz="1300" kern="1200" dirty="0" smtClean="0"/>
            <a:t>…</a:t>
          </a:r>
          <a:endParaRPr lang="en-SG" sz="1300" kern="1200" dirty="0"/>
        </a:p>
      </dsp:txBody>
      <dsp:txXfrm>
        <a:off x="7087796" y="1162607"/>
        <a:ext cx="836786" cy="4183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1696C3A-3DAB-4BF8-BDAE-79B5A1EA9367}" type="slidenum">
              <a:rPr lang="en-US" altLang="en-US"/>
              <a:pPr/>
              <a:t>‹#›</a:t>
            </a:fld>
            <a:endParaRPr lang="en-US" altLang="en-US"/>
          </a:p>
        </p:txBody>
      </p:sp>
    </p:spTree>
    <p:extLst>
      <p:ext uri="{BB962C8B-B14F-4D97-AF65-F5344CB8AC3E}">
        <p14:creationId xmlns:p14="http://schemas.microsoft.com/office/powerpoint/2010/main" val="37569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05DCD-16CE-4B88-BC74-D4AE3CAC32D6}" type="datetimeFigureOut">
              <a:rPr lang="en-SG" smtClean="0"/>
              <a:t>30/4/2016</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46497-95F0-4156-8E65-5D2D15EC94FF}" type="slidenum">
              <a:rPr lang="en-SG" smtClean="0"/>
              <a:t>‹#›</a:t>
            </a:fld>
            <a:endParaRPr lang="en-SG"/>
          </a:p>
        </p:txBody>
      </p:sp>
    </p:spTree>
    <p:extLst>
      <p:ext uri="{BB962C8B-B14F-4D97-AF65-F5344CB8AC3E}">
        <p14:creationId xmlns:p14="http://schemas.microsoft.com/office/powerpoint/2010/main" val="19682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4400" y="6076950"/>
            <a:ext cx="35052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1828800" y="3581400"/>
            <a:ext cx="6400800" cy="1089025"/>
          </a:xfrm>
        </p:spPr>
        <p:txBody>
          <a:bodyPr/>
          <a:lstStyle>
            <a:lvl1pPr algn="r">
              <a:defRPr sz="2800"/>
            </a:lvl1pPr>
          </a:lstStyle>
          <a:p>
            <a:pPr lvl="0"/>
            <a:r>
              <a:rPr lang="en-US" noProof="0" dirty="0" smtClean="0"/>
              <a:t>Click to edit Master title style</a:t>
            </a:r>
          </a:p>
        </p:txBody>
      </p:sp>
      <p:sp>
        <p:nvSpPr>
          <p:cNvPr id="5123" name="Rectangle 3"/>
          <p:cNvSpPr>
            <a:spLocks noGrp="1" noChangeArrowheads="1"/>
          </p:cNvSpPr>
          <p:nvPr>
            <p:ph type="subTitle" idx="1"/>
          </p:nvPr>
        </p:nvSpPr>
        <p:spPr>
          <a:xfrm>
            <a:off x="1828800" y="4648200"/>
            <a:ext cx="6400800" cy="381000"/>
          </a:xfrm>
        </p:spPr>
        <p:txBody>
          <a:bodyPr/>
          <a:lstStyle>
            <a:lvl1pPr marL="0" indent="0" algn="r">
              <a:buFontTx/>
              <a:buNone/>
              <a:defRPr sz="1900">
                <a:solidFill>
                  <a:schemeClr val="bg1"/>
                </a:solidFill>
              </a:defRPr>
            </a:lvl1pPr>
          </a:lstStyle>
          <a:p>
            <a:pPr lvl="0"/>
            <a:r>
              <a:rPr lang="en-US" noProof="0" dirty="0" smtClean="0"/>
              <a:t>Click to edit Master subtitle style</a:t>
            </a:r>
          </a:p>
        </p:txBody>
      </p:sp>
    </p:spTree>
    <p:extLst>
      <p:ext uri="{BB962C8B-B14F-4D97-AF65-F5344CB8AC3E}">
        <p14:creationId xmlns:p14="http://schemas.microsoft.com/office/powerpoint/2010/main" val="297478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48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274638"/>
            <a:ext cx="1889125"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06500" y="274638"/>
            <a:ext cx="5514975"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927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082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91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371600"/>
            <a:ext cx="3695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22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758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1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7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032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411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06500" y="274638"/>
            <a:ext cx="75438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219200" y="1371600"/>
            <a:ext cx="7543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Text Box 7"/>
          <p:cNvSpPr txBox="1">
            <a:spLocks noChangeArrowheads="1"/>
          </p:cNvSpPr>
          <p:nvPr userDrawn="1"/>
        </p:nvSpPr>
        <p:spPr bwMode="auto">
          <a:xfrm>
            <a:off x="990600" y="6430963"/>
            <a:ext cx="184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200">
              <a:solidFill>
                <a:schemeClr val="bg2"/>
              </a:solidFill>
              <a:latin typeface="Trebuchet MS" panose="020B0603020202020204" pitchFamily="34" charset="0"/>
            </a:endParaRPr>
          </a:p>
        </p:txBody>
      </p:sp>
      <p:sp>
        <p:nvSpPr>
          <p:cNvPr id="1032" name="Text Box 8"/>
          <p:cNvSpPr txBox="1">
            <a:spLocks noChangeArrowheads="1"/>
          </p:cNvSpPr>
          <p:nvPr userDrawn="1"/>
        </p:nvSpPr>
        <p:spPr bwMode="auto">
          <a:xfrm>
            <a:off x="4876800" y="6445250"/>
            <a:ext cx="3886200" cy="2603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defRPr/>
            </a:pPr>
            <a:r>
              <a:rPr lang="en-US" sz="1100">
                <a:solidFill>
                  <a:srgbClr val="4D4D4D"/>
                </a:solidFill>
                <a:latin typeface="Trebuchet MS" pitchFamily="34" charset="0"/>
              </a:rPr>
              <a:t> Temasek Polytechnic  • School of Informatics &amp; IT  </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3000" b="1" i="0" u="none">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800">
          <a:solidFill>
            <a:srgbClr val="5F5F5F"/>
          </a:solidFill>
          <a:latin typeface="+mn-lt"/>
          <a:ea typeface="+mn-ea"/>
          <a:cs typeface="+mn-cs"/>
        </a:defRPr>
      </a:lvl1pPr>
      <a:lvl2pPr marL="742950" indent="-285750" algn="l" rtl="0" eaLnBrk="0" fontAlgn="base" hangingPunct="0">
        <a:spcBef>
          <a:spcPct val="20000"/>
        </a:spcBef>
        <a:spcAft>
          <a:spcPct val="0"/>
        </a:spcAft>
        <a:buChar char="–"/>
        <a:defRPr sz="2400" b="0" i="0" u="none">
          <a:solidFill>
            <a:srgbClr val="5F5F5F"/>
          </a:solidFill>
          <a:latin typeface="+mn-lt"/>
        </a:defRPr>
      </a:lvl2pPr>
      <a:lvl3pPr marL="1143000" indent="-228600" algn="l" rtl="0" eaLnBrk="0" fontAlgn="base" hangingPunct="0">
        <a:spcBef>
          <a:spcPct val="20000"/>
        </a:spcBef>
        <a:spcAft>
          <a:spcPct val="0"/>
        </a:spcAft>
        <a:buChar char="•"/>
        <a:defRPr sz="2000">
          <a:solidFill>
            <a:srgbClr val="5F5F5F"/>
          </a:solidFill>
          <a:latin typeface="+mn-lt"/>
        </a:defRPr>
      </a:lvl3pPr>
      <a:lvl4pPr marL="1600200" indent="-228600" algn="l" rtl="0" eaLnBrk="0" fontAlgn="base" hangingPunct="0">
        <a:spcBef>
          <a:spcPct val="20000"/>
        </a:spcBef>
        <a:spcAft>
          <a:spcPct val="0"/>
        </a:spcAft>
        <a:buChar char="–"/>
        <a:defRPr>
          <a:solidFill>
            <a:srgbClr val="5F5F5F"/>
          </a:solidFill>
          <a:latin typeface="+mn-lt"/>
        </a:defRPr>
      </a:lvl4pPr>
      <a:lvl5pPr marL="2057400" indent="-228600" algn="l" rtl="0" eaLnBrk="0" fontAlgn="base" hangingPunct="0">
        <a:spcBef>
          <a:spcPct val="20000"/>
        </a:spcBef>
        <a:spcAft>
          <a:spcPct val="0"/>
        </a:spcAft>
        <a:buChar char="»"/>
        <a:defRPr>
          <a:solidFill>
            <a:srgbClr val="5F5F5F"/>
          </a:solidFill>
          <a:latin typeface="+mn-lt"/>
        </a:defRPr>
      </a:lvl5pPr>
      <a:lvl6pPr marL="2514600" indent="-228600" algn="l" rtl="0" fontAlgn="base">
        <a:spcBef>
          <a:spcPct val="20000"/>
        </a:spcBef>
        <a:spcAft>
          <a:spcPct val="0"/>
        </a:spcAft>
        <a:buChar char="»"/>
        <a:defRPr>
          <a:solidFill>
            <a:srgbClr val="5F5F5F"/>
          </a:solidFill>
          <a:latin typeface="+mn-lt"/>
        </a:defRPr>
      </a:lvl6pPr>
      <a:lvl7pPr marL="2971800" indent="-228600" algn="l" rtl="0" fontAlgn="base">
        <a:spcBef>
          <a:spcPct val="20000"/>
        </a:spcBef>
        <a:spcAft>
          <a:spcPct val="0"/>
        </a:spcAft>
        <a:buChar char="»"/>
        <a:defRPr>
          <a:solidFill>
            <a:srgbClr val="5F5F5F"/>
          </a:solidFill>
          <a:latin typeface="+mn-lt"/>
        </a:defRPr>
      </a:lvl7pPr>
      <a:lvl8pPr marL="3429000" indent="-228600" algn="l" rtl="0" fontAlgn="base">
        <a:spcBef>
          <a:spcPct val="20000"/>
        </a:spcBef>
        <a:spcAft>
          <a:spcPct val="0"/>
        </a:spcAft>
        <a:buChar char="»"/>
        <a:defRPr>
          <a:solidFill>
            <a:srgbClr val="5F5F5F"/>
          </a:solidFill>
          <a:latin typeface="+mn-lt"/>
        </a:defRPr>
      </a:lvl8pPr>
      <a:lvl9pPr marL="3886200" indent="-228600" algn="l" rtl="0" fontAlgn="base">
        <a:spcBef>
          <a:spcPct val="20000"/>
        </a:spcBef>
        <a:spcAft>
          <a:spcPct val="0"/>
        </a:spcAft>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514600"/>
            <a:ext cx="6248400" cy="1089025"/>
          </a:xfrm>
        </p:spPr>
        <p:txBody>
          <a:bodyPr/>
          <a:lstStyle/>
          <a:p>
            <a:pPr algn="ctr"/>
            <a:r>
              <a:rPr lang="en-US" dirty="0" smtClean="0">
                <a:solidFill>
                  <a:srgbClr val="002060"/>
                </a:solidFill>
              </a:rPr>
              <a:t>Introduction </a:t>
            </a:r>
            <a:r>
              <a:rPr lang="en-US" dirty="0">
                <a:solidFill>
                  <a:srgbClr val="002060"/>
                </a:solidFill>
              </a:rPr>
              <a:t>to UNIX / Linux</a:t>
            </a:r>
            <a:endParaRPr lang="en-SG" dirty="0"/>
          </a:p>
        </p:txBody>
      </p:sp>
    </p:spTree>
    <p:extLst>
      <p:ext uri="{BB962C8B-B14F-4D97-AF65-F5344CB8AC3E}">
        <p14:creationId xmlns:p14="http://schemas.microsoft.com/office/powerpoint/2010/main" val="136450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Commands</a:t>
            </a:r>
            <a:endParaRPr lang="en-SG" dirty="0"/>
          </a:p>
        </p:txBody>
      </p:sp>
      <p:sp>
        <p:nvSpPr>
          <p:cNvPr id="3" name="Content Placeholder 2"/>
          <p:cNvSpPr>
            <a:spLocks noGrp="1"/>
          </p:cNvSpPr>
          <p:nvPr>
            <p:ph idx="1"/>
          </p:nvPr>
        </p:nvSpPr>
        <p:spPr>
          <a:xfrm>
            <a:off x="838200" y="1295400"/>
            <a:ext cx="7924800" cy="4525963"/>
          </a:xfrm>
        </p:spPr>
        <p:txBody>
          <a:bodyPr/>
          <a:lstStyle/>
          <a:p>
            <a:r>
              <a:rPr lang="en-SG" dirty="0" smtClean="0">
                <a:solidFill>
                  <a:schemeClr val="tx1"/>
                </a:solidFill>
              </a:rPr>
              <a:t>General format of commands:</a:t>
            </a:r>
          </a:p>
          <a:p>
            <a:r>
              <a:rPr lang="en-SG" dirty="0" smtClean="0">
                <a:solidFill>
                  <a:schemeClr val="tx1"/>
                </a:solidFill>
                <a:latin typeface="Bell MT" panose="02020503060305020303" pitchFamily="18" charset="0"/>
              </a:rPr>
              <a:t>&lt;command&gt;  -&lt;options&gt;  &lt;file&gt;</a:t>
            </a:r>
            <a:endParaRPr lang="en-SG" dirty="0">
              <a:solidFill>
                <a:schemeClr val="tx1"/>
              </a:solidFill>
              <a:latin typeface="Bell MT" panose="02020503060305020303" pitchFamily="18" charset="0"/>
            </a:endParaRPr>
          </a:p>
        </p:txBody>
      </p:sp>
    </p:spTree>
    <p:extLst>
      <p:ext uri="{BB962C8B-B14F-4D97-AF65-F5344CB8AC3E}">
        <p14:creationId xmlns:p14="http://schemas.microsoft.com/office/powerpoint/2010/main" val="372631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Commands</a:t>
            </a:r>
            <a:endParaRPr lang="en-SG" dirty="0"/>
          </a:p>
        </p:txBody>
      </p:sp>
      <p:sp>
        <p:nvSpPr>
          <p:cNvPr id="3" name="Content Placeholder 2"/>
          <p:cNvSpPr>
            <a:spLocks noGrp="1"/>
          </p:cNvSpPr>
          <p:nvPr>
            <p:ph sz="half" idx="1"/>
          </p:nvPr>
        </p:nvSpPr>
        <p:spPr/>
        <p:txBody>
          <a:bodyPr>
            <a:normAutofit fontScale="85000" lnSpcReduction="10000"/>
          </a:bodyPr>
          <a:lstStyle/>
          <a:p>
            <a:r>
              <a:rPr lang="en-SG" dirty="0" smtClean="0">
                <a:solidFill>
                  <a:schemeClr val="tx1"/>
                </a:solidFill>
              </a:rPr>
              <a:t>What is in the current folder</a:t>
            </a:r>
          </a:p>
          <a:p>
            <a:pPr lvl="1">
              <a:buFont typeface="Arial" panose="020B0604020202020204" pitchFamily="34" charset="0"/>
              <a:buChar char="•"/>
            </a:pPr>
            <a:r>
              <a:rPr lang="en-SG" dirty="0" err="1" smtClean="0">
                <a:solidFill>
                  <a:schemeClr val="tx1"/>
                </a:solidFill>
                <a:latin typeface="Bell MT" panose="02020503060305020303" pitchFamily="18" charset="0"/>
              </a:rPr>
              <a:t>ls</a:t>
            </a:r>
            <a:endParaRPr lang="en-SG" dirty="0" smtClean="0">
              <a:solidFill>
                <a:schemeClr val="tx1"/>
              </a:solidFill>
              <a:latin typeface="Bell MT" panose="02020503060305020303" pitchFamily="18" charset="0"/>
            </a:endParaRPr>
          </a:p>
          <a:p>
            <a:r>
              <a:rPr lang="en-SG" dirty="0" smtClean="0">
                <a:solidFill>
                  <a:schemeClr val="tx1"/>
                </a:solidFill>
              </a:rPr>
              <a:t>Change to a new folder</a:t>
            </a:r>
          </a:p>
          <a:p>
            <a:pPr lvl="1">
              <a:buFont typeface="Arial" panose="020B0604020202020204" pitchFamily="34" charset="0"/>
              <a:buChar char="•"/>
            </a:pPr>
            <a:r>
              <a:rPr lang="en-SG" dirty="0">
                <a:solidFill>
                  <a:schemeClr val="tx1"/>
                </a:solidFill>
                <a:latin typeface="Bell MT" panose="02020503060305020303" pitchFamily="18" charset="0"/>
              </a:rPr>
              <a:t>c</a:t>
            </a:r>
            <a:r>
              <a:rPr lang="en-SG" dirty="0" smtClean="0">
                <a:solidFill>
                  <a:schemeClr val="tx1"/>
                </a:solidFill>
                <a:latin typeface="Bell MT" panose="02020503060305020303" pitchFamily="18" charset="0"/>
              </a:rPr>
              <a:t>d &lt;folder&gt;</a:t>
            </a:r>
          </a:p>
          <a:p>
            <a:r>
              <a:rPr lang="en-SG" dirty="0" smtClean="0">
                <a:solidFill>
                  <a:schemeClr val="tx1"/>
                </a:solidFill>
              </a:rPr>
              <a:t>Delete a file</a:t>
            </a:r>
          </a:p>
          <a:p>
            <a:pPr lvl="1">
              <a:buFont typeface="Arial" panose="020B0604020202020204" pitchFamily="34" charset="0"/>
              <a:buChar char="•"/>
            </a:pPr>
            <a:r>
              <a:rPr lang="en-SG" dirty="0" err="1" smtClean="0">
                <a:solidFill>
                  <a:schemeClr val="tx1"/>
                </a:solidFill>
                <a:latin typeface="Bell MT" panose="02020503060305020303" pitchFamily="18" charset="0"/>
              </a:rPr>
              <a:t>rm</a:t>
            </a:r>
            <a:endParaRPr lang="en-SG" dirty="0" smtClean="0">
              <a:solidFill>
                <a:schemeClr val="tx1"/>
              </a:solidFill>
              <a:latin typeface="Bell MT" panose="02020503060305020303" pitchFamily="18" charset="0"/>
            </a:endParaRPr>
          </a:p>
          <a:p>
            <a:r>
              <a:rPr lang="en-SG" dirty="0" smtClean="0">
                <a:solidFill>
                  <a:schemeClr val="tx1"/>
                </a:solidFill>
              </a:rPr>
              <a:t>Delete a folder and all contents (use with caution):</a:t>
            </a:r>
          </a:p>
          <a:p>
            <a:pPr lvl="1">
              <a:buFont typeface="Arial" panose="020B0604020202020204" pitchFamily="34" charset="0"/>
              <a:buChar char="•"/>
            </a:pPr>
            <a:r>
              <a:rPr lang="en-SG" dirty="0" err="1">
                <a:solidFill>
                  <a:schemeClr val="tx1"/>
                </a:solidFill>
                <a:latin typeface="Bell MT" panose="02020503060305020303" pitchFamily="18" charset="0"/>
              </a:rPr>
              <a:t>r</a:t>
            </a:r>
            <a:r>
              <a:rPr lang="en-SG" dirty="0" err="1" smtClean="0">
                <a:solidFill>
                  <a:schemeClr val="tx1"/>
                </a:solidFill>
                <a:latin typeface="Bell MT" panose="02020503060305020303" pitchFamily="18" charset="0"/>
              </a:rPr>
              <a:t>m</a:t>
            </a:r>
            <a:r>
              <a:rPr lang="en-SG" dirty="0" smtClean="0">
                <a:solidFill>
                  <a:schemeClr val="tx1"/>
                </a:solidFill>
                <a:latin typeface="Bell MT" panose="02020503060305020303" pitchFamily="18" charset="0"/>
              </a:rPr>
              <a:t> –</a:t>
            </a:r>
            <a:r>
              <a:rPr lang="en-SG" dirty="0" err="1" smtClean="0">
                <a:solidFill>
                  <a:schemeClr val="tx1"/>
                </a:solidFill>
                <a:latin typeface="Bell MT" panose="02020503060305020303" pitchFamily="18" charset="0"/>
              </a:rPr>
              <a:t>rf</a:t>
            </a:r>
            <a:r>
              <a:rPr lang="en-SG" dirty="0" smtClean="0">
                <a:solidFill>
                  <a:schemeClr val="tx1"/>
                </a:solidFill>
                <a:latin typeface="Bell MT" panose="02020503060305020303" pitchFamily="18" charset="0"/>
              </a:rPr>
              <a:t> &lt;folder&gt;</a:t>
            </a:r>
          </a:p>
          <a:p>
            <a:r>
              <a:rPr lang="en-SG" dirty="0">
                <a:solidFill>
                  <a:schemeClr val="tx1"/>
                </a:solidFill>
              </a:rPr>
              <a:t>Move a file </a:t>
            </a:r>
          </a:p>
          <a:p>
            <a:pPr lvl="1">
              <a:buFont typeface="Arial" panose="020B0604020202020204" pitchFamily="34" charset="0"/>
              <a:buChar char="•"/>
            </a:pPr>
            <a:r>
              <a:rPr lang="en-SG" dirty="0">
                <a:solidFill>
                  <a:schemeClr val="tx1"/>
                </a:solidFill>
                <a:latin typeface="Bell MT" panose="02020503060305020303" pitchFamily="18" charset="0"/>
              </a:rPr>
              <a:t>mv &lt;</a:t>
            </a:r>
            <a:r>
              <a:rPr lang="en-SG" dirty="0" err="1">
                <a:solidFill>
                  <a:schemeClr val="tx1"/>
                </a:solidFill>
                <a:latin typeface="Bell MT" panose="02020503060305020303" pitchFamily="18" charset="0"/>
              </a:rPr>
              <a:t>src</a:t>
            </a:r>
            <a:r>
              <a:rPr lang="en-SG" dirty="0">
                <a:solidFill>
                  <a:schemeClr val="tx1"/>
                </a:solidFill>
                <a:latin typeface="Bell MT" panose="02020503060305020303" pitchFamily="18" charset="0"/>
              </a:rPr>
              <a:t>&gt; &lt;</a:t>
            </a:r>
            <a:r>
              <a:rPr lang="en-SG" dirty="0" err="1">
                <a:solidFill>
                  <a:schemeClr val="tx1"/>
                </a:solidFill>
                <a:latin typeface="Bell MT" panose="02020503060305020303" pitchFamily="18" charset="0"/>
              </a:rPr>
              <a:t>dest</a:t>
            </a:r>
            <a:r>
              <a:rPr lang="en-SG" dirty="0">
                <a:solidFill>
                  <a:schemeClr val="tx1"/>
                </a:solidFill>
                <a:latin typeface="Bell MT" panose="02020503060305020303" pitchFamily="18" charset="0"/>
              </a:rPr>
              <a:t>&gt;</a:t>
            </a:r>
          </a:p>
          <a:p>
            <a:pPr lvl="1">
              <a:buFont typeface="Arial" panose="020B0604020202020204" pitchFamily="34" charset="0"/>
              <a:buChar char="•"/>
            </a:pPr>
            <a:endParaRPr lang="en-SG" dirty="0">
              <a:solidFill>
                <a:schemeClr val="tx1"/>
              </a:solidFill>
              <a:latin typeface="Bell MT" panose="02020503060305020303" pitchFamily="18" charset="0"/>
            </a:endParaRPr>
          </a:p>
        </p:txBody>
      </p:sp>
      <p:sp>
        <p:nvSpPr>
          <p:cNvPr id="4" name="Content Placeholder 3"/>
          <p:cNvSpPr>
            <a:spLocks noGrp="1"/>
          </p:cNvSpPr>
          <p:nvPr>
            <p:ph sz="half" idx="2"/>
          </p:nvPr>
        </p:nvSpPr>
        <p:spPr/>
        <p:txBody>
          <a:bodyPr>
            <a:normAutofit fontScale="85000" lnSpcReduction="10000"/>
          </a:bodyPr>
          <a:lstStyle/>
          <a:p>
            <a:r>
              <a:rPr lang="en-SG" dirty="0" smtClean="0">
                <a:solidFill>
                  <a:schemeClr val="tx1"/>
                </a:solidFill>
              </a:rPr>
              <a:t>Copy a file:</a:t>
            </a:r>
          </a:p>
          <a:p>
            <a:pPr lvl="1">
              <a:buFont typeface="Arial" panose="020B0604020202020204" pitchFamily="34" charset="0"/>
              <a:buChar char="•"/>
            </a:pPr>
            <a:r>
              <a:rPr lang="en-SG" dirty="0" err="1">
                <a:solidFill>
                  <a:schemeClr val="tx1"/>
                </a:solidFill>
                <a:latin typeface="Bell MT" panose="02020503060305020303" pitchFamily="18" charset="0"/>
              </a:rPr>
              <a:t>c</a:t>
            </a:r>
            <a:r>
              <a:rPr lang="en-SG" dirty="0" err="1" smtClean="0">
                <a:solidFill>
                  <a:schemeClr val="tx1"/>
                </a:solidFill>
                <a:latin typeface="Bell MT" panose="02020503060305020303" pitchFamily="18" charset="0"/>
              </a:rPr>
              <a:t>p</a:t>
            </a:r>
            <a:r>
              <a:rPr lang="en-SG" dirty="0" smtClean="0">
                <a:solidFill>
                  <a:schemeClr val="tx1"/>
                </a:solidFill>
                <a:latin typeface="Bell MT" panose="02020503060305020303" pitchFamily="18" charset="0"/>
              </a:rPr>
              <a:t> &lt;</a:t>
            </a:r>
            <a:r>
              <a:rPr lang="en-SG" dirty="0" err="1" smtClean="0">
                <a:solidFill>
                  <a:schemeClr val="tx1"/>
                </a:solidFill>
                <a:latin typeface="Bell MT" panose="02020503060305020303" pitchFamily="18" charset="0"/>
              </a:rPr>
              <a:t>scr</a:t>
            </a:r>
            <a:r>
              <a:rPr lang="en-SG" dirty="0" smtClean="0">
                <a:solidFill>
                  <a:schemeClr val="tx1"/>
                </a:solidFill>
                <a:latin typeface="Bell MT" panose="02020503060305020303" pitchFamily="18" charset="0"/>
              </a:rPr>
              <a:t>&gt; &lt;</a:t>
            </a:r>
            <a:r>
              <a:rPr lang="en-SG" dirty="0" err="1" smtClean="0">
                <a:solidFill>
                  <a:schemeClr val="tx1"/>
                </a:solidFill>
                <a:latin typeface="Bell MT" panose="02020503060305020303" pitchFamily="18" charset="0"/>
              </a:rPr>
              <a:t>dest</a:t>
            </a:r>
            <a:r>
              <a:rPr lang="en-SG" dirty="0" smtClean="0">
                <a:solidFill>
                  <a:schemeClr val="tx1"/>
                </a:solidFill>
                <a:latin typeface="Bell MT" panose="02020503060305020303" pitchFamily="18" charset="0"/>
              </a:rPr>
              <a:t>&gt;</a:t>
            </a:r>
          </a:p>
          <a:p>
            <a:r>
              <a:rPr lang="en-SG" dirty="0" smtClean="0">
                <a:solidFill>
                  <a:schemeClr val="tx1"/>
                </a:solidFill>
              </a:rPr>
              <a:t>Make a directory</a:t>
            </a:r>
          </a:p>
          <a:p>
            <a:pPr lvl="1">
              <a:buFont typeface="Arial" panose="020B0604020202020204" pitchFamily="34" charset="0"/>
              <a:buChar char="•"/>
            </a:pPr>
            <a:r>
              <a:rPr lang="en-SG" dirty="0" err="1">
                <a:solidFill>
                  <a:schemeClr val="tx1"/>
                </a:solidFill>
                <a:latin typeface="Bell MT" panose="02020503060305020303" pitchFamily="18" charset="0"/>
              </a:rPr>
              <a:t>m</a:t>
            </a:r>
            <a:r>
              <a:rPr lang="en-SG" dirty="0" err="1" smtClean="0">
                <a:solidFill>
                  <a:schemeClr val="tx1"/>
                </a:solidFill>
                <a:latin typeface="Bell MT" panose="02020503060305020303" pitchFamily="18" charset="0"/>
              </a:rPr>
              <a:t>kdir</a:t>
            </a:r>
            <a:endParaRPr lang="en-SG" dirty="0" smtClean="0">
              <a:solidFill>
                <a:schemeClr val="tx1"/>
              </a:solidFill>
              <a:latin typeface="Bell MT" panose="02020503060305020303" pitchFamily="18" charset="0"/>
            </a:endParaRPr>
          </a:p>
          <a:p>
            <a:r>
              <a:rPr lang="en-SG" dirty="0" smtClean="0">
                <a:solidFill>
                  <a:schemeClr val="tx1"/>
                </a:solidFill>
              </a:rPr>
              <a:t>Remove a directory</a:t>
            </a:r>
          </a:p>
          <a:p>
            <a:pPr lvl="1">
              <a:buFont typeface="Arial" panose="020B0604020202020204" pitchFamily="34" charset="0"/>
              <a:buChar char="•"/>
            </a:pPr>
            <a:r>
              <a:rPr lang="en-SG" dirty="0" err="1" smtClean="0">
                <a:solidFill>
                  <a:schemeClr val="tx1"/>
                </a:solidFill>
                <a:latin typeface="Bell MT" panose="02020503060305020303" pitchFamily="18" charset="0"/>
              </a:rPr>
              <a:t>rmdir</a:t>
            </a:r>
            <a:endParaRPr lang="en-SG" dirty="0" smtClean="0">
              <a:solidFill>
                <a:schemeClr val="tx1"/>
              </a:solidFill>
              <a:latin typeface="Bell MT" panose="02020503060305020303" pitchFamily="18" charset="0"/>
            </a:endParaRPr>
          </a:p>
          <a:p>
            <a:r>
              <a:rPr lang="en-SG" dirty="0">
                <a:solidFill>
                  <a:schemeClr val="tx1"/>
                </a:solidFill>
              </a:rPr>
              <a:t>Absolute (full) path</a:t>
            </a:r>
          </a:p>
          <a:p>
            <a:pPr lvl="1">
              <a:buFont typeface="Arial" panose="020B0604020202020204" pitchFamily="34" charset="0"/>
              <a:buChar char="•"/>
            </a:pPr>
            <a:r>
              <a:rPr lang="en-SG" dirty="0" err="1" smtClean="0">
                <a:solidFill>
                  <a:schemeClr val="tx1"/>
                </a:solidFill>
                <a:latin typeface="Bell MT" panose="02020503060305020303" pitchFamily="18" charset="0"/>
              </a:rPr>
              <a:t>pwd</a:t>
            </a:r>
            <a:endParaRPr lang="en-SG" dirty="0" smtClean="0">
              <a:solidFill>
                <a:schemeClr val="tx1"/>
              </a:solidFill>
              <a:latin typeface="Bell MT" panose="02020503060305020303" pitchFamily="18" charset="0"/>
            </a:endParaRPr>
          </a:p>
          <a:p>
            <a:pPr lvl="0"/>
            <a:r>
              <a:rPr lang="en-US" dirty="0" smtClean="0">
                <a:solidFill>
                  <a:prstClr val="black"/>
                </a:solidFill>
              </a:rPr>
              <a:t>Extract file</a:t>
            </a:r>
          </a:p>
          <a:p>
            <a:pPr lvl="1">
              <a:buFont typeface="Arial" panose="020B0604020202020204" pitchFamily="34" charset="0"/>
              <a:buChar char="•"/>
            </a:pPr>
            <a:r>
              <a:rPr lang="en-US" dirty="0" smtClean="0">
                <a:solidFill>
                  <a:prstClr val="black"/>
                </a:solidFill>
              </a:rPr>
              <a:t>tar –</a:t>
            </a:r>
            <a:r>
              <a:rPr lang="en-US" dirty="0" err="1" smtClean="0">
                <a:solidFill>
                  <a:prstClr val="black"/>
                </a:solidFill>
              </a:rPr>
              <a:t>zxvf</a:t>
            </a:r>
            <a:r>
              <a:rPr lang="en-US" dirty="0" smtClean="0">
                <a:solidFill>
                  <a:prstClr val="black"/>
                </a:solidFill>
              </a:rPr>
              <a:t> </a:t>
            </a:r>
          </a:p>
          <a:p>
            <a:pPr lvl="1">
              <a:buFont typeface="Arial" panose="020B0604020202020204" pitchFamily="34" charset="0"/>
              <a:buChar char="•"/>
            </a:pPr>
            <a:r>
              <a:rPr lang="en-US" dirty="0" smtClean="0">
                <a:solidFill>
                  <a:prstClr val="black"/>
                </a:solidFill>
              </a:rPr>
              <a:t>Extract the files from </a:t>
            </a:r>
            <a:r>
              <a:rPr lang="en-US" dirty="0" err="1" smtClean="0">
                <a:solidFill>
                  <a:prstClr val="black"/>
                </a:solidFill>
              </a:rPr>
              <a:t>gzipped</a:t>
            </a:r>
            <a:r>
              <a:rPr lang="en-US" dirty="0" smtClean="0">
                <a:solidFill>
                  <a:prstClr val="black"/>
                </a:solidFill>
              </a:rPr>
              <a:t> </a:t>
            </a:r>
            <a:endParaRPr lang="en-SG" dirty="0">
              <a:solidFill>
                <a:prstClr val="black"/>
              </a:solidFill>
            </a:endParaRPr>
          </a:p>
          <a:p>
            <a:pPr marL="457200" lvl="1" indent="0">
              <a:buNone/>
            </a:pPr>
            <a:endParaRPr lang="en-SG" dirty="0" smtClean="0">
              <a:solidFill>
                <a:schemeClr val="tx1"/>
              </a:solidFill>
              <a:latin typeface="Bell MT" panose="02020503060305020303" pitchFamily="18" charset="0"/>
            </a:endParaRPr>
          </a:p>
        </p:txBody>
      </p:sp>
    </p:spTree>
    <p:extLst>
      <p:ext uri="{BB962C8B-B14F-4D97-AF65-F5344CB8AC3E}">
        <p14:creationId xmlns:p14="http://schemas.microsoft.com/office/powerpoint/2010/main" val="235328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accent6">
                    <a:lumMod val="75000"/>
                  </a:schemeClr>
                </a:solidFill>
              </a:rPr>
              <a:t>Hands-on Exercise</a:t>
            </a:r>
            <a:endParaRPr lang="en-SG" dirty="0"/>
          </a:p>
        </p:txBody>
      </p:sp>
      <p:pic>
        <p:nvPicPr>
          <p:cNvPr id="4" name="Picture 3"/>
          <p:cNvPicPr>
            <a:picLocks noChangeAspect="1"/>
          </p:cNvPicPr>
          <p:nvPr/>
        </p:nvPicPr>
        <p:blipFill>
          <a:blip r:embed="rId2"/>
          <a:stretch>
            <a:fillRect/>
          </a:stretch>
        </p:blipFill>
        <p:spPr>
          <a:xfrm>
            <a:off x="914400" y="1066800"/>
            <a:ext cx="7315200" cy="5350276"/>
          </a:xfrm>
          <a:prstGeom prst="rect">
            <a:avLst/>
          </a:prstGeom>
        </p:spPr>
      </p:pic>
    </p:spTree>
    <p:extLst>
      <p:ext uri="{BB962C8B-B14F-4D97-AF65-F5344CB8AC3E}">
        <p14:creationId xmlns:p14="http://schemas.microsoft.com/office/powerpoint/2010/main" val="113308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Permission format</a:t>
            </a:r>
            <a:endParaRPr lang="en-SG" dirty="0"/>
          </a:p>
        </p:txBody>
      </p:sp>
      <p:pic>
        <p:nvPicPr>
          <p:cNvPr id="4" name="Content Placeholder 3"/>
          <p:cNvPicPr>
            <a:picLocks noGrp="1" noChangeAspect="1"/>
          </p:cNvPicPr>
          <p:nvPr>
            <p:ph idx="1"/>
          </p:nvPr>
        </p:nvPicPr>
        <p:blipFill>
          <a:blip r:embed="rId2"/>
          <a:stretch>
            <a:fillRect/>
          </a:stretch>
        </p:blipFill>
        <p:spPr>
          <a:xfrm>
            <a:off x="1065482" y="1600200"/>
            <a:ext cx="7470236" cy="4525963"/>
          </a:xfrm>
          <a:prstGeom prst="rect">
            <a:avLst/>
          </a:prstGeom>
        </p:spPr>
      </p:pic>
    </p:spTree>
    <p:extLst>
      <p:ext uri="{BB962C8B-B14F-4D97-AF65-F5344CB8AC3E}">
        <p14:creationId xmlns:p14="http://schemas.microsoft.com/office/powerpoint/2010/main" val="388030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Viewing/changing permission</a:t>
            </a:r>
            <a:endParaRPr lang="en-SG" dirty="0"/>
          </a:p>
        </p:txBody>
      </p:sp>
      <p:sp>
        <p:nvSpPr>
          <p:cNvPr id="3" name="Content Placeholder 2"/>
          <p:cNvSpPr>
            <a:spLocks noGrp="1"/>
          </p:cNvSpPr>
          <p:nvPr>
            <p:ph idx="1"/>
          </p:nvPr>
        </p:nvSpPr>
        <p:spPr/>
        <p:txBody>
          <a:bodyPr/>
          <a:lstStyle/>
          <a:p>
            <a:r>
              <a:rPr lang="en-SG" dirty="0" smtClean="0">
                <a:solidFill>
                  <a:schemeClr val="tx1"/>
                </a:solidFill>
              </a:rPr>
              <a:t>View permission</a:t>
            </a:r>
          </a:p>
          <a:p>
            <a:pPr lvl="1">
              <a:buFont typeface="Arial" panose="020B0604020202020204" pitchFamily="34" charset="0"/>
              <a:buChar char="•"/>
            </a:pPr>
            <a:r>
              <a:rPr lang="en-SG" dirty="0" err="1">
                <a:solidFill>
                  <a:schemeClr val="tx1"/>
                </a:solidFill>
                <a:latin typeface="Bell MT" panose="02020503060305020303" pitchFamily="18" charset="0"/>
              </a:rPr>
              <a:t>l</a:t>
            </a:r>
            <a:r>
              <a:rPr lang="en-SG" dirty="0" err="1" smtClean="0">
                <a:solidFill>
                  <a:schemeClr val="tx1"/>
                </a:solidFill>
                <a:latin typeface="Bell MT" panose="02020503060305020303" pitchFamily="18" charset="0"/>
              </a:rPr>
              <a:t>s</a:t>
            </a:r>
            <a:r>
              <a:rPr lang="en-SG" dirty="0" smtClean="0">
                <a:solidFill>
                  <a:schemeClr val="tx1"/>
                </a:solidFill>
                <a:latin typeface="Bell MT" panose="02020503060305020303" pitchFamily="18" charset="0"/>
              </a:rPr>
              <a:t> -l</a:t>
            </a:r>
          </a:p>
          <a:p>
            <a:r>
              <a:rPr lang="en-SG" dirty="0" smtClean="0">
                <a:solidFill>
                  <a:schemeClr val="tx1"/>
                </a:solidFill>
              </a:rPr>
              <a:t>Change permissions with </a:t>
            </a:r>
            <a:r>
              <a:rPr lang="en-SG" dirty="0" err="1" smtClean="0">
                <a:solidFill>
                  <a:schemeClr val="tx1"/>
                </a:solidFill>
              </a:rPr>
              <a:t>chmod</a:t>
            </a:r>
            <a:endParaRPr lang="en-SG" dirty="0" smtClean="0">
              <a:solidFill>
                <a:schemeClr val="tx1"/>
              </a:solidFill>
            </a:endParaRPr>
          </a:p>
          <a:p>
            <a:pPr lvl="1">
              <a:buFont typeface="Arial" panose="020B0604020202020204" pitchFamily="34" charset="0"/>
              <a:buChar char="•"/>
            </a:pPr>
            <a:r>
              <a:rPr lang="en-SG" dirty="0" err="1" smtClean="0">
                <a:solidFill>
                  <a:schemeClr val="tx1"/>
                </a:solidFill>
                <a:latin typeface="Bell MT" panose="02020503060305020303" pitchFamily="18" charset="0"/>
              </a:rPr>
              <a:t>Chmod</a:t>
            </a:r>
            <a:r>
              <a:rPr lang="en-SG" dirty="0" smtClean="0">
                <a:solidFill>
                  <a:schemeClr val="tx1"/>
                </a:solidFill>
                <a:latin typeface="Bell MT" panose="02020503060305020303" pitchFamily="18" charset="0"/>
              </a:rPr>
              <a:t> {</a:t>
            </a:r>
            <a:r>
              <a:rPr lang="en-SG" dirty="0" err="1" smtClean="0">
                <a:solidFill>
                  <a:schemeClr val="tx1"/>
                </a:solidFill>
                <a:latin typeface="Bell MT" panose="02020503060305020303" pitchFamily="18" charset="0"/>
              </a:rPr>
              <a:t>ugo</a:t>
            </a:r>
            <a:r>
              <a:rPr lang="en-SG" dirty="0" smtClean="0">
                <a:solidFill>
                  <a:schemeClr val="tx1"/>
                </a:solidFill>
                <a:latin typeface="Bell MT" panose="02020503060305020303" pitchFamily="18" charset="0"/>
              </a:rPr>
              <a:t>} {+-} {</a:t>
            </a:r>
            <a:r>
              <a:rPr lang="en-SG" dirty="0" err="1" smtClean="0">
                <a:solidFill>
                  <a:schemeClr val="tx1"/>
                </a:solidFill>
                <a:latin typeface="Bell MT" panose="02020503060305020303" pitchFamily="18" charset="0"/>
              </a:rPr>
              <a:t>rwx</a:t>
            </a:r>
            <a:r>
              <a:rPr lang="en-SG" dirty="0" smtClean="0">
                <a:solidFill>
                  <a:schemeClr val="tx1"/>
                </a:solidFill>
                <a:latin typeface="Bell MT" panose="02020503060305020303" pitchFamily="18" charset="0"/>
              </a:rPr>
              <a:t>} file </a:t>
            </a:r>
          </a:p>
          <a:p>
            <a:r>
              <a:rPr lang="en-SG" dirty="0" smtClean="0">
                <a:solidFill>
                  <a:schemeClr val="tx1"/>
                </a:solidFill>
              </a:rPr>
              <a:t>Change owner with </a:t>
            </a:r>
            <a:r>
              <a:rPr lang="en-SG" dirty="0" err="1" smtClean="0">
                <a:solidFill>
                  <a:schemeClr val="tx1"/>
                </a:solidFill>
              </a:rPr>
              <a:t>chown</a:t>
            </a:r>
            <a:endParaRPr lang="en-SG" dirty="0" smtClean="0">
              <a:solidFill>
                <a:schemeClr val="tx1"/>
              </a:solidFill>
            </a:endParaRPr>
          </a:p>
          <a:p>
            <a:pPr lvl="1">
              <a:buFont typeface="Arial" panose="020B0604020202020204" pitchFamily="34" charset="0"/>
              <a:buChar char="•"/>
            </a:pPr>
            <a:r>
              <a:rPr lang="en-SG" dirty="0" err="1" smtClean="0">
                <a:solidFill>
                  <a:schemeClr val="tx1"/>
                </a:solidFill>
                <a:latin typeface="Bell MT" panose="02020503060305020303" pitchFamily="18" charset="0"/>
              </a:rPr>
              <a:t>chown</a:t>
            </a:r>
            <a:r>
              <a:rPr lang="en-SG" dirty="0" smtClean="0">
                <a:solidFill>
                  <a:schemeClr val="tx1"/>
                </a:solidFill>
                <a:latin typeface="Bell MT" panose="02020503060305020303" pitchFamily="18" charset="0"/>
              </a:rPr>
              <a:t> &lt;users&gt;: &lt;group&gt; &lt;file&gt;</a:t>
            </a:r>
            <a:endParaRPr lang="en-SG" dirty="0">
              <a:solidFill>
                <a:schemeClr val="tx1"/>
              </a:solidFill>
              <a:latin typeface="Bell MT" panose="02020503060305020303" pitchFamily="18" charset="0"/>
            </a:endParaRPr>
          </a:p>
        </p:txBody>
      </p:sp>
    </p:spTree>
    <p:extLst>
      <p:ext uri="{BB962C8B-B14F-4D97-AF65-F5344CB8AC3E}">
        <p14:creationId xmlns:p14="http://schemas.microsoft.com/office/powerpoint/2010/main" val="350603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accent6">
                    <a:lumMod val="75000"/>
                  </a:schemeClr>
                </a:solidFill>
              </a:rPr>
              <a:t>Hands-on Exercise</a:t>
            </a:r>
            <a:endParaRPr lang="en-SG" dirty="0"/>
          </a:p>
        </p:txBody>
      </p:sp>
      <p:pic>
        <p:nvPicPr>
          <p:cNvPr id="6" name="Picture 5"/>
          <p:cNvPicPr>
            <a:picLocks noChangeAspect="1"/>
          </p:cNvPicPr>
          <p:nvPr/>
        </p:nvPicPr>
        <p:blipFill>
          <a:blip r:embed="rId2"/>
          <a:stretch>
            <a:fillRect/>
          </a:stretch>
        </p:blipFill>
        <p:spPr>
          <a:xfrm>
            <a:off x="762000" y="1600200"/>
            <a:ext cx="7772400" cy="1752600"/>
          </a:xfrm>
          <a:prstGeom prst="rect">
            <a:avLst/>
          </a:prstGeom>
        </p:spPr>
      </p:pic>
    </p:spTree>
    <p:extLst>
      <p:ext uri="{BB962C8B-B14F-4D97-AF65-F5344CB8AC3E}">
        <p14:creationId xmlns:p14="http://schemas.microsoft.com/office/powerpoint/2010/main" val="244879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Abbreviation for nearby directories</a:t>
            </a:r>
            <a:endParaRPr lang="en-SG" dirty="0"/>
          </a:p>
        </p:txBody>
      </p:sp>
      <p:sp>
        <p:nvSpPr>
          <p:cNvPr id="4" name="Content Placeholder 3"/>
          <p:cNvSpPr>
            <a:spLocks noGrp="1"/>
          </p:cNvSpPr>
          <p:nvPr>
            <p:ph idx="1"/>
          </p:nvPr>
        </p:nvSpPr>
        <p:spPr/>
        <p:txBody>
          <a:bodyPr/>
          <a:lstStyle/>
          <a:p>
            <a:r>
              <a:rPr lang="en-SG" dirty="0" smtClean="0">
                <a:solidFill>
                  <a:schemeClr val="tx1"/>
                </a:solidFill>
              </a:rPr>
              <a:t>. (dot)</a:t>
            </a:r>
          </a:p>
          <a:p>
            <a:pPr lvl="1"/>
            <a:r>
              <a:rPr lang="en-SG" dirty="0" smtClean="0">
                <a:solidFill>
                  <a:schemeClr val="tx1"/>
                </a:solidFill>
              </a:rPr>
              <a:t>Current working directory</a:t>
            </a:r>
          </a:p>
          <a:p>
            <a:r>
              <a:rPr lang="en-SG" dirty="0" smtClean="0">
                <a:solidFill>
                  <a:schemeClr val="tx1"/>
                </a:solidFill>
              </a:rPr>
              <a:t>..(two dots)</a:t>
            </a:r>
          </a:p>
          <a:p>
            <a:pPr lvl="1"/>
            <a:r>
              <a:rPr lang="en-SG" dirty="0" smtClean="0">
                <a:solidFill>
                  <a:schemeClr val="tx1"/>
                </a:solidFill>
              </a:rPr>
              <a:t>Directory above the one in which you are working (parent directory)</a:t>
            </a:r>
          </a:p>
          <a:p>
            <a:r>
              <a:rPr lang="en-SG" dirty="0" smtClean="0">
                <a:solidFill>
                  <a:schemeClr val="tx1"/>
                </a:solidFill>
              </a:rPr>
              <a:t>~ (tilde)</a:t>
            </a:r>
          </a:p>
          <a:p>
            <a:pPr lvl="1"/>
            <a:r>
              <a:rPr lang="en-SG" dirty="0" smtClean="0">
                <a:solidFill>
                  <a:schemeClr val="tx1"/>
                </a:solidFill>
              </a:rPr>
              <a:t>Home directory </a:t>
            </a:r>
            <a:endParaRPr lang="en-SG" dirty="0">
              <a:solidFill>
                <a:schemeClr val="tx1"/>
              </a:solidFill>
            </a:endParaRPr>
          </a:p>
        </p:txBody>
      </p:sp>
    </p:spTree>
    <p:extLst>
      <p:ext uri="{BB962C8B-B14F-4D97-AF65-F5344CB8AC3E}">
        <p14:creationId xmlns:p14="http://schemas.microsoft.com/office/powerpoint/2010/main" val="82994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History</a:t>
            </a:r>
            <a:endParaRPr lang="en-US" dirty="0"/>
          </a:p>
        </p:txBody>
      </p:sp>
      <p:sp>
        <p:nvSpPr>
          <p:cNvPr id="3" name="Content Placeholder 2"/>
          <p:cNvSpPr>
            <a:spLocks noGrp="1"/>
          </p:cNvSpPr>
          <p:nvPr>
            <p:ph idx="1"/>
          </p:nvPr>
        </p:nvSpPr>
        <p:spPr/>
        <p:txBody>
          <a:bodyPr>
            <a:normAutofit fontScale="77500" lnSpcReduction="20000"/>
          </a:bodyPr>
          <a:lstStyle/>
          <a:p>
            <a:r>
              <a:rPr lang="en-SG" sz="3800" dirty="0">
                <a:solidFill>
                  <a:schemeClr val="tx1"/>
                </a:solidFill>
              </a:rPr>
              <a:t>The </a:t>
            </a:r>
            <a:r>
              <a:rPr lang="en-SG" sz="3800" dirty="0">
                <a:solidFill>
                  <a:srgbClr val="FF0000"/>
                </a:solidFill>
              </a:rPr>
              <a:t>UNIX</a:t>
            </a:r>
            <a:r>
              <a:rPr lang="en-SG" sz="3800" dirty="0">
                <a:solidFill>
                  <a:schemeClr val="tx1"/>
                </a:solidFill>
              </a:rPr>
              <a:t> operating system was born in the late 1960s. It originally began as a one man project led by Ken Thompson of Bell Labs, and has since grown to become the most widely used operating </a:t>
            </a:r>
            <a:r>
              <a:rPr lang="en-SG" sz="3800" dirty="0" smtClean="0">
                <a:solidFill>
                  <a:schemeClr val="tx1"/>
                </a:solidFill>
              </a:rPr>
              <a:t>system</a:t>
            </a:r>
          </a:p>
          <a:p>
            <a:r>
              <a:rPr lang="en-US" sz="3800" dirty="0">
                <a:solidFill>
                  <a:schemeClr val="tx1"/>
                </a:solidFill>
              </a:rPr>
              <a:t>In the time since </a:t>
            </a:r>
            <a:r>
              <a:rPr lang="en-US" sz="3800" dirty="0">
                <a:solidFill>
                  <a:srgbClr val="FF0000"/>
                </a:solidFill>
              </a:rPr>
              <a:t>UNIX</a:t>
            </a:r>
            <a:r>
              <a:rPr lang="en-US" sz="3800" dirty="0">
                <a:solidFill>
                  <a:schemeClr val="tx1"/>
                </a:solidFill>
              </a:rPr>
              <a:t> was first developed, it has gone through </a:t>
            </a:r>
            <a:r>
              <a:rPr lang="en-US" sz="3800" u="sng" dirty="0">
                <a:solidFill>
                  <a:schemeClr val="tx1"/>
                </a:solidFill>
              </a:rPr>
              <a:t>many</a:t>
            </a:r>
            <a:r>
              <a:rPr lang="en-US" sz="3800" dirty="0">
                <a:solidFill>
                  <a:schemeClr val="tx1"/>
                </a:solidFill>
              </a:rPr>
              <a:t> different generations and even </a:t>
            </a:r>
            <a:r>
              <a:rPr lang="en-US" sz="3800" dirty="0" smtClean="0">
                <a:solidFill>
                  <a:schemeClr val="tx1"/>
                </a:solidFill>
              </a:rPr>
              <a:t>mutations</a:t>
            </a:r>
          </a:p>
          <a:p>
            <a:pPr lvl="1"/>
            <a:r>
              <a:rPr lang="en-US" sz="3100" dirty="0">
                <a:solidFill>
                  <a:schemeClr val="tx1"/>
                </a:solidFill>
              </a:rPr>
              <a:t>Some differ substantially from the original version, like Berkeley Software Distribution (BSD) or </a:t>
            </a:r>
            <a:r>
              <a:rPr lang="en-US" sz="3100" dirty="0" smtClean="0">
                <a:solidFill>
                  <a:srgbClr val="FF0000"/>
                </a:solidFill>
              </a:rPr>
              <a:t>Linux</a:t>
            </a:r>
          </a:p>
          <a:p>
            <a:pPr lvl="1"/>
            <a:r>
              <a:rPr lang="en-US" sz="3100" dirty="0" smtClean="0">
                <a:solidFill>
                  <a:schemeClr val="tx1"/>
                </a:solidFill>
              </a:rPr>
              <a:t>Others</a:t>
            </a:r>
            <a:r>
              <a:rPr lang="en-US" sz="3100" dirty="0">
                <a:solidFill>
                  <a:schemeClr val="tx1"/>
                </a:solidFill>
              </a:rPr>
              <a:t>, still contain major portions that are based on the original source code.</a:t>
            </a:r>
          </a:p>
          <a:p>
            <a:endParaRPr lang="en-US" sz="6200" dirty="0"/>
          </a:p>
        </p:txBody>
      </p:sp>
    </p:spTree>
    <p:extLst>
      <p:ext uri="{BB962C8B-B14F-4D97-AF65-F5344CB8AC3E}">
        <p14:creationId xmlns:p14="http://schemas.microsoft.com/office/powerpoint/2010/main" val="969509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Characteristics of UNIX as an Operating System (OS)</a:t>
            </a:r>
            <a:endParaRPr lang="en-SG" dirty="0"/>
          </a:p>
        </p:txBody>
      </p:sp>
      <p:sp>
        <p:nvSpPr>
          <p:cNvPr id="3" name="Content Placeholder 2"/>
          <p:cNvSpPr>
            <a:spLocks noGrp="1"/>
          </p:cNvSpPr>
          <p:nvPr>
            <p:ph idx="1"/>
          </p:nvPr>
        </p:nvSpPr>
        <p:spPr/>
        <p:txBody>
          <a:bodyPr>
            <a:normAutofit/>
          </a:bodyPr>
          <a:lstStyle/>
          <a:p>
            <a:r>
              <a:rPr lang="en-US" dirty="0">
                <a:solidFill>
                  <a:schemeClr val="tx1"/>
                </a:solidFill>
              </a:rPr>
              <a:t>Multi-user &amp; Multi-tasking</a:t>
            </a:r>
          </a:p>
          <a:p>
            <a:r>
              <a:rPr lang="en-SG" dirty="0">
                <a:solidFill>
                  <a:schemeClr val="tx1"/>
                </a:solidFill>
              </a:rPr>
              <a:t>Large Number of Applications </a:t>
            </a:r>
          </a:p>
          <a:p>
            <a:r>
              <a:rPr lang="en-US" dirty="0">
                <a:solidFill>
                  <a:schemeClr val="tx1"/>
                </a:solidFill>
              </a:rPr>
              <a:t>Free Applications and Even a Free Operating System</a:t>
            </a:r>
          </a:p>
          <a:p>
            <a:r>
              <a:rPr lang="en-US" dirty="0">
                <a:solidFill>
                  <a:schemeClr val="tx1"/>
                </a:solidFill>
              </a:rPr>
              <a:t>Less Resource Intensive</a:t>
            </a:r>
          </a:p>
          <a:p>
            <a:r>
              <a:rPr lang="en-US" dirty="0">
                <a:solidFill>
                  <a:schemeClr val="tx1"/>
                </a:solidFill>
              </a:rPr>
              <a:t>Internet Development</a:t>
            </a:r>
            <a:endParaRPr lang="en-SG" dirty="0">
              <a:solidFill>
                <a:schemeClr val="tx1"/>
              </a:solidFill>
            </a:endParaRPr>
          </a:p>
        </p:txBody>
      </p:sp>
    </p:spTree>
    <p:extLst>
      <p:ext uri="{BB962C8B-B14F-4D97-AF65-F5344CB8AC3E}">
        <p14:creationId xmlns:p14="http://schemas.microsoft.com/office/powerpoint/2010/main" val="282411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the UNIX OS</a:t>
            </a:r>
            <a:endParaRPr lang="en-SG"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b="1" dirty="0">
                <a:solidFill>
                  <a:srgbClr val="FF0000"/>
                </a:solidFill>
              </a:rPr>
              <a:t>The Kernel</a:t>
            </a:r>
            <a:r>
              <a:rPr lang="en-US" dirty="0">
                <a:solidFill>
                  <a:srgbClr val="FF0000"/>
                </a:solidFill>
              </a:rPr>
              <a:t> </a:t>
            </a:r>
            <a:r>
              <a:rPr lang="en-US" dirty="0">
                <a:solidFill>
                  <a:schemeClr val="tx1"/>
                </a:solidFill>
              </a:rPr>
              <a:t>- handles memory management, input and output requests, and program scheduling. Technically speaking, the kernel </a:t>
            </a:r>
            <a:r>
              <a:rPr lang="en-US" i="1" dirty="0">
                <a:solidFill>
                  <a:schemeClr val="tx1"/>
                </a:solidFill>
              </a:rPr>
              <a:t>is</a:t>
            </a:r>
            <a:r>
              <a:rPr lang="en-US" dirty="0">
                <a:solidFill>
                  <a:schemeClr val="tx1"/>
                </a:solidFill>
              </a:rPr>
              <a:t> the OS. It provides the basic software connection to the hardware. The kernel is very complex and deals with the inner workings of these things, and is beyond the scope of this course. The kernel is covered in detail in “Operating Systems.”</a:t>
            </a:r>
          </a:p>
          <a:p>
            <a:pPr>
              <a:lnSpc>
                <a:spcPct val="80000"/>
              </a:lnSpc>
            </a:pPr>
            <a:r>
              <a:rPr lang="en-US" b="1" dirty="0">
                <a:solidFill>
                  <a:srgbClr val="FF0000"/>
                </a:solidFill>
              </a:rPr>
              <a:t>The Shell and Graphical User Interfaces (GUIs) </a:t>
            </a:r>
            <a:r>
              <a:rPr lang="en-US" dirty="0">
                <a:solidFill>
                  <a:schemeClr val="tx1"/>
                </a:solidFill>
              </a:rPr>
              <a:t>- basic UNIX shells provides a “command line” interface which allows the user to type in commands. These commands are translated by the shell into something the kernel can comprehend, and then executed by the kernel. </a:t>
            </a:r>
          </a:p>
          <a:p>
            <a:pPr>
              <a:lnSpc>
                <a:spcPct val="80000"/>
              </a:lnSpc>
            </a:pPr>
            <a:r>
              <a:rPr lang="en-US" b="1" dirty="0">
                <a:solidFill>
                  <a:srgbClr val="FF0000"/>
                </a:solidFill>
              </a:rPr>
              <a:t>The Built-in System Utilities</a:t>
            </a:r>
            <a:r>
              <a:rPr lang="en-US" dirty="0">
                <a:solidFill>
                  <a:srgbClr val="FF0000"/>
                </a:solidFill>
              </a:rPr>
              <a:t> </a:t>
            </a:r>
            <a:r>
              <a:rPr lang="en-US" dirty="0">
                <a:solidFill>
                  <a:schemeClr val="tx1"/>
                </a:solidFill>
              </a:rPr>
              <a:t>- are programs that allow a user to perform tasks which involve complex actions. Utilities provide user interface functions that are basic to an operating system, but which are too complex to be built into the shell. Examples of utilities are programs that let us see the contents of a directory, move &amp; copy files, remove files, etc... </a:t>
            </a:r>
          </a:p>
          <a:p>
            <a:pPr>
              <a:lnSpc>
                <a:spcPct val="80000"/>
              </a:lnSpc>
            </a:pPr>
            <a:r>
              <a:rPr lang="en-US" b="1" dirty="0">
                <a:solidFill>
                  <a:srgbClr val="FF0000"/>
                </a:solidFill>
              </a:rPr>
              <a:t>Application Software &amp; Utilities</a:t>
            </a:r>
            <a:r>
              <a:rPr lang="en-US" dirty="0">
                <a:solidFill>
                  <a:srgbClr val="FF0000"/>
                </a:solidFill>
              </a:rPr>
              <a:t> </a:t>
            </a:r>
            <a:r>
              <a:rPr lang="en-US" dirty="0">
                <a:solidFill>
                  <a:schemeClr val="tx1"/>
                </a:solidFill>
              </a:rPr>
              <a:t>– these are not part of the operating system, per se.  They are additional programs that are bundled with the OS distribution, or available separately. These can range from additional or different versions of basic utilities, to full scale commercial applications</a:t>
            </a:r>
            <a:endParaRPr lang="en-SG" dirty="0">
              <a:solidFill>
                <a:schemeClr val="tx1"/>
              </a:solidFill>
            </a:endParaRPr>
          </a:p>
        </p:txBody>
      </p:sp>
    </p:spTree>
    <p:extLst>
      <p:ext uri="{BB962C8B-B14F-4D97-AF65-F5344CB8AC3E}">
        <p14:creationId xmlns:p14="http://schemas.microsoft.com/office/powerpoint/2010/main" val="390275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UNIX</a:t>
            </a:r>
            <a:endParaRPr lang="en-SG" dirty="0"/>
          </a:p>
        </p:txBody>
      </p:sp>
      <p:sp>
        <p:nvSpPr>
          <p:cNvPr id="3" name="Content Placeholder 2"/>
          <p:cNvSpPr>
            <a:spLocks noGrp="1"/>
          </p:cNvSpPr>
          <p:nvPr>
            <p:ph idx="1"/>
          </p:nvPr>
        </p:nvSpPr>
        <p:spPr/>
        <p:txBody>
          <a:bodyPr>
            <a:normAutofit lnSpcReduction="10000"/>
          </a:bodyPr>
          <a:lstStyle/>
          <a:p>
            <a:pPr>
              <a:lnSpc>
                <a:spcPct val="80000"/>
              </a:lnSpc>
            </a:pPr>
            <a:r>
              <a:rPr lang="en-US" sz="1600" dirty="0">
                <a:solidFill>
                  <a:schemeClr val="tx1"/>
                </a:solidFill>
              </a:rPr>
              <a:t>These can be grouped into two categories:</a:t>
            </a:r>
            <a:r>
              <a:rPr lang="en-US" sz="1600" b="1" dirty="0">
                <a:solidFill>
                  <a:schemeClr val="tx1"/>
                </a:solidFill>
              </a:rPr>
              <a:t>  Open Source </a:t>
            </a:r>
            <a:r>
              <a:rPr lang="en-US" sz="1600" dirty="0">
                <a:solidFill>
                  <a:schemeClr val="tx1"/>
                </a:solidFill>
              </a:rPr>
              <a:t>and </a:t>
            </a:r>
            <a:r>
              <a:rPr lang="en-US" sz="1600" b="1" dirty="0">
                <a:solidFill>
                  <a:schemeClr val="tx1"/>
                </a:solidFill>
              </a:rPr>
              <a:t>Proprietary</a:t>
            </a:r>
          </a:p>
          <a:p>
            <a:pPr>
              <a:lnSpc>
                <a:spcPct val="80000"/>
              </a:lnSpc>
            </a:pPr>
            <a:r>
              <a:rPr lang="en-US" sz="1600" b="1" dirty="0">
                <a:solidFill>
                  <a:schemeClr val="tx1"/>
                </a:solidFill>
              </a:rPr>
              <a:t>Proprietary:</a:t>
            </a:r>
            <a:r>
              <a:rPr lang="en-US" sz="1600" dirty="0">
                <a:solidFill>
                  <a:schemeClr val="tx1"/>
                </a:solidFill>
              </a:rPr>
              <a:t>  (redistribution and modification prohibited or restricted; not free)</a:t>
            </a:r>
          </a:p>
          <a:p>
            <a:pPr lvl="1">
              <a:lnSpc>
                <a:spcPct val="80000"/>
              </a:lnSpc>
            </a:pPr>
            <a:r>
              <a:rPr lang="en-US" sz="1600" dirty="0">
                <a:solidFill>
                  <a:srgbClr val="FF0000"/>
                </a:solidFill>
              </a:rPr>
              <a:t>Solaris</a:t>
            </a:r>
            <a:r>
              <a:rPr lang="en-US" sz="1600" dirty="0">
                <a:solidFill>
                  <a:schemeClr val="tx1"/>
                </a:solidFill>
              </a:rPr>
              <a:t> - Access to a Solaris UNIX server (solaris.gl.umbc.edu) via SSH access. </a:t>
            </a:r>
          </a:p>
          <a:p>
            <a:pPr lvl="1">
              <a:lnSpc>
                <a:spcPct val="80000"/>
              </a:lnSpc>
            </a:pPr>
            <a:r>
              <a:rPr lang="en-US" sz="1600" dirty="0">
                <a:solidFill>
                  <a:srgbClr val="FF0000"/>
                </a:solidFill>
              </a:rPr>
              <a:t>IRIX</a:t>
            </a:r>
            <a:r>
              <a:rPr lang="en-US" sz="1600" dirty="0">
                <a:solidFill>
                  <a:schemeClr val="tx1"/>
                </a:solidFill>
              </a:rPr>
              <a:t> - There are a couple of IRIX machines in the basement of the library, as well as server access (irix.gl.umbc.edu) via SSH access. </a:t>
            </a:r>
          </a:p>
          <a:p>
            <a:pPr lvl="1">
              <a:lnSpc>
                <a:spcPct val="80000"/>
              </a:lnSpc>
            </a:pPr>
            <a:r>
              <a:rPr lang="en-US" sz="1600" dirty="0">
                <a:solidFill>
                  <a:srgbClr val="FF0000"/>
                </a:solidFill>
              </a:rPr>
              <a:t>Mac OS X </a:t>
            </a:r>
            <a:r>
              <a:rPr lang="en-US" sz="1600" dirty="0">
                <a:solidFill>
                  <a:schemeClr val="tx1"/>
                </a:solidFill>
              </a:rPr>
              <a:t>- no access currently available at UMBC. </a:t>
            </a:r>
          </a:p>
          <a:p>
            <a:pPr lvl="1">
              <a:lnSpc>
                <a:spcPct val="80000"/>
              </a:lnSpc>
            </a:pPr>
            <a:r>
              <a:rPr lang="en-US" sz="1600" dirty="0">
                <a:solidFill>
                  <a:schemeClr val="tx1"/>
                </a:solidFill>
              </a:rPr>
              <a:t>and many others... </a:t>
            </a:r>
          </a:p>
          <a:p>
            <a:pPr>
              <a:lnSpc>
                <a:spcPct val="80000"/>
              </a:lnSpc>
            </a:pPr>
            <a:r>
              <a:rPr lang="en-US" sz="1600" b="1" dirty="0">
                <a:solidFill>
                  <a:schemeClr val="tx1"/>
                </a:solidFill>
              </a:rPr>
              <a:t>Open Source:  </a:t>
            </a:r>
            <a:r>
              <a:rPr lang="en-US" sz="1600" dirty="0">
                <a:solidFill>
                  <a:schemeClr val="tx1"/>
                </a:solidFill>
              </a:rPr>
              <a:t>(source code is readily available and free to modify)</a:t>
            </a:r>
          </a:p>
          <a:p>
            <a:pPr lvl="1">
              <a:lnSpc>
                <a:spcPct val="80000"/>
              </a:lnSpc>
            </a:pPr>
            <a:r>
              <a:rPr lang="en-US" sz="1600" dirty="0">
                <a:solidFill>
                  <a:srgbClr val="FF0000"/>
                </a:solidFill>
              </a:rPr>
              <a:t>FreeBSD</a:t>
            </a:r>
            <a:r>
              <a:rPr lang="en-US" sz="1600" dirty="0">
                <a:solidFill>
                  <a:schemeClr val="tx1"/>
                </a:solidFill>
              </a:rPr>
              <a:t> - no access currently available at UMBC. </a:t>
            </a:r>
          </a:p>
          <a:p>
            <a:pPr lvl="1">
              <a:lnSpc>
                <a:spcPct val="80000"/>
              </a:lnSpc>
            </a:pPr>
            <a:r>
              <a:rPr lang="en-US" sz="1600" dirty="0">
                <a:solidFill>
                  <a:schemeClr val="tx1"/>
                </a:solidFill>
              </a:rPr>
              <a:t>Linux Distributions - access is available in the form of dual-boot PCs scattered throughout the Engineering building. There are also several Linux servers (linux.gl.umbc.edu) through which access is available.</a:t>
            </a:r>
          </a:p>
          <a:p>
            <a:pPr lvl="2">
              <a:lnSpc>
                <a:spcPct val="80000"/>
              </a:lnSpc>
            </a:pPr>
            <a:r>
              <a:rPr lang="en-US" sz="1600" dirty="0">
                <a:solidFill>
                  <a:srgbClr val="FF0000"/>
                </a:solidFill>
              </a:rPr>
              <a:t>RedHat</a:t>
            </a:r>
            <a:r>
              <a:rPr lang="en-US" sz="1600" dirty="0">
                <a:solidFill>
                  <a:schemeClr val="tx1"/>
                </a:solidFill>
              </a:rPr>
              <a:t> (used by UMBC) and the </a:t>
            </a:r>
            <a:r>
              <a:rPr lang="en-US" sz="1600" dirty="0">
                <a:solidFill>
                  <a:srgbClr val="FF0000"/>
                </a:solidFill>
              </a:rPr>
              <a:t>Fedora Project </a:t>
            </a:r>
            <a:r>
              <a:rPr lang="en-US" sz="1600" dirty="0">
                <a:solidFill>
                  <a:schemeClr val="tx1"/>
                </a:solidFill>
              </a:rPr>
              <a:t>(maintained by RedHat</a:t>
            </a:r>
            <a:r>
              <a:rPr lang="en-US" sz="1600" dirty="0" smtClean="0">
                <a:solidFill>
                  <a:schemeClr val="tx1"/>
                </a:solidFill>
              </a:rPr>
              <a:t>)</a:t>
            </a:r>
            <a:endParaRPr lang="en-US" sz="1600" dirty="0">
              <a:solidFill>
                <a:srgbClr val="FF0000"/>
              </a:solidFill>
            </a:endParaRPr>
          </a:p>
          <a:p>
            <a:pPr lvl="2">
              <a:lnSpc>
                <a:spcPct val="80000"/>
              </a:lnSpc>
            </a:pPr>
            <a:r>
              <a:rPr lang="en-US" sz="1600" dirty="0">
                <a:solidFill>
                  <a:srgbClr val="FF0000"/>
                </a:solidFill>
              </a:rPr>
              <a:t>Mandrake </a:t>
            </a:r>
          </a:p>
          <a:p>
            <a:pPr lvl="2">
              <a:lnSpc>
                <a:spcPct val="80000"/>
              </a:lnSpc>
            </a:pPr>
            <a:r>
              <a:rPr lang="en-US" sz="1600" dirty="0">
                <a:solidFill>
                  <a:srgbClr val="FF0000"/>
                </a:solidFill>
              </a:rPr>
              <a:t>Debian </a:t>
            </a:r>
          </a:p>
          <a:p>
            <a:pPr lvl="2">
              <a:lnSpc>
                <a:spcPct val="80000"/>
              </a:lnSpc>
            </a:pPr>
            <a:r>
              <a:rPr lang="en-US" sz="1600" dirty="0">
                <a:solidFill>
                  <a:srgbClr val="FF0000"/>
                </a:solidFill>
              </a:rPr>
              <a:t>SuSE </a:t>
            </a:r>
          </a:p>
          <a:p>
            <a:pPr lvl="2">
              <a:lnSpc>
                <a:spcPct val="80000"/>
              </a:lnSpc>
            </a:pPr>
            <a:r>
              <a:rPr lang="en-US" sz="1600" dirty="0">
                <a:solidFill>
                  <a:srgbClr val="FF0000"/>
                </a:solidFill>
              </a:rPr>
              <a:t>Slackware </a:t>
            </a:r>
          </a:p>
          <a:p>
            <a:pPr lvl="2">
              <a:lnSpc>
                <a:spcPct val="80000"/>
              </a:lnSpc>
            </a:pPr>
            <a:r>
              <a:rPr lang="en-US" sz="1600" dirty="0">
                <a:solidFill>
                  <a:schemeClr val="tx1"/>
                </a:solidFill>
              </a:rPr>
              <a:t>and many others...</a:t>
            </a:r>
          </a:p>
          <a:p>
            <a:pPr>
              <a:lnSpc>
                <a:spcPct val="80000"/>
              </a:lnSpc>
            </a:pPr>
            <a:r>
              <a:rPr lang="en-US" sz="1600" dirty="0">
                <a:solidFill>
                  <a:schemeClr val="tx1"/>
                </a:solidFill>
              </a:rPr>
              <a:t>As a side note</a:t>
            </a:r>
            <a:r>
              <a:rPr lang="en-US" sz="1600" dirty="0">
                <a:solidFill>
                  <a:srgbClr val="FF0000"/>
                </a:solidFill>
              </a:rPr>
              <a:t>, Linux </a:t>
            </a:r>
            <a:r>
              <a:rPr lang="en-US" sz="1600" dirty="0">
                <a:solidFill>
                  <a:schemeClr val="tx1"/>
                </a:solidFill>
              </a:rPr>
              <a:t>is a open source UNIX-based OS that was originally developed in 1991 by Linus Torvalds, a Finnish undergraduate student. </a:t>
            </a:r>
          </a:p>
          <a:p>
            <a:endParaRPr lang="en-SG" dirty="0"/>
          </a:p>
        </p:txBody>
      </p:sp>
    </p:spTree>
    <p:extLst>
      <p:ext uri="{BB962C8B-B14F-4D97-AF65-F5344CB8AC3E}">
        <p14:creationId xmlns:p14="http://schemas.microsoft.com/office/powerpoint/2010/main" val="53442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Kernel &amp; Shell </a:t>
            </a:r>
            <a:endParaRPr lang="en-SG" dirty="0"/>
          </a:p>
        </p:txBody>
      </p:sp>
      <p:sp>
        <p:nvSpPr>
          <p:cNvPr id="3" name="Content Placeholder 2"/>
          <p:cNvSpPr>
            <a:spLocks noGrp="1"/>
          </p:cNvSpPr>
          <p:nvPr>
            <p:ph idx="1"/>
          </p:nvPr>
        </p:nvSpPr>
        <p:spPr/>
        <p:txBody>
          <a:bodyPr>
            <a:normAutofit lnSpcReduction="10000"/>
          </a:bodyPr>
          <a:lstStyle/>
          <a:p>
            <a:r>
              <a:rPr lang="en-SG" dirty="0" smtClean="0"/>
              <a:t>Kernel</a:t>
            </a:r>
          </a:p>
          <a:p>
            <a:pPr lvl="1"/>
            <a:r>
              <a:rPr lang="en-SG" dirty="0" smtClean="0"/>
              <a:t>CPU scheduling</a:t>
            </a:r>
          </a:p>
          <a:p>
            <a:pPr lvl="1"/>
            <a:r>
              <a:rPr lang="en-SG" dirty="0" smtClean="0"/>
              <a:t>Memory management</a:t>
            </a:r>
          </a:p>
          <a:p>
            <a:pPr lvl="1"/>
            <a:r>
              <a:rPr lang="en-SG" dirty="0" smtClean="0"/>
              <a:t>Process management</a:t>
            </a:r>
          </a:p>
          <a:p>
            <a:r>
              <a:rPr lang="en-SG" dirty="0" smtClean="0"/>
              <a:t>Shell</a:t>
            </a:r>
          </a:p>
          <a:p>
            <a:pPr lvl="1"/>
            <a:r>
              <a:rPr lang="en-SG" dirty="0" smtClean="0"/>
              <a:t>interacts between kernel and user, analogous to the “desktop” on other OS</a:t>
            </a:r>
          </a:p>
          <a:p>
            <a:pPr lvl="1"/>
            <a:r>
              <a:rPr lang="en-SG" dirty="0" smtClean="0"/>
              <a:t>user invokes commands through shell</a:t>
            </a:r>
          </a:p>
          <a:p>
            <a:pPr lvl="1"/>
            <a:r>
              <a:rPr lang="en-SG" dirty="0" smtClean="0"/>
              <a:t>Choices</a:t>
            </a:r>
          </a:p>
          <a:p>
            <a:pPr lvl="2"/>
            <a:r>
              <a:rPr lang="en-SG" dirty="0" smtClean="0"/>
              <a:t>BASH</a:t>
            </a:r>
          </a:p>
          <a:p>
            <a:pPr lvl="2"/>
            <a:r>
              <a:rPr lang="en-SG" dirty="0" smtClean="0"/>
              <a:t>Bourne</a:t>
            </a:r>
          </a:p>
          <a:p>
            <a:pPr lvl="2"/>
            <a:r>
              <a:rPr lang="en-SG" dirty="0" err="1" smtClean="0"/>
              <a:t>Korn</a:t>
            </a:r>
            <a:endParaRPr lang="en-SG" dirty="0" smtClean="0"/>
          </a:p>
          <a:p>
            <a:pPr marL="914400" lvl="2" indent="0">
              <a:buNone/>
            </a:pPr>
            <a:endParaRPr lang="en-SG" dirty="0" smtClean="0"/>
          </a:p>
          <a:p>
            <a:pPr marL="0" indent="0">
              <a:buNone/>
            </a:pPr>
            <a:endParaRPr lang="en-SG" dirty="0"/>
          </a:p>
        </p:txBody>
      </p:sp>
      <p:sp>
        <p:nvSpPr>
          <p:cNvPr id="4" name="Donut 3"/>
          <p:cNvSpPr/>
          <p:nvPr/>
        </p:nvSpPr>
        <p:spPr>
          <a:xfrm>
            <a:off x="6781800" y="4267200"/>
            <a:ext cx="1676400" cy="1676400"/>
          </a:xfrm>
          <a:prstGeom prst="don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Kernel</a:t>
            </a:r>
            <a:endParaRPr lang="en-SG" dirty="0">
              <a:solidFill>
                <a:schemeClr val="tx1"/>
              </a:solidFill>
            </a:endParaRPr>
          </a:p>
        </p:txBody>
      </p:sp>
      <p:sp>
        <p:nvSpPr>
          <p:cNvPr id="5" name="TextBox 4"/>
          <p:cNvSpPr txBox="1"/>
          <p:nvPr/>
        </p:nvSpPr>
        <p:spPr>
          <a:xfrm>
            <a:off x="7086600" y="4343400"/>
            <a:ext cx="990600" cy="369332"/>
          </a:xfrm>
          <a:prstGeom prst="rect">
            <a:avLst/>
          </a:prstGeom>
          <a:noFill/>
        </p:spPr>
        <p:txBody>
          <a:bodyPr wrap="square" rtlCol="0">
            <a:spAutoFit/>
          </a:bodyPr>
          <a:lstStyle/>
          <a:p>
            <a:pPr algn="ctr"/>
            <a:r>
              <a:rPr lang="en-SG" dirty="0" smtClean="0"/>
              <a:t>Shell</a:t>
            </a:r>
            <a:endParaRPr lang="en-SG" dirty="0"/>
          </a:p>
        </p:txBody>
      </p:sp>
    </p:spTree>
    <p:extLst>
      <p:ext uri="{BB962C8B-B14F-4D97-AF65-F5344CB8AC3E}">
        <p14:creationId xmlns:p14="http://schemas.microsoft.com/office/powerpoint/2010/main" val="215957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Terminal</a:t>
            </a:r>
            <a:endParaRPr lang="en-SG" dirty="0"/>
          </a:p>
        </p:txBody>
      </p:sp>
      <p:pic>
        <p:nvPicPr>
          <p:cNvPr id="4" name="Picture 3"/>
          <p:cNvPicPr>
            <a:picLocks noChangeAspect="1"/>
          </p:cNvPicPr>
          <p:nvPr/>
        </p:nvPicPr>
        <p:blipFill>
          <a:blip r:embed="rId2"/>
          <a:stretch>
            <a:fillRect/>
          </a:stretch>
        </p:blipFill>
        <p:spPr>
          <a:xfrm>
            <a:off x="743712" y="1173162"/>
            <a:ext cx="6848475" cy="5184429"/>
          </a:xfrm>
          <a:prstGeom prst="rect">
            <a:avLst/>
          </a:prstGeom>
        </p:spPr>
      </p:pic>
    </p:spTree>
    <p:extLst>
      <p:ext uri="{BB962C8B-B14F-4D97-AF65-F5344CB8AC3E}">
        <p14:creationId xmlns:p14="http://schemas.microsoft.com/office/powerpoint/2010/main" val="263051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Centos File System</a:t>
            </a:r>
            <a:endParaRPr lang="en-SG" dirty="0"/>
          </a:p>
        </p:txBody>
      </p:sp>
      <p:sp>
        <p:nvSpPr>
          <p:cNvPr id="3" name="Content Placeholder 2"/>
          <p:cNvSpPr>
            <a:spLocks noGrp="1"/>
          </p:cNvSpPr>
          <p:nvPr>
            <p:ph sz="half" idx="1"/>
          </p:nvPr>
        </p:nvSpPr>
        <p:spPr>
          <a:xfrm>
            <a:off x="457200" y="1600200"/>
            <a:ext cx="7924800" cy="4525963"/>
          </a:xfrm>
        </p:spPr>
        <p:txBody>
          <a:bodyPr/>
          <a:lstStyle/>
          <a:p>
            <a:r>
              <a:rPr lang="en-SG" dirty="0" smtClean="0">
                <a:solidFill>
                  <a:schemeClr val="tx1"/>
                </a:solidFill>
              </a:rPr>
              <a:t>The file system is a collection of files and directories</a:t>
            </a:r>
          </a:p>
          <a:p>
            <a:r>
              <a:rPr lang="en-SG" dirty="0" smtClean="0">
                <a:solidFill>
                  <a:schemeClr val="tx1"/>
                </a:solidFill>
              </a:rPr>
              <a:t>The top directory is called the “root”</a:t>
            </a:r>
          </a:p>
          <a:p>
            <a:r>
              <a:rPr lang="en-SG" dirty="0" smtClean="0">
                <a:solidFill>
                  <a:schemeClr val="tx1"/>
                </a:solidFill>
              </a:rPr>
              <a:t>Some directories contain actual files, others provide access to hardware devices</a:t>
            </a:r>
          </a:p>
        </p:txBody>
      </p:sp>
    </p:spTree>
    <p:extLst>
      <p:ext uri="{BB962C8B-B14F-4D97-AF65-F5344CB8AC3E}">
        <p14:creationId xmlns:p14="http://schemas.microsoft.com/office/powerpoint/2010/main" val="132060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Directory Structure</a:t>
            </a:r>
            <a:endParaRPr lang="en-SG" dirty="0"/>
          </a:p>
        </p:txBody>
      </p:sp>
      <p:graphicFrame>
        <p:nvGraphicFramePr>
          <p:cNvPr id="4" name="Content Placeholder 3"/>
          <p:cNvGraphicFramePr>
            <a:graphicFrameLocks noGrp="1"/>
          </p:cNvGraphicFramePr>
          <p:nvPr>
            <p:ph idx="1"/>
            <p:extLst/>
          </p:nvPr>
        </p:nvGraphicFramePr>
        <p:xfrm>
          <a:off x="8382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57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5574&quot;&gt;&lt;object type=&quot;3&quot; unique_id=&quot;15575&quot;&gt;&lt;property id=&quot;20148&quot; value=&quot;5&quot;/&gt;&lt;property id=&quot;20300&quot; value=&quot;Slide 1 - &amp;quot;Introduction to UNIX / Linux&amp;quot;&quot;/&gt;&lt;property id=&quot;20307&quot; value=&quot;259&quot;/&gt;&lt;/object&gt;&lt;object type=&quot;3&quot; unique_id=&quot;15849&quot;&gt;&lt;property id=&quot;20148&quot; value=&quot;5&quot;/&gt;&lt;property id=&quot;20300&quot; value=&quot;Slide 2 - &amp;quot;UNIX History&amp;quot;&quot;/&gt;&lt;property id=&quot;20307&quot; value=&quot;261&quot;/&gt;&lt;/object&gt;&lt;object type=&quot;3&quot; unique_id=&quot;15850&quot;&gt;&lt;property id=&quot;20148&quot; value=&quot;5&quot;/&gt;&lt;property id=&quot;20300&quot; value=&quot;Slide 3 - &amp;quot;General Characteristics of UNIX as an Operating System (OS)&amp;quot;&quot;/&gt;&lt;property id=&quot;20307&quot; value=&quot;262&quot;/&gt;&lt;/object&gt;&lt;object type=&quot;3&quot; unique_id=&quot;15851&quot;&gt;&lt;property id=&quot;20148&quot; value=&quot;5&quot;/&gt;&lt;property id=&quot;20300&quot; value=&quot;Slide 4 - &amp;quot;Parts of the UNIX OS&amp;quot;&quot;/&gt;&lt;property id=&quot;20307&quot; value=&quot;263&quot;/&gt;&lt;/object&gt;&lt;object type=&quot;3&quot; unique_id=&quot;15852&quot;&gt;&lt;property id=&quot;20148&quot; value=&quot;5&quot;/&gt;&lt;property id=&quot;20300&quot; value=&quot;Slide 5 - &amp;quot;Flavors of UNIX&amp;quot;&quot;/&gt;&lt;property id=&quot;20307&quot; value=&quot;264&quot;/&gt;&lt;/object&gt;&lt;object type=&quot;3&quot; unique_id=&quot;15853&quot;&gt;&lt;property id=&quot;20148&quot; value=&quot;5&quot;/&gt;&lt;property id=&quot;20300&quot; value=&quot;Slide 6 - &amp;quot;Kernel &amp;amp; Shell &amp;quot;&quot;/&gt;&lt;property id=&quot;20307&quot; value=&quot;265&quot;/&gt;&lt;/object&gt;&lt;object type=&quot;3&quot; unique_id=&quot;15854&quot;&gt;&lt;property id=&quot;20148&quot; value=&quot;5&quot;/&gt;&lt;property id=&quot;20300&quot; value=&quot;Slide 7 - &amp;quot;The Terminal&amp;quot;&quot;/&gt;&lt;property id=&quot;20307&quot; value=&quot;266&quot;/&gt;&lt;/object&gt;&lt;object type=&quot;3&quot; unique_id=&quot;15855&quot;&gt;&lt;property id=&quot;20148&quot; value=&quot;5&quot;/&gt;&lt;property id=&quot;20300&quot; value=&quot;Slide 8 - &amp;quot;Centos File System&amp;quot;&quot;/&gt;&lt;property id=&quot;20307&quot; value=&quot;267&quot;/&gt;&lt;/object&gt;&lt;object type=&quot;3&quot; unique_id=&quot;15856&quot;&gt;&lt;property id=&quot;20148&quot; value=&quot;5&quot;/&gt;&lt;property id=&quot;20300&quot; value=&quot;Slide 9 - &amp;quot;Directory Structure&amp;quot;&quot;/&gt;&lt;property id=&quot;20307&quot; value=&quot;268&quot;/&gt;&lt;/object&gt;&lt;object type=&quot;3&quot; unique_id=&quot;15857&quot;&gt;&lt;property id=&quot;20148&quot; value=&quot;5&quot;/&gt;&lt;property id=&quot;20300&quot; value=&quot;Slide 10 - &amp;quot;Commands&amp;quot;&quot;/&gt;&lt;property id=&quot;20307&quot; value=&quot;269&quot;/&gt;&lt;/object&gt;&lt;object type=&quot;3&quot; unique_id=&quot;15858&quot;&gt;&lt;property id=&quot;20148&quot; value=&quot;5&quot;/&gt;&lt;property id=&quot;20300&quot; value=&quot;Slide 11 - &amp;quot;Commands&amp;quot;&quot;/&gt;&lt;property id=&quot;20307&quot; value=&quot;270&quot;/&gt;&lt;/object&gt;&lt;object type=&quot;3&quot; unique_id=&quot;15859&quot;&gt;&lt;property id=&quot;20148&quot; value=&quot;5&quot;/&gt;&lt;property id=&quot;20300&quot; value=&quot;Slide 12 - &amp;quot;Hands-on Exercise&amp;quot;&quot;/&gt;&lt;property id=&quot;20307&quot; value=&quot;271&quot;/&gt;&lt;/object&gt;&lt;object type=&quot;3&quot; unique_id=&quot;15860&quot;&gt;&lt;property id=&quot;20148&quot; value=&quot;5&quot;/&gt;&lt;property id=&quot;20300&quot; value=&quot;Slide 13 - &amp;quot;Permission format&amp;quot;&quot;/&gt;&lt;property id=&quot;20307&quot; value=&quot;272&quot;/&gt;&lt;/object&gt;&lt;object type=&quot;3&quot; unique_id=&quot;15861&quot;&gt;&lt;property id=&quot;20148&quot; value=&quot;5&quot;/&gt;&lt;property id=&quot;20300&quot; value=&quot;Slide 14 - &amp;quot;Viewing/changing permission&amp;quot;&quot;/&gt;&lt;property id=&quot;20307&quot; value=&quot;273&quot;/&gt;&lt;/object&gt;&lt;object type=&quot;3&quot; unique_id=&quot;15862&quot;&gt;&lt;property id=&quot;20148&quot; value=&quot;5&quot;/&gt;&lt;property id=&quot;20300&quot; value=&quot;Slide 15 - &amp;quot;Hands-on Exercise&amp;quot;&quot;/&gt;&lt;property id=&quot;20307&quot; value=&quot;274&quot;/&gt;&lt;/object&gt;&lt;object type=&quot;3&quot; unique_id=&quot;15863&quot;&gt;&lt;property id=&quot;20148&quot; value=&quot;5&quot;/&gt;&lt;property id=&quot;20300&quot; value=&quot;Slide 16 - &amp;quot;Abbreviation for nearby directories&amp;quot;&quot;/&gt;&lt;property id=&quot;20307&quot; value=&quot;275&quot;/&gt;&lt;/object&gt;&lt;/object&gt;&lt;object type=&quot;8&quot; unique_id=&quot;15616&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19610</TotalTime>
  <Words>824</Words>
  <Application>Microsoft Office PowerPoint</Application>
  <PresentationFormat>On-screen Show (4:3)</PresentationFormat>
  <Paragraphs>109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Bell MT</vt:lpstr>
      <vt:lpstr>Calibri</vt:lpstr>
      <vt:lpstr>Trebuchet MS</vt:lpstr>
      <vt:lpstr>Default Design</vt:lpstr>
      <vt:lpstr>Introduction to UNIX / Linux</vt:lpstr>
      <vt:lpstr>UNIX History</vt:lpstr>
      <vt:lpstr>General Characteristics of UNIX as an Operating System (OS)</vt:lpstr>
      <vt:lpstr>Parts of the UNIX OS</vt:lpstr>
      <vt:lpstr>Flavors of UNIX</vt:lpstr>
      <vt:lpstr>Kernel &amp; Shell </vt:lpstr>
      <vt:lpstr>The Terminal</vt:lpstr>
      <vt:lpstr>Centos File System</vt:lpstr>
      <vt:lpstr>Directory Structure</vt:lpstr>
      <vt:lpstr>Commands</vt:lpstr>
      <vt:lpstr>Commands</vt:lpstr>
      <vt:lpstr>Hands-on Exercise</vt:lpstr>
      <vt:lpstr>Permission format</vt:lpstr>
      <vt:lpstr>Viewing/changing permission</vt:lpstr>
      <vt:lpstr>Hands-on Exercise</vt:lpstr>
      <vt:lpstr>Abbreviation for nearby directories</vt:lpstr>
    </vt:vector>
  </TitlesOfParts>
  <Company>Temasek Polytechnic • School of Informatics &amp;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 KUMAR SUNKARA</dc:creator>
  <cp:lastModifiedBy>Ramasamy Sakthivelu Maheswari</cp:lastModifiedBy>
  <cp:revision>89</cp:revision>
  <dcterms:created xsi:type="dcterms:W3CDTF">2009-05-04T09:45:38Z</dcterms:created>
  <dcterms:modified xsi:type="dcterms:W3CDTF">2016-04-30T05:34:11Z</dcterms:modified>
</cp:coreProperties>
</file>