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98" r:id="rId5"/>
    <p:sldId id="260" r:id="rId6"/>
    <p:sldId id="261" r:id="rId7"/>
    <p:sldId id="262" r:id="rId8"/>
    <p:sldId id="263" r:id="rId9"/>
    <p:sldId id="264" r:id="rId10"/>
    <p:sldId id="265" r:id="rId11"/>
    <p:sldId id="266" r:id="rId12"/>
    <p:sldId id="267" r:id="rId13"/>
    <p:sldId id="268" r:id="rId14"/>
    <p:sldId id="269" r:id="rId15"/>
    <p:sldId id="292" r:id="rId16"/>
    <p:sldId id="293" r:id="rId17"/>
    <p:sldId id="294" r:id="rId18"/>
    <p:sldId id="297" r:id="rId19"/>
  </p:sldIdLst>
  <p:sldSz cx="9144000" cy="6858000" type="screen4x3"/>
  <p:notesSz cx="6858000" cy="9144000"/>
  <p:defaultText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 Gorkar" initials="A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p:cViewPr varScale="1">
        <p:scale>
          <a:sx n="82" d="100"/>
          <a:sy n="82" d="100"/>
        </p:scale>
        <p:origin x="151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3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ACEFA6-6127-4873-951F-2FDDF52F5019}" type="datetimeFigureOut">
              <a:rPr lang="en-US" smtClean="0"/>
              <a:t>10/7/2021</a:t>
            </a:fld>
            <a:endParaRPr lang="en-US"/>
          </a:p>
        </p:txBody>
      </p:sp>
      <p:sp>
        <p:nvSpPr>
          <p:cNvPr id="104873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3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3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CE893A-A672-44D4-8640-5E5730C34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599"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0" name="Date Placeholder 6"/>
          <p:cNvSpPr>
            <a:spLocks noGrp="1"/>
          </p:cNvSpPr>
          <p:nvPr>
            <p:ph type="dt" sz="half" idx="10"/>
          </p:nvPr>
        </p:nvSpPr>
        <p:spPr/>
        <p:txBody>
          <a:bodyPr/>
          <a:lstStyle/>
          <a:p>
            <a:fld id="{191ED99E-F044-49C5-BE54-E087925E5F8B}" type="datetimeFigureOut">
              <a:rPr lang="mr-IN" smtClean="0"/>
              <a:t>07-10-2021</a:t>
            </a:fld>
            <a:endParaRPr lang="mr-IN"/>
          </a:p>
        </p:txBody>
      </p:sp>
      <p:sp>
        <p:nvSpPr>
          <p:cNvPr id="1048601" name="Footer Placeholder 19"/>
          <p:cNvSpPr>
            <a:spLocks noGrp="1"/>
          </p:cNvSpPr>
          <p:nvPr>
            <p:ph type="ftr" sz="quarter" idx="11"/>
          </p:nvPr>
        </p:nvSpPr>
        <p:spPr/>
        <p:txBody>
          <a:bodyPr/>
          <a:lstStyle/>
          <a:p>
            <a:endParaRPr lang="mr-IN"/>
          </a:p>
        </p:txBody>
      </p:sp>
      <p:sp>
        <p:nvSpPr>
          <p:cNvPr id="1048602" name="Slide Number Placeholder 9"/>
          <p:cNvSpPr>
            <a:spLocks noGrp="1"/>
          </p:cNvSpPr>
          <p:nvPr>
            <p:ph type="sldNum" sz="quarter" idx="12"/>
          </p:nvPr>
        </p:nvSpPr>
        <p:spPr/>
        <p:txBody>
          <a:bodyPr/>
          <a:lstStyle/>
          <a:p>
            <a:fld id="{F228F20B-D15D-4444-9941-5C84AB4D3B82}" type="slidenum">
              <a:rPr lang="mr-IN" smtClean="0"/>
              <a:t>‹#›</a:t>
            </a:fld>
            <a:endParaRPr lang="mr-IN"/>
          </a:p>
        </p:txBody>
      </p:sp>
      <p:sp>
        <p:nvSpPr>
          <p:cNvPr id="1048603"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04"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kumimoji="0" lang="en-US"/>
              <a:t>Click to edit Master title style</a:t>
            </a:r>
          </a:p>
        </p:txBody>
      </p:sp>
      <p:sp>
        <p:nvSpPr>
          <p:cNvPr id="104870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7" name="Date Placeholder 3"/>
          <p:cNvSpPr>
            <a:spLocks noGrp="1"/>
          </p:cNvSpPr>
          <p:nvPr>
            <p:ph type="dt" sz="half" idx="10"/>
          </p:nvPr>
        </p:nvSpPr>
        <p:spPr/>
        <p:txBody>
          <a:bodyPr/>
          <a:lstStyle/>
          <a:p>
            <a:fld id="{191ED99E-F044-49C5-BE54-E087925E5F8B}" type="datetimeFigureOut">
              <a:rPr lang="mr-IN" smtClean="0"/>
              <a:t>07-10-2021</a:t>
            </a:fld>
            <a:endParaRPr lang="mr-IN"/>
          </a:p>
        </p:txBody>
      </p:sp>
      <p:sp>
        <p:nvSpPr>
          <p:cNvPr id="1048708" name="Footer Placeholder 4"/>
          <p:cNvSpPr>
            <a:spLocks noGrp="1"/>
          </p:cNvSpPr>
          <p:nvPr>
            <p:ph type="ftr" sz="quarter" idx="11"/>
          </p:nvPr>
        </p:nvSpPr>
        <p:spPr/>
        <p:txBody>
          <a:bodyPr/>
          <a:lstStyle/>
          <a:p>
            <a:endParaRPr lang="mr-IN"/>
          </a:p>
        </p:txBody>
      </p:sp>
      <p:sp>
        <p:nvSpPr>
          <p:cNvPr id="1048709" name="Slide Number Placeholder 5"/>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1"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92"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3" name="Date Placeholder 3"/>
          <p:cNvSpPr>
            <a:spLocks noGrp="1"/>
          </p:cNvSpPr>
          <p:nvPr>
            <p:ph type="dt" sz="half" idx="10"/>
          </p:nvPr>
        </p:nvSpPr>
        <p:spPr/>
        <p:txBody>
          <a:bodyPr/>
          <a:lstStyle/>
          <a:p>
            <a:fld id="{191ED99E-F044-49C5-BE54-E087925E5F8B}" type="datetimeFigureOut">
              <a:rPr lang="mr-IN" smtClean="0"/>
              <a:t>07-10-2021</a:t>
            </a:fld>
            <a:endParaRPr lang="mr-IN"/>
          </a:p>
        </p:txBody>
      </p:sp>
      <p:sp>
        <p:nvSpPr>
          <p:cNvPr id="1048694" name="Footer Placeholder 4"/>
          <p:cNvSpPr>
            <a:spLocks noGrp="1"/>
          </p:cNvSpPr>
          <p:nvPr>
            <p:ph type="ftr" sz="quarter" idx="11"/>
          </p:nvPr>
        </p:nvSpPr>
        <p:spPr/>
        <p:txBody>
          <a:bodyPr/>
          <a:lstStyle/>
          <a:p>
            <a:endParaRPr lang="mr-IN"/>
          </a:p>
        </p:txBody>
      </p:sp>
      <p:sp>
        <p:nvSpPr>
          <p:cNvPr id="1048695" name="Slide Number Placeholder 5"/>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kumimoji="0" lang="en-US"/>
              <a:t>Click to edit Master title style</a:t>
            </a:r>
          </a:p>
        </p:txBody>
      </p:sp>
      <p:sp>
        <p:nvSpPr>
          <p:cNvPr id="104858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3"/>
          <p:cNvSpPr>
            <a:spLocks noGrp="1"/>
          </p:cNvSpPr>
          <p:nvPr>
            <p:ph type="dt" sz="half" idx="10"/>
          </p:nvPr>
        </p:nvSpPr>
        <p:spPr/>
        <p:txBody>
          <a:bodyPr/>
          <a:lstStyle/>
          <a:p>
            <a:fld id="{191ED99E-F044-49C5-BE54-E087925E5F8B}" type="datetimeFigureOut">
              <a:rPr lang="mr-IN" smtClean="0"/>
              <a:t>07-10-2021</a:t>
            </a:fld>
            <a:endParaRPr lang="mr-IN"/>
          </a:p>
        </p:txBody>
      </p:sp>
      <p:sp>
        <p:nvSpPr>
          <p:cNvPr id="1048589" name="Footer Placeholder 4"/>
          <p:cNvSpPr>
            <a:spLocks noGrp="1"/>
          </p:cNvSpPr>
          <p:nvPr>
            <p:ph type="ftr" sz="quarter" idx="11"/>
          </p:nvPr>
        </p:nvSpPr>
        <p:spPr/>
        <p:txBody>
          <a:bodyPr/>
          <a:lstStyle/>
          <a:p>
            <a:endParaRPr lang="mr-IN"/>
          </a:p>
        </p:txBody>
      </p:sp>
      <p:sp>
        <p:nvSpPr>
          <p:cNvPr id="1048590" name="Slide Number Placeholder 5"/>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10"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1"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712"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13" name="Date Placeholder 3"/>
          <p:cNvSpPr>
            <a:spLocks noGrp="1"/>
          </p:cNvSpPr>
          <p:nvPr>
            <p:ph type="dt" sz="half" idx="10"/>
          </p:nvPr>
        </p:nvSpPr>
        <p:spPr/>
        <p:txBody>
          <a:bodyPr/>
          <a:lstStyle/>
          <a:p>
            <a:fld id="{191ED99E-F044-49C5-BE54-E087925E5F8B}" type="datetimeFigureOut">
              <a:rPr lang="mr-IN" smtClean="0"/>
              <a:t>07-10-2021</a:t>
            </a:fld>
            <a:endParaRPr lang="mr-IN"/>
          </a:p>
        </p:txBody>
      </p:sp>
      <p:sp>
        <p:nvSpPr>
          <p:cNvPr id="1048714" name="Footer Placeholder 4"/>
          <p:cNvSpPr>
            <a:spLocks noGrp="1"/>
          </p:cNvSpPr>
          <p:nvPr>
            <p:ph type="ftr" sz="quarter" idx="11"/>
          </p:nvPr>
        </p:nvSpPr>
        <p:spPr/>
        <p:txBody>
          <a:bodyPr/>
          <a:lstStyle/>
          <a:p>
            <a:endParaRPr lang="mr-IN"/>
          </a:p>
        </p:txBody>
      </p:sp>
      <p:sp>
        <p:nvSpPr>
          <p:cNvPr id="1048715" name="Slide Number Placeholder 5"/>
          <p:cNvSpPr>
            <a:spLocks noGrp="1"/>
          </p:cNvSpPr>
          <p:nvPr>
            <p:ph type="sldNum" sz="quarter" idx="12"/>
          </p:nvPr>
        </p:nvSpPr>
        <p:spPr/>
        <p:txBody>
          <a:bodyPr/>
          <a:lstStyle/>
          <a:p>
            <a:fld id="{F228F20B-D15D-4444-9941-5C84AB4D3B82}" type="slidenum">
              <a:rPr lang="mr-IN" smtClean="0"/>
              <a:t>‹#›</a:t>
            </a:fld>
            <a:endParaRPr lang="mr-IN"/>
          </a:p>
        </p:txBody>
      </p:sp>
      <p:sp>
        <p:nvSpPr>
          <p:cNvPr id="1048716"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7"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18"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7"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38"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9"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0" name="Date Placeholder 4"/>
          <p:cNvSpPr>
            <a:spLocks noGrp="1"/>
          </p:cNvSpPr>
          <p:nvPr>
            <p:ph type="dt" sz="half" idx="10"/>
          </p:nvPr>
        </p:nvSpPr>
        <p:spPr/>
        <p:txBody>
          <a:bodyPr/>
          <a:lstStyle/>
          <a:p>
            <a:fld id="{191ED99E-F044-49C5-BE54-E087925E5F8B}" type="datetimeFigureOut">
              <a:rPr lang="mr-IN" smtClean="0"/>
              <a:t>07-10-2021</a:t>
            </a:fld>
            <a:endParaRPr lang="mr-IN"/>
          </a:p>
        </p:txBody>
      </p:sp>
      <p:sp>
        <p:nvSpPr>
          <p:cNvPr id="1048641" name="Footer Placeholder 5"/>
          <p:cNvSpPr>
            <a:spLocks noGrp="1"/>
          </p:cNvSpPr>
          <p:nvPr>
            <p:ph type="ftr" sz="quarter" idx="11"/>
          </p:nvPr>
        </p:nvSpPr>
        <p:spPr/>
        <p:txBody>
          <a:bodyPr/>
          <a:lstStyle/>
          <a:p>
            <a:endParaRPr lang="mr-IN"/>
          </a:p>
        </p:txBody>
      </p:sp>
      <p:sp>
        <p:nvSpPr>
          <p:cNvPr id="1048642" name="Slide Number Placeholder 6"/>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719"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720"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21"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22"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3"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4" name="Date Placeholder 6"/>
          <p:cNvSpPr>
            <a:spLocks noGrp="1"/>
          </p:cNvSpPr>
          <p:nvPr>
            <p:ph type="dt" sz="half" idx="10"/>
          </p:nvPr>
        </p:nvSpPr>
        <p:spPr/>
        <p:txBody>
          <a:bodyPr/>
          <a:lstStyle/>
          <a:p>
            <a:fld id="{191ED99E-F044-49C5-BE54-E087925E5F8B}" type="datetimeFigureOut">
              <a:rPr lang="mr-IN" smtClean="0"/>
              <a:t>07-10-2021</a:t>
            </a:fld>
            <a:endParaRPr lang="mr-IN"/>
          </a:p>
        </p:txBody>
      </p:sp>
      <p:sp>
        <p:nvSpPr>
          <p:cNvPr id="1048725" name="Footer Placeholder 7"/>
          <p:cNvSpPr>
            <a:spLocks noGrp="1"/>
          </p:cNvSpPr>
          <p:nvPr>
            <p:ph type="ftr" sz="quarter" idx="11"/>
          </p:nvPr>
        </p:nvSpPr>
        <p:spPr/>
        <p:txBody>
          <a:bodyPr/>
          <a:lstStyle/>
          <a:p>
            <a:endParaRPr lang="mr-IN"/>
          </a:p>
        </p:txBody>
      </p:sp>
      <p:sp>
        <p:nvSpPr>
          <p:cNvPr id="1048726" name="Slide Number Placeholder 8"/>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7"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88" name="Date Placeholder 2"/>
          <p:cNvSpPr>
            <a:spLocks noGrp="1"/>
          </p:cNvSpPr>
          <p:nvPr>
            <p:ph type="dt" sz="half" idx="10"/>
          </p:nvPr>
        </p:nvSpPr>
        <p:spPr/>
        <p:txBody>
          <a:bodyPr/>
          <a:lstStyle/>
          <a:p>
            <a:fld id="{191ED99E-F044-49C5-BE54-E087925E5F8B}" type="datetimeFigureOut">
              <a:rPr lang="mr-IN" smtClean="0"/>
              <a:t>07-10-2021</a:t>
            </a:fld>
            <a:endParaRPr lang="mr-IN"/>
          </a:p>
        </p:txBody>
      </p:sp>
      <p:sp>
        <p:nvSpPr>
          <p:cNvPr id="1048689" name="Footer Placeholder 3"/>
          <p:cNvSpPr>
            <a:spLocks noGrp="1"/>
          </p:cNvSpPr>
          <p:nvPr>
            <p:ph type="ftr" sz="quarter" idx="11"/>
          </p:nvPr>
        </p:nvSpPr>
        <p:spPr/>
        <p:txBody>
          <a:bodyPr/>
          <a:lstStyle/>
          <a:p>
            <a:endParaRPr lang="mr-IN"/>
          </a:p>
        </p:txBody>
      </p:sp>
      <p:sp>
        <p:nvSpPr>
          <p:cNvPr id="1048690" name="Slide Number Placeholder 4"/>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69"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0" name="Date Placeholder 1"/>
          <p:cNvSpPr>
            <a:spLocks noGrp="1"/>
          </p:cNvSpPr>
          <p:nvPr>
            <p:ph type="dt" sz="half" idx="10"/>
          </p:nvPr>
        </p:nvSpPr>
        <p:spPr/>
        <p:txBody>
          <a:bodyPr/>
          <a:lstStyle/>
          <a:p>
            <a:fld id="{191ED99E-F044-49C5-BE54-E087925E5F8B}" type="datetimeFigureOut">
              <a:rPr lang="mr-IN" smtClean="0"/>
              <a:t>07-10-2021</a:t>
            </a:fld>
            <a:endParaRPr lang="mr-IN"/>
          </a:p>
        </p:txBody>
      </p:sp>
      <p:sp>
        <p:nvSpPr>
          <p:cNvPr id="1048671" name="Footer Placeholder 2"/>
          <p:cNvSpPr>
            <a:spLocks noGrp="1"/>
          </p:cNvSpPr>
          <p:nvPr>
            <p:ph type="ftr" sz="quarter" idx="11"/>
          </p:nvPr>
        </p:nvSpPr>
        <p:spPr/>
        <p:txBody>
          <a:bodyPr/>
          <a:lstStyle/>
          <a:p>
            <a:endParaRPr lang="mr-IN"/>
          </a:p>
        </p:txBody>
      </p:sp>
      <p:sp>
        <p:nvSpPr>
          <p:cNvPr id="1048672" name="Slide Number Placeholder 3"/>
          <p:cNvSpPr>
            <a:spLocks noGrp="1"/>
          </p:cNvSpPr>
          <p:nvPr>
            <p:ph type="sldNum" sz="quarter" idx="12"/>
          </p:nvPr>
        </p:nvSpPr>
        <p:spPr/>
        <p:txBody>
          <a:bodyPr/>
          <a:lstStyle/>
          <a:p>
            <a:fld id="{F228F20B-D15D-4444-9941-5C84AB4D3B82}" type="slidenum">
              <a:rPr lang="mr-IN" smtClean="0"/>
              <a:t>‹#›</a:t>
            </a:fld>
            <a:endParaRPr lang="mr-IN"/>
          </a:p>
        </p:txBody>
      </p:sp>
      <p:sp>
        <p:nvSpPr>
          <p:cNvPr id="1048673"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28"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29"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0" name="Date Placeholder 4"/>
          <p:cNvSpPr>
            <a:spLocks noGrp="1"/>
          </p:cNvSpPr>
          <p:nvPr>
            <p:ph type="dt" sz="half" idx="10"/>
          </p:nvPr>
        </p:nvSpPr>
        <p:spPr/>
        <p:txBody>
          <a:bodyPr/>
          <a:lstStyle/>
          <a:p>
            <a:fld id="{191ED99E-F044-49C5-BE54-E087925E5F8B}" type="datetimeFigureOut">
              <a:rPr lang="mr-IN" smtClean="0"/>
              <a:t>07-10-2021</a:t>
            </a:fld>
            <a:endParaRPr lang="mr-IN"/>
          </a:p>
        </p:txBody>
      </p:sp>
      <p:sp>
        <p:nvSpPr>
          <p:cNvPr id="1048731" name="Footer Placeholder 5"/>
          <p:cNvSpPr>
            <a:spLocks noGrp="1"/>
          </p:cNvSpPr>
          <p:nvPr>
            <p:ph type="ftr" sz="quarter" idx="11"/>
          </p:nvPr>
        </p:nvSpPr>
        <p:spPr/>
        <p:txBody>
          <a:bodyPr/>
          <a:lstStyle/>
          <a:p>
            <a:endParaRPr lang="mr-IN"/>
          </a:p>
        </p:txBody>
      </p:sp>
      <p:sp>
        <p:nvSpPr>
          <p:cNvPr id="1048732" name="Slide Number Placeholder 6"/>
          <p:cNvSpPr>
            <a:spLocks noGrp="1"/>
          </p:cNvSpPr>
          <p:nvPr>
            <p:ph type="sldNum" sz="quarter" idx="12"/>
          </p:nvPr>
        </p:nvSpPr>
        <p:spPr/>
        <p:txBody>
          <a:bodyPr/>
          <a:lstStyle/>
          <a:p>
            <a:fld id="{F228F20B-D15D-4444-9941-5C84AB4D3B82}" type="slidenum">
              <a:rPr lang="mr-IN" smtClean="0"/>
              <a:t>‹#›</a:t>
            </a:fld>
            <a:endParaRPr lang="mr-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97" name="Date Placeholder 4"/>
          <p:cNvSpPr>
            <a:spLocks noGrp="1"/>
          </p:cNvSpPr>
          <p:nvPr>
            <p:ph type="dt" sz="half" idx="10"/>
          </p:nvPr>
        </p:nvSpPr>
        <p:spPr/>
        <p:txBody>
          <a:bodyPr/>
          <a:lstStyle/>
          <a:p>
            <a:fld id="{191ED99E-F044-49C5-BE54-E087925E5F8B}" type="datetimeFigureOut">
              <a:rPr lang="mr-IN" smtClean="0"/>
              <a:t>07-10-2021</a:t>
            </a:fld>
            <a:endParaRPr lang="mr-IN"/>
          </a:p>
        </p:txBody>
      </p:sp>
      <p:sp>
        <p:nvSpPr>
          <p:cNvPr id="1048698" name="Footer Placeholder 5"/>
          <p:cNvSpPr>
            <a:spLocks noGrp="1"/>
          </p:cNvSpPr>
          <p:nvPr>
            <p:ph type="ftr" sz="quarter" idx="11"/>
          </p:nvPr>
        </p:nvSpPr>
        <p:spPr/>
        <p:txBody>
          <a:bodyPr/>
          <a:lstStyle/>
          <a:p>
            <a:endParaRPr lang="mr-IN"/>
          </a:p>
        </p:txBody>
      </p:sp>
      <p:sp>
        <p:nvSpPr>
          <p:cNvPr id="1048699" name="Slide Number Placeholder 6"/>
          <p:cNvSpPr>
            <a:spLocks noGrp="1"/>
          </p:cNvSpPr>
          <p:nvPr>
            <p:ph type="sldNum" sz="quarter" idx="12"/>
          </p:nvPr>
        </p:nvSpPr>
        <p:spPr/>
        <p:txBody>
          <a:bodyPr/>
          <a:lstStyle/>
          <a:p>
            <a:fld id="{F228F20B-D15D-4444-9941-5C84AB4D3B82}" type="slidenum">
              <a:rPr lang="mr-IN" smtClean="0"/>
              <a:t>‹#›</a:t>
            </a:fld>
            <a:endParaRPr lang="mr-IN"/>
          </a:p>
        </p:txBody>
      </p:sp>
      <p:sp>
        <p:nvSpPr>
          <p:cNvPr id="1048700"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1048701"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702"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3"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191ED99E-F044-49C5-BE54-E087925E5F8B}" type="datetimeFigureOut">
              <a:rPr lang="mr-IN" smtClean="0"/>
              <a:t>07-10-2021</a:t>
            </a:fld>
            <a:endParaRPr lang="mr-IN"/>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mr-IN"/>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F228F20B-D15D-4444-9941-5C84AB4D3B82}" type="slidenum">
              <a:rPr lang="mr-IN" smtClean="0"/>
              <a:t>‹#›</a:t>
            </a:fld>
            <a:endParaRPr lang="mr-IN"/>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2010156" y="181730"/>
            <a:ext cx="6952488" cy="1832019"/>
          </a:xfrm>
        </p:spPr>
        <p:txBody>
          <a:bodyPr>
            <a:normAutofit/>
          </a:bodyPr>
          <a:lstStyle/>
          <a:p>
            <a:pPr>
              <a:lnSpc>
                <a:spcPct val="150000"/>
              </a:lnSpc>
            </a:pPr>
            <a:r>
              <a:rPr lang="en-US" sz="1600" b="1" dirty="0">
                <a:solidFill>
                  <a:srgbClr val="00B050"/>
                </a:solidFill>
                <a:latin typeface="Noto Serif CJK TC"/>
                <a:ea typeface="Noto Serif CJK TC"/>
                <a:cs typeface="Times New Roman" pitchFamily="18" charset="0"/>
              </a:rPr>
              <a:t> </a:t>
            </a:r>
            <a:br>
              <a:rPr lang="en-US" sz="1600" b="1" dirty="0">
                <a:solidFill>
                  <a:srgbClr val="00B050"/>
                </a:solidFill>
                <a:latin typeface="Noto Serif CJK TC"/>
                <a:ea typeface="Noto Serif CJK TC"/>
                <a:cs typeface="Times New Roman" pitchFamily="18" charset="0"/>
              </a:rPr>
            </a:br>
            <a:r>
              <a:rPr lang="en-US" sz="2400" b="1" dirty="0">
                <a:solidFill>
                  <a:srgbClr val="00B050"/>
                </a:solidFill>
                <a:latin typeface="Noto Serif CJK TC"/>
                <a:ea typeface="Noto Serif CJK TC"/>
                <a:cs typeface="Times New Roman" pitchFamily="18" charset="0"/>
              </a:rPr>
              <a:t>                        </a:t>
            </a:r>
            <a:r>
              <a:rPr lang="en-US" sz="2400" b="1" dirty="0">
                <a:solidFill>
                  <a:schemeClr val="accent1">
                    <a:lumMod val="75000"/>
                  </a:schemeClr>
                </a:solidFill>
                <a:latin typeface="Noto Serif CJK TC"/>
                <a:ea typeface="Noto Serif CJK TC"/>
                <a:cs typeface="Times New Roman" pitchFamily="18" charset="0"/>
              </a:rPr>
              <a:t>DEPARTMENT OF </a:t>
            </a:r>
            <a:br>
              <a:rPr lang="en-US" sz="2400" b="1" dirty="0">
                <a:solidFill>
                  <a:schemeClr val="accent1">
                    <a:lumMod val="75000"/>
                  </a:schemeClr>
                </a:solidFill>
                <a:latin typeface="Noto Serif CJK TC"/>
                <a:ea typeface="Noto Serif CJK TC"/>
                <a:cs typeface="Times New Roman" pitchFamily="18" charset="0"/>
              </a:rPr>
            </a:br>
            <a:r>
              <a:rPr lang="en-US" sz="2400" b="1" dirty="0">
                <a:solidFill>
                  <a:schemeClr val="accent1">
                    <a:lumMod val="75000"/>
                  </a:schemeClr>
                </a:solidFill>
                <a:latin typeface="Noto Serif CJK TC"/>
                <a:ea typeface="Noto Serif CJK TC"/>
                <a:cs typeface="Times New Roman" pitchFamily="18" charset="0"/>
              </a:rPr>
              <a:t>            MECHANICAL ENGINEERING</a:t>
            </a:r>
            <a:r>
              <a:rPr lang="en-US" sz="2400" b="1" dirty="0">
                <a:solidFill>
                  <a:srgbClr val="00B050"/>
                </a:solidFill>
                <a:latin typeface="Noto Serif CJK TC"/>
                <a:ea typeface="Noto Serif CJK TC"/>
                <a:cs typeface="Times New Roman" pitchFamily="18" charset="0"/>
              </a:rPr>
              <a:t> </a:t>
            </a:r>
            <a:endParaRPr lang="mr-IN" sz="2400" b="1" dirty="0">
              <a:solidFill>
                <a:srgbClr val="00B050"/>
              </a:solidFill>
              <a:latin typeface="Noto Serif CJK TC"/>
              <a:ea typeface="Noto Serif CJK TC"/>
            </a:endParaRPr>
          </a:p>
        </p:txBody>
      </p:sp>
      <p:sp>
        <p:nvSpPr>
          <p:cNvPr id="1048592" name="Content Placeholder 2"/>
          <p:cNvSpPr>
            <a:spLocks noGrp="1"/>
          </p:cNvSpPr>
          <p:nvPr>
            <p:ph idx="1"/>
          </p:nvPr>
        </p:nvSpPr>
        <p:spPr>
          <a:xfrm>
            <a:off x="838200" y="2187904"/>
            <a:ext cx="8229600" cy="2384095"/>
          </a:xfrm>
        </p:spPr>
        <p:txBody>
          <a:bodyPr>
            <a:normAutofit fontScale="96774"/>
          </a:bodyPr>
          <a:lstStyle/>
          <a:p>
            <a:pPr marL="0" indent="0" algn="ctr">
              <a:buNone/>
            </a:pPr>
            <a:r>
              <a:rPr lang="en-US" sz="3100" b="1" dirty="0">
                <a:solidFill>
                  <a:srgbClr val="00B0F0"/>
                </a:solidFill>
                <a:latin typeface="Times New Roman" panose="02020603050405020304" pitchFamily="18" charset="0"/>
                <a:ea typeface="Noto Serif CJK TC"/>
                <a:cs typeface="Times New Roman" panose="02020603050405020304" pitchFamily="18" charset="0"/>
              </a:rPr>
              <a:t>A PRESENTATION ON</a:t>
            </a:r>
          </a:p>
          <a:p>
            <a:pPr marL="0" indent="0" algn="ctr">
              <a:buNone/>
            </a:pPr>
            <a:r>
              <a:rPr lang="en-US" sz="4200" b="1" dirty="0">
                <a:solidFill>
                  <a:srgbClr val="C00000"/>
                </a:solidFill>
                <a:latin typeface="Times New Roman" panose="02020603050405020304" pitchFamily="18" charset="0"/>
                <a:ea typeface="Noto Serif CJK TC"/>
                <a:cs typeface="Times New Roman" panose="02020603050405020304" pitchFamily="18" charset="0"/>
              </a:rPr>
              <a:t>Electric power  generation using roller mechanism. </a:t>
            </a:r>
            <a:endParaRPr lang="en-US" sz="3600" b="1" dirty="0">
              <a:solidFill>
                <a:srgbClr val="FF0000"/>
              </a:solidFill>
              <a:latin typeface="Times New Roman" panose="02020603050405020304" pitchFamily="18" charset="0"/>
              <a:ea typeface="Noto Serif CJK TC"/>
              <a:cs typeface="Times New Roman" panose="02020603050405020304" pitchFamily="18" charset="0"/>
            </a:endParaRPr>
          </a:p>
        </p:txBody>
      </p:sp>
      <p:sp>
        <p:nvSpPr>
          <p:cNvPr id="1048593" name="TextBox 5"/>
          <p:cNvSpPr txBox="1"/>
          <p:nvPr/>
        </p:nvSpPr>
        <p:spPr>
          <a:xfrm>
            <a:off x="5456903" y="4797152"/>
            <a:ext cx="2895600" cy="1200329"/>
          </a:xfrm>
          <a:prstGeom prst="rect">
            <a:avLst/>
          </a:prstGeom>
          <a:noFill/>
        </p:spPr>
        <p:txBody>
          <a:bodyPr wrap="square" rtlCol="0">
            <a:spAutoFit/>
          </a:bodyPr>
          <a:lstStyle/>
          <a:p>
            <a:r>
              <a:rPr lang="en-US" dirty="0">
                <a:solidFill>
                  <a:schemeClr val="accent1"/>
                </a:solidFill>
                <a:latin typeface="Times New Roman" panose="02020603050405020304" pitchFamily="18" charset="0"/>
                <a:cs typeface="Times New Roman" panose="02020603050405020304" pitchFamily="18" charset="0"/>
              </a:rPr>
              <a:t>College guide :-</a:t>
            </a:r>
          </a:p>
          <a:p>
            <a:r>
              <a:rPr lang="en-US" dirty="0">
                <a:latin typeface="Times New Roman" panose="02020603050405020304" pitchFamily="18" charset="0"/>
                <a:cs typeface="Times New Roman" panose="02020603050405020304" pitchFamily="18" charset="0"/>
              </a:rPr>
              <a:t>Prof. M. N. </a:t>
            </a:r>
            <a:r>
              <a:rPr lang="en-US" dirty="0" err="1">
                <a:latin typeface="Times New Roman" panose="02020603050405020304" pitchFamily="18" charset="0"/>
                <a:cs typeface="Times New Roman" panose="02020603050405020304" pitchFamily="18" charset="0"/>
              </a:rPr>
              <a:t>Sonawane</a:t>
            </a:r>
            <a:r>
              <a:rPr lang="en-US" dirty="0">
                <a:latin typeface="Times New Roman" panose="02020603050405020304" pitchFamily="18" charset="0"/>
                <a:cs typeface="Times New Roman" panose="02020603050405020304" pitchFamily="18" charset="0"/>
              </a:rPr>
              <a:t> </a:t>
            </a:r>
          </a:p>
          <a:p>
            <a:r>
              <a:rPr lang="en-US" dirty="0">
                <a:solidFill>
                  <a:schemeClr val="accent1"/>
                </a:solidFill>
                <a:latin typeface="Times New Roman" panose="02020603050405020304" pitchFamily="18" charset="0"/>
                <a:cs typeface="Times New Roman" panose="02020603050405020304" pitchFamily="18" charset="0"/>
              </a:rPr>
              <a:t>Industry guide :-</a:t>
            </a:r>
          </a:p>
          <a:p>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Mayur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Mankar</a:t>
            </a:r>
            <a:r>
              <a:rPr lang="en-US" dirty="0">
                <a:latin typeface="Times New Roman" panose="02020603050405020304" pitchFamily="18" charset="0"/>
                <a:cs typeface="Times New Roman" panose="02020603050405020304" pitchFamily="18" charset="0"/>
              </a:rPr>
              <a:t> </a:t>
            </a:r>
            <a:endParaRPr lang="mr-IN" dirty="0">
              <a:latin typeface="Times New Roman" panose="02020603050405020304" pitchFamily="18" charset="0"/>
            </a:endParaRPr>
          </a:p>
        </p:txBody>
      </p:sp>
      <p:sp>
        <p:nvSpPr>
          <p:cNvPr id="1048594" name="TextBox 6"/>
          <p:cNvSpPr txBox="1"/>
          <p:nvPr/>
        </p:nvSpPr>
        <p:spPr>
          <a:xfrm>
            <a:off x="1113503" y="4797152"/>
            <a:ext cx="4343400" cy="1754326"/>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rPr>
              <a:t>Presenting by :-</a:t>
            </a:r>
            <a:endParaRPr lang="zh-CN" altLang="en-US" dirty="0">
              <a:solidFill>
                <a:srgbClr val="0070C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Atharva Rupesh </a:t>
            </a:r>
            <a:r>
              <a:rPr lang="en-US" dirty="0" err="1">
                <a:latin typeface="Times New Roman" panose="02020603050405020304" pitchFamily="18" charset="0"/>
                <a:cs typeface="Times New Roman" panose="02020603050405020304" pitchFamily="18" charset="0"/>
              </a:rPr>
              <a:t>Pachpute</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Kamesh Jitendra Patil</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Gaurav Ravindra Patil</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Yahwant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Devidas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Salunke</a:t>
            </a:r>
            <a:endParaRPr lang="zh-CN" altLang="en-US" dirty="0">
              <a:latin typeface="Times New Roman" panose="02020603050405020304" pitchFamily="18" charset="0"/>
              <a:cs typeface="Times New Roman" panose="02020603050405020304" pitchFamily="18" charset="0"/>
            </a:endParaRPr>
          </a:p>
          <a:p>
            <a:endParaRPr lang="mr-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u="sng" dirty="0">
                <a:solidFill>
                  <a:srgbClr val="00B050"/>
                </a:solidFill>
                <a:latin typeface="Times New Roman" panose="02020603050405020304" pitchFamily="18" charset="0"/>
                <a:ea typeface="Noto Serif CJK TC"/>
                <a:cs typeface="Times New Roman" panose="02020603050405020304" pitchFamily="18" charset="0"/>
              </a:rPr>
              <a:t>BRIEF INTRODUCTION</a:t>
            </a:r>
            <a:r>
              <a:rPr lang="en-US" sz="3600" b="1" u="sng" dirty="0">
                <a:solidFill>
                  <a:srgbClr val="00B050"/>
                </a:solidFill>
                <a:latin typeface="Times New Roman" panose="02020603050405020304" pitchFamily="18" charset="0"/>
                <a:cs typeface="Times New Roman" panose="02020603050405020304" pitchFamily="18" charset="0"/>
              </a:rPr>
              <a:t> </a:t>
            </a:r>
            <a:endParaRPr lang="en-US" sz="3600" u="sng" dirty="0">
              <a:solidFill>
                <a:srgbClr val="00B050"/>
              </a:solidFill>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1435608" y="1417638"/>
            <a:ext cx="7498080" cy="4800600"/>
          </a:xfrm>
        </p:spPr>
        <p:txBody>
          <a:bodyPr>
            <a:normAutofit fontScale="96429"/>
          </a:bodyPr>
          <a:lstStyle/>
          <a:p>
            <a:pPr>
              <a:buFont typeface="Courier New" panose="02070309020205020404" pitchFamily="49" charset="0"/>
              <a:buChar char="o"/>
            </a:pPr>
            <a:r>
              <a:rPr lang="en-US" sz="2800" dirty="0">
                <a:latin typeface="Times New Roman" panose="02020603050405020304" pitchFamily="18" charset="0"/>
                <a:ea typeface="Noto Serif CJK TC"/>
                <a:cs typeface="Times New Roman" panose="02020603050405020304" pitchFamily="18" charset="0"/>
              </a:rPr>
              <a:t>Designing and manufacturing of material handling system in industry.</a:t>
            </a:r>
          </a:p>
          <a:p>
            <a:pPr>
              <a:buFont typeface="Courier New" panose="02070309020205020404" pitchFamily="49" charset="0"/>
              <a:buChar char="o"/>
            </a:pPr>
            <a:r>
              <a:rPr lang="en-US" sz="2800" dirty="0">
                <a:latin typeface="Times New Roman" panose="02020603050405020304" pitchFamily="18" charset="0"/>
                <a:ea typeface="Noto Serif CJK TC"/>
                <a:cs typeface="Times New Roman" panose="02020603050405020304" pitchFamily="18" charset="0"/>
              </a:rPr>
              <a:t>Roller conveyor is a type of vertical or inclined transport equipment that efficiently moves goods on floors.</a:t>
            </a:r>
            <a:endParaRPr lang="zh-CN" altLang="en-US" dirty="0">
              <a:latin typeface="Times New Roman" panose="02020603050405020304" pitchFamily="18" charset="0"/>
              <a:ea typeface="Noto Serif CJK TC"/>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ea typeface="Noto Serif CJK TC"/>
                <a:cs typeface="Times New Roman" panose="02020603050405020304" pitchFamily="18" charset="0"/>
              </a:rPr>
              <a:t>Generally powered by electrical motors that either drive traction .</a:t>
            </a:r>
          </a:p>
          <a:p>
            <a:pPr>
              <a:buFont typeface="Courier New" panose="02070309020205020404" pitchFamily="49" charset="0"/>
              <a:buChar char="o"/>
            </a:pPr>
            <a:r>
              <a:rPr lang="en-US" sz="2800" dirty="0">
                <a:solidFill>
                  <a:srgbClr val="BF0000"/>
                </a:solidFill>
                <a:latin typeface="Times New Roman" panose="02020603050405020304" pitchFamily="18" charset="0"/>
                <a:ea typeface="Noto Serif CJK TC"/>
                <a:cs typeface="Times New Roman" panose="02020603050405020304" pitchFamily="18" charset="0"/>
              </a:rPr>
              <a:t>But here We are going to Regenerate energy from conveyor system</a:t>
            </a:r>
            <a:r>
              <a:rPr lang="en-US" sz="2800" dirty="0">
                <a:latin typeface="Times New Roman" panose="02020603050405020304" pitchFamily="18" charset="0"/>
                <a:ea typeface="Noto Serif CJK TC"/>
                <a:cs typeface="Times New Roman" panose="02020603050405020304" pitchFamily="18" charset="0"/>
              </a:rPr>
              <a:t>.</a:t>
            </a:r>
            <a:endParaRPr lang="zh-CN" altLang="en-US" dirty="0">
              <a:latin typeface="Times New Roman" panose="02020603050405020304" pitchFamily="18" charset="0"/>
              <a:ea typeface="Noto Serif CJK TC"/>
              <a:cs typeface="Times New Roman" panose="02020603050405020304" pitchFamily="18" charset="0"/>
            </a:endParaRPr>
          </a:p>
          <a:p>
            <a:pPr>
              <a:buFont typeface="Courier New" panose="02070309020205020404" pitchFamily="49" charset="0"/>
              <a:buChar char="o"/>
            </a:pPr>
            <a:endParaRPr lang="en-US" sz="2800"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en-US" sz="2800"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en-US" sz="2800"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ctrTitle"/>
          </p:nvPr>
        </p:nvSpPr>
        <p:spPr>
          <a:xfrm>
            <a:off x="1066800" y="206375"/>
            <a:ext cx="7772400" cy="936625"/>
          </a:xfrm>
        </p:spPr>
        <p:txBody>
          <a:bodyPr>
            <a:normAutofit/>
          </a:bodyPr>
          <a:lstStyle/>
          <a:p>
            <a:pPr marL="571500" indent="-571500">
              <a:buFont typeface="Wingdings" panose="05000000000000000000" pitchFamily="2" charset="2"/>
              <a:buChar char="v"/>
            </a:pPr>
            <a:r>
              <a:rPr lang="en-US" sz="3600" b="1" u="sng" dirty="0">
                <a:solidFill>
                  <a:srgbClr val="00B0F0"/>
                </a:solidFill>
                <a:latin typeface="Times New Roman" panose="02020603050405020304" pitchFamily="18" charset="0"/>
                <a:ea typeface="Noto Serif CJK TC"/>
                <a:cs typeface="Times New Roman" panose="02020603050405020304" pitchFamily="18" charset="0"/>
              </a:rPr>
              <a:t>COMPONENTS</a:t>
            </a:r>
            <a:endParaRPr lang="mr-IN" sz="3600" b="1" u="sng" dirty="0">
              <a:solidFill>
                <a:srgbClr val="00B0F0"/>
              </a:solidFill>
              <a:latin typeface="Times New Roman" panose="02020603050405020304" pitchFamily="18" charset="0"/>
              <a:ea typeface="Noto Serif CJK TC"/>
            </a:endParaRPr>
          </a:p>
        </p:txBody>
      </p:sp>
      <p:sp>
        <p:nvSpPr>
          <p:cNvPr id="1048618" name="Subtitle 2"/>
          <p:cNvSpPr>
            <a:spLocks noGrp="1"/>
          </p:cNvSpPr>
          <p:nvPr>
            <p:ph type="subTitle" idx="1"/>
          </p:nvPr>
        </p:nvSpPr>
        <p:spPr>
          <a:xfrm>
            <a:off x="1066800" y="1219200"/>
            <a:ext cx="6705600" cy="5410200"/>
          </a:xfrm>
        </p:spPr>
        <p:txBody>
          <a:bodyPr>
            <a:noAutofit/>
          </a:bodyPr>
          <a:lstStyle/>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Roller</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Angle iron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Channel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Clips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Bearings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Nut bolts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Dynamo motor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r>
              <a:rPr lang="en-US" sz="2800" dirty="0">
                <a:latin typeface="Times New Roman" panose="02020603050405020304" pitchFamily="18" charset="0"/>
                <a:ea typeface="Noto Serif CJK TC"/>
                <a:cs typeface="Times New Roman" panose="02020603050405020304" pitchFamily="18" charset="0"/>
              </a:rPr>
              <a:t>Wiring  </a:t>
            </a:r>
            <a:endParaRPr lang="zh-CN" altLang="en-US" sz="2800" dirty="0">
              <a:latin typeface="Times New Roman" panose="02020603050405020304" pitchFamily="18" charset="0"/>
              <a:ea typeface="Noto Serif CJK TC"/>
              <a:cs typeface="Times New Roman" panose="02020603050405020304" pitchFamily="18" charset="0"/>
            </a:endParaRPr>
          </a:p>
          <a:p>
            <a:pPr marL="541782" indent="-514350">
              <a:buFont typeface="+mj-lt"/>
              <a:buAutoNum type="arabicPeriod"/>
            </a:pPr>
            <a:endParaRPr lang="en-US" sz="2800" dirty="0">
              <a:solidFill>
                <a:schemeClr val="tx1"/>
              </a:solidFill>
              <a:latin typeface="Times New Roman" panose="02020603050405020304" pitchFamily="18" charset="0"/>
              <a:ea typeface="Noto Serif CJK TC"/>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1435608" y="274638"/>
            <a:ext cx="6565392" cy="715962"/>
          </a:xfrm>
        </p:spPr>
        <p:txBody>
          <a:bodyPr>
            <a:normAutofit/>
          </a:bodyPr>
          <a:lstStyle/>
          <a:p>
            <a:pPr marL="571500" indent="-571500">
              <a:buFont typeface="Wingdings" panose="05000000000000000000" pitchFamily="2" charset="2"/>
              <a:buChar char="v"/>
            </a:pPr>
            <a:r>
              <a:rPr lang="en-US" sz="3200" b="1" u="sng" dirty="0">
                <a:solidFill>
                  <a:srgbClr val="00B0F0"/>
                </a:solidFill>
                <a:latin typeface="Times New Roman" panose="02020603050405020304" pitchFamily="18" charset="0"/>
                <a:cs typeface="Times New Roman" panose="02020603050405020304" pitchFamily="18" charset="0"/>
              </a:rPr>
              <a:t>DIAGRAM</a:t>
            </a:r>
          </a:p>
        </p:txBody>
      </p:sp>
      <p:pic>
        <p:nvPicPr>
          <p:cNvPr id="2097159" name="Picture 2097158"/>
          <p:cNvPicPr>
            <a:picLocks/>
          </p:cNvPicPr>
          <p:nvPr/>
        </p:nvPicPr>
        <p:blipFill>
          <a:blip r:embed="rId2"/>
          <a:stretch>
            <a:fillRect/>
          </a:stretch>
        </p:blipFill>
        <p:spPr>
          <a:xfrm>
            <a:off x="1104580" y="990599"/>
            <a:ext cx="6373174" cy="5447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u="sng" dirty="0">
                <a:solidFill>
                  <a:srgbClr val="FFC000"/>
                </a:solidFill>
                <a:latin typeface="Times New Roman" panose="02020603050405020304" pitchFamily="18" charset="0"/>
                <a:ea typeface="Noto Serif CJK TC"/>
                <a:cs typeface="Times New Roman" panose="02020603050405020304" pitchFamily="18" charset="0"/>
              </a:rPr>
              <a:t>Working Principle</a:t>
            </a:r>
          </a:p>
        </p:txBody>
      </p:sp>
      <p:sp>
        <p:nvSpPr>
          <p:cNvPr id="1048621" name="Content Placeholder 2"/>
          <p:cNvSpPr>
            <a:spLocks noGrp="1"/>
          </p:cNvSpPr>
          <p:nvPr>
            <p:ph idx="1"/>
          </p:nvPr>
        </p:nvSpPr>
        <p:spPr>
          <a:xfrm>
            <a:off x="1187624" y="1700808"/>
            <a:ext cx="7746064" cy="4800600"/>
          </a:xfrm>
        </p:spPr>
        <p:txBody>
          <a:bodyPr>
            <a:normAutofit/>
          </a:bodyPr>
          <a:lstStyle/>
          <a:p>
            <a:r>
              <a:rPr lang="en-US" sz="2800" dirty="0">
                <a:latin typeface="Times New Roman" panose="02020603050405020304" pitchFamily="18" charset="0"/>
                <a:ea typeface="Noto Serif CJK TC"/>
                <a:cs typeface="Times New Roman" panose="02020603050405020304" pitchFamily="18" charset="0"/>
              </a:rPr>
              <a:t>We are attaching motor to every roller. When we put any material on conveyor with help of gravity that conveyor will take material to destination which will tend to rotate the roller. As roller are connected to the motor will rotate and rotation of motor will  produce electro magnetic induction and hence the electricity.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2800" b="1" u="sng" dirty="0">
                <a:solidFill>
                  <a:srgbClr val="C00000"/>
                </a:solidFill>
                <a:latin typeface="Times New Roman" panose="02020603050405020304" pitchFamily="18" charset="0"/>
                <a:ea typeface="Noto Serif CJK TC"/>
                <a:cs typeface="Times New Roman" panose="02020603050405020304" pitchFamily="18" charset="0"/>
              </a:rPr>
              <a:t>DESIGN SPECIFICATIONS</a:t>
            </a:r>
            <a:endParaRPr lang="en-US" sz="2800" b="1" u="sng" dirty="0">
              <a:latin typeface="Times New Roman" panose="02020603050405020304" pitchFamily="18" charset="0"/>
              <a:ea typeface="Noto Serif CJK TC"/>
              <a:cs typeface="Times New Roman" panose="02020603050405020304" pitchFamily="18" charset="0"/>
            </a:endParaRPr>
          </a:p>
        </p:txBody>
      </p:sp>
      <p:sp>
        <p:nvSpPr>
          <p:cNvPr id="1048739" name="TextBox 1048738"/>
          <p:cNvSpPr txBox="1"/>
          <p:nvPr/>
        </p:nvSpPr>
        <p:spPr>
          <a:xfrm>
            <a:off x="1184647" y="1417638"/>
            <a:ext cx="5688078" cy="2246769"/>
          </a:xfrm>
          <a:prstGeom prst="rect">
            <a:avLst/>
          </a:prstGeom>
        </p:spPr>
        <p:txBody>
          <a:bodyPr wrap="square" rtlCol="0">
            <a:spAutoFit/>
          </a:bodyPr>
          <a:lstStyle/>
          <a:p>
            <a:r>
              <a:rPr lang="en-US" sz="2800" dirty="0">
                <a:solidFill>
                  <a:srgbClr val="000000"/>
                </a:solidFill>
                <a:latin typeface="Times New Roman" panose="02020603050405020304" pitchFamily="18" charset="0"/>
                <a:ea typeface="Noto Serif CJK TC"/>
                <a:cs typeface="Times New Roman" panose="02020603050405020304" pitchFamily="18" charset="0"/>
              </a:rPr>
              <a:t>1) Roller: D1= 110 mm   (3 </a:t>
            </a:r>
            <a:r>
              <a:rPr lang="en-US" sz="2800" dirty="0" err="1">
                <a:solidFill>
                  <a:srgbClr val="000000"/>
                </a:solidFill>
                <a:latin typeface="Times New Roman" panose="02020603050405020304" pitchFamily="18" charset="0"/>
                <a:ea typeface="Noto Serif CJK TC"/>
                <a:cs typeface="Times New Roman" panose="02020603050405020304" pitchFamily="18" charset="0"/>
              </a:rPr>
              <a:t>nos</a:t>
            </a:r>
            <a:r>
              <a:rPr lang="en-US" sz="2800" dirty="0">
                <a:solidFill>
                  <a:srgbClr val="000000"/>
                </a:solidFill>
                <a:latin typeface="Times New Roman" panose="02020603050405020304" pitchFamily="18" charset="0"/>
                <a:ea typeface="Noto Serif CJK TC"/>
                <a:cs typeface="Times New Roman" panose="02020603050405020304" pitchFamily="18" charset="0"/>
              </a:rPr>
              <a:t>) </a:t>
            </a:r>
          </a:p>
          <a:p>
            <a:r>
              <a:rPr lang="en-US" sz="2800" dirty="0">
                <a:solidFill>
                  <a:srgbClr val="000000"/>
                </a:solidFill>
                <a:latin typeface="Times New Roman" panose="02020603050405020304" pitchFamily="18" charset="0"/>
                <a:ea typeface="Noto Serif CJK TC"/>
                <a:cs typeface="Times New Roman" panose="02020603050405020304" pitchFamily="18" charset="0"/>
              </a:rPr>
              <a:t>                </a:t>
            </a:r>
            <a:r>
              <a:rPr lang="en-US" sz="2800">
                <a:solidFill>
                  <a:srgbClr val="000000"/>
                </a:solidFill>
                <a:latin typeface="Times New Roman" panose="02020603050405020304" pitchFamily="18" charset="0"/>
                <a:ea typeface="Noto Serif CJK TC"/>
                <a:cs typeface="Times New Roman" panose="02020603050405020304" pitchFamily="18" charset="0"/>
              </a:rPr>
              <a:t>D2= </a:t>
            </a:r>
            <a:r>
              <a:rPr lang="en-US" sz="2800" dirty="0">
                <a:solidFill>
                  <a:srgbClr val="000000"/>
                </a:solidFill>
                <a:latin typeface="Times New Roman" panose="02020603050405020304" pitchFamily="18" charset="0"/>
                <a:ea typeface="Noto Serif CJK TC"/>
                <a:cs typeface="Times New Roman" panose="02020603050405020304" pitchFamily="18" charset="0"/>
              </a:rPr>
              <a:t>73 mm   (21 </a:t>
            </a:r>
            <a:r>
              <a:rPr lang="en-US" sz="2800" dirty="0" err="1">
                <a:solidFill>
                  <a:srgbClr val="000000"/>
                </a:solidFill>
                <a:latin typeface="Times New Roman" panose="02020603050405020304" pitchFamily="18" charset="0"/>
                <a:ea typeface="Noto Serif CJK TC"/>
                <a:cs typeface="Times New Roman" panose="02020603050405020304" pitchFamily="18" charset="0"/>
              </a:rPr>
              <a:t>nos</a:t>
            </a:r>
            <a:r>
              <a:rPr lang="en-US" sz="2800" dirty="0">
                <a:solidFill>
                  <a:srgbClr val="000000"/>
                </a:solidFill>
                <a:latin typeface="Times New Roman" panose="02020603050405020304" pitchFamily="18" charset="0"/>
                <a:ea typeface="Noto Serif CJK TC"/>
                <a:cs typeface="Times New Roman" panose="02020603050405020304" pitchFamily="18" charset="0"/>
              </a:rPr>
              <a:t>) </a:t>
            </a:r>
          </a:p>
          <a:p>
            <a:r>
              <a:rPr lang="en-US" sz="2800" dirty="0">
                <a:solidFill>
                  <a:srgbClr val="000000"/>
                </a:solidFill>
                <a:latin typeface="Times New Roman" panose="02020603050405020304" pitchFamily="18" charset="0"/>
                <a:ea typeface="Noto Serif CJK TC"/>
                <a:cs typeface="Times New Roman" panose="02020603050405020304" pitchFamily="18" charset="0"/>
              </a:rPr>
              <a:t>2)Total length :4 meter (13.5 ft) </a:t>
            </a:r>
          </a:p>
          <a:p>
            <a:r>
              <a:rPr lang="en-US" sz="2800" dirty="0">
                <a:solidFill>
                  <a:srgbClr val="000000"/>
                </a:solidFill>
                <a:latin typeface="Times New Roman" panose="02020603050405020304" pitchFamily="18" charset="0"/>
                <a:ea typeface="Noto Serif CJK TC"/>
                <a:cs typeface="Times New Roman" panose="02020603050405020304" pitchFamily="18" charset="0"/>
              </a:rPr>
              <a:t>3) Spacing : 190.5 mm </a:t>
            </a:r>
          </a:p>
          <a:p>
            <a:r>
              <a:rPr lang="en-US" sz="2800" dirty="0">
                <a:solidFill>
                  <a:srgbClr val="000000"/>
                </a:solidFill>
                <a:latin typeface="Times New Roman" panose="02020603050405020304" pitchFamily="18" charset="0"/>
                <a:ea typeface="Noto Serif CJK TC"/>
                <a:cs typeface="Times New Roman" panose="02020603050405020304" pitchFamily="18" charset="0"/>
              </a:rPr>
              <a:t>4) Motor : 12 volt</a:t>
            </a:r>
            <a:r>
              <a:rPr lang="en-US" sz="280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sz="4000" b="1" u="sng" dirty="0">
                <a:solidFill>
                  <a:srgbClr val="0070C0"/>
                </a:solidFill>
                <a:latin typeface="Times New Roman" panose="02020603050405020304" pitchFamily="18" charset="0"/>
                <a:cs typeface="Times New Roman" panose="02020603050405020304" pitchFamily="18" charset="0"/>
              </a:rPr>
              <a:t>ADVANTAGES</a:t>
            </a:r>
            <a:r>
              <a:rPr lang="en-US" sz="4000" b="1" dirty="0">
                <a:solidFill>
                  <a:srgbClr val="0070C0"/>
                </a:solidFill>
                <a:latin typeface="Times New Roman" panose="02020603050405020304" pitchFamily="18" charset="0"/>
                <a:cs typeface="Times New Roman" panose="02020603050405020304" pitchFamily="18" charset="0"/>
              </a:rPr>
              <a:t> </a:t>
            </a:r>
            <a:br>
              <a:rPr lang="en-US" b="1" dirty="0">
                <a:solidFill>
                  <a:srgbClr val="FF0000"/>
                </a:solidFill>
                <a:latin typeface="Times New Roman" panose="02020603050405020304" pitchFamily="18" charset="0"/>
                <a:cs typeface="Times New Roman" pitchFamily="18" charset="0"/>
              </a:rPr>
            </a:br>
            <a:endParaRPr lang="mr-IN" b="1" dirty="0">
              <a:solidFill>
                <a:srgbClr val="FF0000"/>
              </a:solidFill>
              <a:latin typeface="Times New Roman" panose="02020603050405020304" pitchFamily="18" charset="0"/>
            </a:endParaRPr>
          </a:p>
        </p:txBody>
      </p:sp>
      <p:sp>
        <p:nvSpPr>
          <p:cNvPr id="1048677" name="Content Placeholder 2"/>
          <p:cNvSpPr>
            <a:spLocks noGrp="1"/>
          </p:cNvSpPr>
          <p:nvPr>
            <p:ph idx="1"/>
          </p:nvPr>
        </p:nvSpPr>
        <p:spPr/>
        <p:txBody>
          <a:bodyPr>
            <a:normAutofit/>
          </a:bodyPr>
          <a:lstStyle/>
          <a:p>
            <a:pPr>
              <a:buFont typeface="Wingdings" charset="2"/>
              <a:buChar char="l"/>
            </a:pPr>
            <a:r>
              <a:rPr lang="en-US" sz="2400" dirty="0">
                <a:latin typeface="Times New Roman" panose="02020603050405020304" pitchFamily="18" charset="0"/>
                <a:cs typeface="Times New Roman" panose="02020603050405020304" pitchFamily="18" charset="0"/>
              </a:rPr>
              <a:t>No power material handling system</a:t>
            </a:r>
            <a:endParaRPr lang="zh-CN" altLang="en-US" dirty="0">
              <a:latin typeface="Times New Roman" panose="02020603050405020304" pitchFamily="18" charset="0"/>
              <a:cs typeface="Times New Roman" panose="02020603050405020304" pitchFamily="18" charset="0"/>
            </a:endParaRPr>
          </a:p>
          <a:p>
            <a:pPr>
              <a:buFont typeface="Wingdings" charset="2"/>
              <a:buChar char="l"/>
            </a:pPr>
            <a:r>
              <a:rPr lang="en-US" sz="2400" dirty="0">
                <a:latin typeface="Times New Roman" panose="02020603050405020304" pitchFamily="18" charset="0"/>
                <a:cs typeface="Times New Roman" panose="02020603050405020304" pitchFamily="18" charset="0"/>
              </a:rPr>
              <a:t>Power is generated while working </a:t>
            </a:r>
            <a:endParaRPr lang="zh-CN" altLang="en-US" dirty="0">
              <a:latin typeface="Times New Roman" panose="02020603050405020304" pitchFamily="18" charset="0"/>
              <a:cs typeface="Times New Roman" panose="02020603050405020304" pitchFamily="18" charset="0"/>
            </a:endParaRPr>
          </a:p>
          <a:p>
            <a:pPr>
              <a:buFont typeface="Wingdings" charset="2"/>
              <a:buChar char="l"/>
            </a:pPr>
            <a:r>
              <a:rPr lang="en-US" sz="2400" dirty="0">
                <a:latin typeface="Times New Roman" panose="02020603050405020304" pitchFamily="18" charset="0"/>
                <a:cs typeface="Times New Roman" panose="02020603050405020304" pitchFamily="18" charset="0"/>
              </a:rPr>
              <a:t>Developed power can be used to lighting system </a:t>
            </a:r>
            <a:endParaRPr lang="zh-CN" altLang="en-US" dirty="0">
              <a:latin typeface="Times New Roman" panose="02020603050405020304" pitchFamily="18" charset="0"/>
              <a:cs typeface="Times New Roman" panose="02020603050405020304" pitchFamily="18" charset="0"/>
            </a:endParaRPr>
          </a:p>
          <a:p>
            <a:pPr>
              <a:buFont typeface="Wingdings" charset="2"/>
              <a:buChar char="l"/>
            </a:pPr>
            <a:r>
              <a:rPr lang="en-US" sz="2400" dirty="0">
                <a:latin typeface="Times New Roman" panose="02020603050405020304" pitchFamily="18" charset="0"/>
                <a:cs typeface="Times New Roman" panose="02020603050405020304" pitchFamily="18" charset="0"/>
              </a:rPr>
              <a:t>Flexible material handling system. </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1143000" y="274638"/>
            <a:ext cx="7790688" cy="1020762"/>
          </a:xfrm>
        </p:spPr>
        <p:txBody>
          <a:bodyPr>
            <a:normAutofit fontScale="90000"/>
          </a:bodyPr>
          <a:lstStyle/>
          <a:p>
            <a:pPr marL="571500" indent="-571500">
              <a:buFont typeface="Wingdings" panose="05000000000000000000" pitchFamily="2" charset="2"/>
              <a:buChar char="v"/>
            </a:pPr>
            <a:r>
              <a:rPr lang="en-US" sz="4000" b="1" u="sng"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a:t>
            </a:r>
            <a:r>
              <a:rPr lang="en-US" b="1" dirty="0">
                <a:solidFill>
                  <a:srgbClr val="FF0000"/>
                </a:solidFill>
                <a:latin typeface="Times New Roman" panose="02020603050405020304" pitchFamily="18" charset="0"/>
                <a:cs typeface="Times New Roman" pitchFamily="18" charset="0"/>
              </a:rPr>
              <a:t> </a:t>
            </a:r>
            <a:br>
              <a:rPr lang="en-US" b="1" dirty="0">
                <a:solidFill>
                  <a:srgbClr val="FF0000"/>
                </a:solidFill>
                <a:latin typeface="Times New Roman" panose="02020603050405020304" pitchFamily="18" charset="0"/>
                <a:cs typeface="Times New Roman" pitchFamily="18" charset="0"/>
              </a:rPr>
            </a:br>
            <a:endParaRPr lang="mr-IN" b="1" dirty="0">
              <a:solidFill>
                <a:srgbClr val="FF0000"/>
              </a:solidFill>
              <a:latin typeface="Times New Roman" panose="02020603050405020304" pitchFamily="18" charset="0"/>
            </a:endParaRPr>
          </a:p>
        </p:txBody>
      </p:sp>
      <p:sp>
        <p:nvSpPr>
          <p:cNvPr id="1048679" name="Content Placeholder 2"/>
          <p:cNvSpPr>
            <a:spLocks noGrp="1"/>
          </p:cNvSpPr>
          <p:nvPr>
            <p:ph idx="1"/>
          </p:nvPr>
        </p:nvSpPr>
        <p:spPr>
          <a:xfrm>
            <a:off x="1143000" y="1447800"/>
            <a:ext cx="7790688" cy="4191000"/>
          </a:xfrm>
        </p:spPr>
        <p:txBody>
          <a:bodyPr>
            <a:normAutofit/>
          </a:bodyPr>
          <a:lstStyle/>
          <a:p>
            <a:pPr marL="82296" indent="0">
              <a:buNone/>
            </a:pPr>
            <a:endParaRPr lang="zh-CN" alt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sz="2800" dirty="0">
                <a:latin typeface="Times New Roman" panose="02020603050405020304" pitchFamily="18" charset="0"/>
                <a:cs typeface="Times New Roman" panose="02020603050405020304" pitchFamily="18" charset="0"/>
              </a:rPr>
              <a:t>Bearing failure may occur due to unbalancing.</a:t>
            </a:r>
          </a:p>
          <a:p>
            <a:pPr>
              <a:buFont typeface="Wingdings" pitchFamily="2" charset="2"/>
              <a:buChar char="Ø"/>
            </a:pPr>
            <a:r>
              <a:rPr lang="en-US" altLang="en-US" sz="2800" b="0" i="0" dirty="0">
                <a:solidFill>
                  <a:srgbClr val="202124"/>
                </a:solidFill>
                <a:effectLst/>
                <a:latin typeface="Times New Roman" panose="02020603050405020304" pitchFamily="18" charset="0"/>
                <a:cs typeface="Times New Roman" panose="02020603050405020304" pitchFamily="18" charset="0"/>
              </a:rPr>
              <a:t>Height adujtment required for reverse flow.</a:t>
            </a:r>
            <a:endParaRPr lang="zh-CN" altLang="en-US" dirty="0">
              <a:latin typeface="Times New Roman" panose="02020603050405020304" pitchFamily="18" charset="0"/>
              <a:cs typeface="Times New Roman" panose="02020603050405020304" pitchFamily="18" charset="0"/>
            </a:endParaRPr>
          </a:p>
          <a:p>
            <a:pPr>
              <a:buFont typeface="Wingdings" pitchFamily="2" charset="2"/>
              <a:buChar char="Ø"/>
            </a:pPr>
            <a:endParaRPr lang="mr-IN" sz="28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u="sng" dirty="0">
                <a:solidFill>
                  <a:srgbClr val="00B0F0"/>
                </a:solidFill>
                <a:latin typeface="Times New Roman" panose="02020603050405020304" pitchFamily="18" charset="0"/>
                <a:cs typeface="Times New Roman" panose="02020603050405020304" pitchFamily="18" charset="0"/>
              </a:rPr>
              <a:t>APPLICATIONS</a:t>
            </a:r>
          </a:p>
        </p:txBody>
      </p:sp>
      <p:sp>
        <p:nvSpPr>
          <p:cNvPr id="1048681"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Food industries </a:t>
            </a:r>
          </a:p>
          <a:p>
            <a:r>
              <a:rPr lang="en-US" sz="2800" dirty="0">
                <a:latin typeface="Times New Roman" panose="02020603050405020304" pitchFamily="18" charset="0"/>
                <a:cs typeface="Times New Roman" panose="02020603050405020304" pitchFamily="18" charset="0"/>
              </a:rPr>
              <a:t>Mechanical industries</a:t>
            </a:r>
            <a:endParaRPr lang="zh-CN" alt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Tunnel making</a:t>
            </a:r>
          </a:p>
          <a:p>
            <a:r>
              <a:rPr lang="en-US" sz="2800" dirty="0">
                <a:latin typeface="Times New Roman" panose="02020603050405020304" pitchFamily="18" charset="0"/>
                <a:cs typeface="Times New Roman" panose="02020603050405020304" pitchFamily="18" charset="0"/>
              </a:rPr>
              <a:t>Aerospace applications- for unloading materials.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Content Placeholder 2"/>
          <p:cNvSpPr>
            <a:spLocks noGrp="1"/>
          </p:cNvSpPr>
          <p:nvPr>
            <p:ph idx="1"/>
          </p:nvPr>
        </p:nvSpPr>
        <p:spPr>
          <a:xfrm>
            <a:off x="2895600" y="2819400"/>
            <a:ext cx="6038088" cy="3429000"/>
          </a:xfrm>
        </p:spPr>
        <p:txBody>
          <a:bodyPr>
            <a:normAutofit/>
          </a:bodyPr>
          <a:lstStyle/>
          <a:p>
            <a:pPr marL="82296" indent="0">
              <a:buNone/>
            </a:pPr>
            <a:r>
              <a:rPr lang="en-US" sz="4800" b="1" u="sng" dirty="0">
                <a:latin typeface="Times New Roman" panose="02020603050405020304" pitchFamily="18" charset="0"/>
                <a:ea typeface="SimSun-ExtB" panose="02010609060101010101" pitchFamily="49" charset="-122"/>
                <a:cs typeface="Times New Roman" panose="02020603050405020304" pitchFamily="18" charset="0"/>
              </a:rPr>
              <a:t>THANK YOU…! </a:t>
            </a:r>
            <a:endParaRPr lang="mr-IN" sz="4800" b="1" u="sng" dirty="0">
              <a:latin typeface="Times New Roman" panose="02020603050405020304" pitchFamily="18" charset="0"/>
              <a:ea typeface="SimSun-ExtB"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102360" y="152400"/>
            <a:ext cx="6746240" cy="503238"/>
          </a:xfrm>
        </p:spPr>
        <p:txBody>
          <a:bodyPr>
            <a:normAutofit fontScale="90000"/>
          </a:bodyPr>
          <a:lstStyle/>
          <a:p>
            <a:r>
              <a:rPr lang="en-IN" b="1" u="sng" dirty="0">
                <a:latin typeface="Times New Roman" panose="02020603050405020304" pitchFamily="18" charset="0"/>
                <a:ea typeface="Noto Serif CJK TC"/>
                <a:cs typeface="Times New Roman" panose="02020603050405020304" pitchFamily="18" charset="0"/>
              </a:rPr>
              <a:t>Content</a:t>
            </a:r>
            <a:r>
              <a:rPr lang="en-IN" b="1" dirty="0">
                <a:latin typeface="Times New Roman" panose="02020603050405020304" pitchFamily="18" charset="0"/>
                <a:ea typeface="Noto Serif CJK TC"/>
                <a:cs typeface="Times New Roman" panose="02020603050405020304" pitchFamily="18" charset="0"/>
              </a:rPr>
              <a:t>:-</a:t>
            </a:r>
          </a:p>
        </p:txBody>
      </p:sp>
      <p:sp>
        <p:nvSpPr>
          <p:cNvPr id="1048596" name="Content Placeholder 2"/>
          <p:cNvSpPr>
            <a:spLocks noGrp="1"/>
          </p:cNvSpPr>
          <p:nvPr>
            <p:ph sz="quarter" idx="1"/>
          </p:nvPr>
        </p:nvSpPr>
        <p:spPr>
          <a:xfrm>
            <a:off x="1066800" y="914400"/>
            <a:ext cx="6414679" cy="5414134"/>
          </a:xfrm>
        </p:spPr>
        <p:txBody>
          <a:bodyPr>
            <a:normAutofit fontScale="71250" lnSpcReduction="20000"/>
          </a:bodyPr>
          <a:lstStyle/>
          <a:p>
            <a:r>
              <a:rPr lang="en-IN" sz="3934" dirty="0">
                <a:latin typeface="Times New Roman" panose="02020603050405020304" pitchFamily="18" charset="0"/>
                <a:ea typeface="Noto Serif CJK TC"/>
                <a:cs typeface="Times New Roman" panose="02020603050405020304" pitchFamily="18" charset="0"/>
              </a:rPr>
              <a:t>Introduction</a:t>
            </a:r>
          </a:p>
          <a:p>
            <a:r>
              <a:rPr lang="en-US" sz="3934" dirty="0">
                <a:latin typeface="Times New Roman" panose="02020603050405020304" pitchFamily="18" charset="0"/>
                <a:ea typeface="Noto Serif CJK TC"/>
                <a:cs typeface="Times New Roman" panose="02020603050405020304" pitchFamily="18" charset="0"/>
              </a:rPr>
              <a:t>Literature review </a:t>
            </a:r>
            <a:endParaRPr lang="en-IN" sz="3934" dirty="0">
              <a:latin typeface="Times New Roman" panose="02020603050405020304" pitchFamily="18" charset="0"/>
              <a:ea typeface="Noto Serif CJK TC"/>
              <a:cs typeface="Times New Roman" panose="02020603050405020304" pitchFamily="18" charset="0"/>
            </a:endParaRPr>
          </a:p>
          <a:p>
            <a:r>
              <a:rPr lang="en-IN" sz="3934" dirty="0">
                <a:latin typeface="Times New Roman" panose="02020603050405020304" pitchFamily="18" charset="0"/>
                <a:ea typeface="Noto Serif CJK TC"/>
                <a:cs typeface="Times New Roman" panose="02020603050405020304" pitchFamily="18" charset="0"/>
              </a:rPr>
              <a:t>Need of project  </a:t>
            </a:r>
          </a:p>
          <a:p>
            <a:r>
              <a:rPr lang="en-IN" sz="3934" dirty="0">
                <a:latin typeface="Times New Roman" panose="02020603050405020304" pitchFamily="18" charset="0"/>
                <a:ea typeface="Noto Serif CJK TC"/>
                <a:cs typeface="Times New Roman" panose="02020603050405020304" pitchFamily="18" charset="0"/>
              </a:rPr>
              <a:t>Problem Statement </a:t>
            </a:r>
          </a:p>
          <a:p>
            <a:r>
              <a:rPr lang="en-IN" sz="3934" dirty="0">
                <a:latin typeface="Times New Roman" panose="02020603050405020304" pitchFamily="18" charset="0"/>
                <a:ea typeface="Noto Serif CJK TC"/>
                <a:cs typeface="Times New Roman" panose="02020603050405020304" pitchFamily="18" charset="0"/>
              </a:rPr>
              <a:t>Aim</a:t>
            </a:r>
          </a:p>
          <a:p>
            <a:r>
              <a:rPr lang="en-IN" sz="3934" dirty="0">
                <a:latin typeface="Times New Roman" panose="02020603050405020304" pitchFamily="18" charset="0"/>
                <a:ea typeface="Noto Serif CJK TC"/>
                <a:cs typeface="Times New Roman" panose="02020603050405020304" pitchFamily="18" charset="0"/>
              </a:rPr>
              <a:t>Objectives </a:t>
            </a:r>
          </a:p>
          <a:p>
            <a:r>
              <a:rPr lang="en-IN" sz="3934" dirty="0">
                <a:latin typeface="Times New Roman" panose="02020603050405020304" pitchFamily="18" charset="0"/>
                <a:ea typeface="Noto Serif CJK TC"/>
                <a:cs typeface="Times New Roman" panose="02020603050405020304" pitchFamily="18" charset="0"/>
              </a:rPr>
              <a:t>Methodology</a:t>
            </a:r>
          </a:p>
          <a:p>
            <a:r>
              <a:rPr lang="en-IN" sz="3934" dirty="0">
                <a:latin typeface="Times New Roman" panose="02020603050405020304" pitchFamily="18" charset="0"/>
                <a:ea typeface="Noto Serif CJK TC"/>
                <a:cs typeface="Times New Roman" panose="02020603050405020304" pitchFamily="18" charset="0"/>
              </a:rPr>
              <a:t>Components </a:t>
            </a:r>
          </a:p>
          <a:p>
            <a:r>
              <a:rPr lang="en-IN" sz="3934" dirty="0">
                <a:latin typeface="Times New Roman" panose="02020603050405020304" pitchFamily="18" charset="0"/>
                <a:ea typeface="Noto Serif CJK TC"/>
                <a:cs typeface="Times New Roman" panose="02020603050405020304" pitchFamily="18" charset="0"/>
              </a:rPr>
              <a:t>Working principle </a:t>
            </a:r>
          </a:p>
          <a:p>
            <a:r>
              <a:rPr lang="en-IN" sz="3934" dirty="0">
                <a:latin typeface="Times New Roman" panose="02020603050405020304" pitchFamily="18" charset="0"/>
                <a:ea typeface="Noto Serif CJK TC"/>
                <a:cs typeface="Times New Roman" panose="02020603050405020304" pitchFamily="18" charset="0"/>
              </a:rPr>
              <a:t>Design </a:t>
            </a:r>
          </a:p>
          <a:p>
            <a:r>
              <a:rPr lang="en-IN" sz="3934" dirty="0">
                <a:latin typeface="Times New Roman" panose="02020603050405020304" pitchFamily="18" charset="0"/>
                <a:ea typeface="Noto Serif CJK TC"/>
                <a:cs typeface="Times New Roman" panose="02020603050405020304" pitchFamily="18" charset="0"/>
              </a:rPr>
              <a:t>Advantages </a:t>
            </a:r>
          </a:p>
          <a:p>
            <a:r>
              <a:rPr lang="en-IN" sz="3934" dirty="0">
                <a:latin typeface="Times New Roman" panose="02020603050405020304" pitchFamily="18" charset="0"/>
                <a:ea typeface="Noto Serif CJK TC"/>
                <a:cs typeface="Times New Roman" panose="02020603050405020304" pitchFamily="18" charset="0"/>
              </a:rPr>
              <a:t>Application  </a:t>
            </a:r>
          </a:p>
          <a:p>
            <a:endParaRPr lang="en-IN" sz="3934" dirty="0">
              <a:latin typeface="Noto Serif CJK TC"/>
              <a:ea typeface="Noto Serif CJK TC"/>
            </a:endParaRPr>
          </a:p>
          <a:p>
            <a:endParaRPr lang="en-IN" dirty="0"/>
          </a:p>
          <a:p>
            <a:endParaRPr lang="en-IN" dirty="0"/>
          </a:p>
        </p:txBody>
      </p:sp>
      <p:sp>
        <p:nvSpPr>
          <p:cNvPr id="1048597"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006D53-C406-4E8A-94F9-AF0FBB5D71F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990600" y="380999"/>
            <a:ext cx="7543800" cy="762001"/>
          </a:xfrm>
        </p:spPr>
        <p:txBody>
          <a:bodyPr>
            <a:normAutofit/>
          </a:bodyPr>
          <a:lstStyle/>
          <a:p>
            <a:pPr marL="457200" indent="-457200">
              <a:buFont typeface="Wingdings" panose="05000000000000000000" pitchFamily="2" charset="2"/>
              <a:buChar char="v"/>
            </a:pPr>
            <a:r>
              <a:rPr lang="en-US" sz="3600" b="1" u="sng" dirty="0">
                <a:solidFill>
                  <a:srgbClr val="C00000"/>
                </a:solidFill>
                <a:effectLst/>
                <a:latin typeface="Times New Roman" panose="02020603050405020304" pitchFamily="18" charset="0"/>
                <a:ea typeface="Noto Serif CJK TC"/>
                <a:cs typeface="Times New Roman" panose="02020603050405020304" pitchFamily="18" charset="0"/>
              </a:rPr>
              <a:t>INTRODUCTION OF INDUSTRY</a:t>
            </a:r>
            <a:r>
              <a:rPr lang="en-US" sz="3600" b="1" u="sng" dirty="0">
                <a:solidFill>
                  <a:srgbClr val="C00000"/>
                </a:solidFill>
                <a:effectLst/>
                <a:latin typeface="Times New Roman" panose="02020603050405020304" pitchFamily="18" charset="0"/>
                <a:cs typeface="Times New Roman" panose="02020603050405020304" pitchFamily="18" charset="0"/>
              </a:rPr>
              <a:t> </a:t>
            </a:r>
            <a:endParaRPr lang="mr-IN" sz="3600" b="1" u="sng" dirty="0">
              <a:solidFill>
                <a:srgbClr val="C00000"/>
              </a:solidFill>
              <a:effectLst/>
              <a:latin typeface="Times New Roman" panose="02020603050405020304" pitchFamily="18" charset="0"/>
            </a:endParaRPr>
          </a:p>
        </p:txBody>
      </p:sp>
      <p:sp>
        <p:nvSpPr>
          <p:cNvPr id="1048606" name="Subtitle 2"/>
          <p:cNvSpPr>
            <a:spLocks noGrp="1"/>
          </p:cNvSpPr>
          <p:nvPr>
            <p:ph type="subTitle" idx="1"/>
          </p:nvPr>
        </p:nvSpPr>
        <p:spPr>
          <a:xfrm>
            <a:off x="990600" y="1905000"/>
            <a:ext cx="7924800" cy="4724400"/>
          </a:xfrm>
        </p:spPr>
        <p:txBody>
          <a:bodyPr>
            <a:normAutofit fontScale="96429"/>
          </a:bodyPr>
          <a:lstStyle/>
          <a:p>
            <a:pPr marL="484632" indent="-457200" algn="just">
              <a:buFont typeface="Arial" panose="020B0604020202020204" pitchFamily="34" charset="0"/>
              <a:buChar char="•"/>
            </a:pPr>
            <a:r>
              <a:rPr lang="en-US" sz="2800" dirty="0">
                <a:solidFill>
                  <a:schemeClr val="tx1"/>
                </a:solidFill>
                <a:latin typeface="Times New Roman" panose="02020603050405020304" pitchFamily="18" charset="0"/>
                <a:ea typeface="Noto Serif CJK TC"/>
                <a:cs typeface="Times New Roman" panose="02020603050405020304" pitchFamily="18" charset="0"/>
              </a:rPr>
              <a:t>Name of Industry : Rishi Industries</a:t>
            </a:r>
          </a:p>
          <a:p>
            <a:pPr marL="484632" indent="-457200" algn="just">
              <a:buFont typeface="Arial" panose="020B0604020202020204" pitchFamily="34" charset="0"/>
              <a:buChar char="•"/>
            </a:pPr>
            <a:r>
              <a:rPr lang="en-US" sz="2800" dirty="0">
                <a:solidFill>
                  <a:schemeClr val="tx1"/>
                </a:solidFill>
                <a:latin typeface="Times New Roman" panose="02020603050405020304" pitchFamily="18" charset="0"/>
                <a:ea typeface="Noto Serif CJK TC"/>
                <a:cs typeface="Times New Roman" panose="02020603050405020304" pitchFamily="18" charset="0"/>
              </a:rPr>
              <a:t>Year of Establishment : 2010</a:t>
            </a:r>
          </a:p>
          <a:p>
            <a:pPr marL="484632" indent="-457200" algn="just">
              <a:buFont typeface="Arial" panose="020B0604020202020204" pitchFamily="34" charset="0"/>
              <a:buChar char="•"/>
            </a:pPr>
            <a:r>
              <a:rPr lang="en-US" sz="2800" dirty="0">
                <a:solidFill>
                  <a:schemeClr val="tx1"/>
                </a:solidFill>
                <a:latin typeface="Times New Roman" panose="02020603050405020304" pitchFamily="18" charset="0"/>
                <a:ea typeface="Noto Serif CJK TC"/>
                <a:cs typeface="Times New Roman" panose="02020603050405020304" pitchFamily="18" charset="0"/>
              </a:rPr>
              <a:t>Name of Owner : Mr. Praful &amp;  Mr. Vinay Chordia </a:t>
            </a:r>
          </a:p>
          <a:p>
            <a:pPr marL="484632" indent="-457200" algn="just">
              <a:buFont typeface="Arial" panose="020B0604020202020204" pitchFamily="34" charset="0"/>
              <a:buChar char="•"/>
            </a:pPr>
            <a:r>
              <a:rPr lang="en-US" sz="2800" dirty="0">
                <a:solidFill>
                  <a:schemeClr val="tx1"/>
                </a:solidFill>
                <a:latin typeface="Times New Roman" panose="02020603050405020304" pitchFamily="18" charset="0"/>
                <a:ea typeface="Noto Serif CJK TC"/>
                <a:cs typeface="Times New Roman" panose="02020603050405020304" pitchFamily="18" charset="0"/>
              </a:rPr>
              <a:t>Location : Ghoti BK, Tal. Igatpuri, Nasik.</a:t>
            </a:r>
          </a:p>
          <a:p>
            <a:pPr marL="484632" indent="-457200" algn="just">
              <a:buFont typeface="Arial" panose="020B0604020202020204" pitchFamily="34" charset="0"/>
              <a:buChar char="•"/>
            </a:pPr>
            <a:r>
              <a:rPr lang="en-US" sz="2800" dirty="0">
                <a:solidFill>
                  <a:schemeClr val="tx1"/>
                </a:solidFill>
                <a:latin typeface="Times New Roman" panose="02020603050405020304" pitchFamily="18" charset="0"/>
                <a:ea typeface="Noto Serif CJK TC"/>
                <a:cs typeface="Times New Roman" panose="02020603050405020304" pitchFamily="18" charset="0"/>
              </a:rPr>
              <a:t>Type of Industry : Food Processing Industry</a:t>
            </a:r>
          </a:p>
          <a:p>
            <a:pPr marL="484632" indent="-457200" algn="just">
              <a:buFont typeface="Arial" panose="020B0604020202020204" pitchFamily="34" charset="0"/>
              <a:buChar char="•"/>
            </a:pPr>
            <a:r>
              <a:rPr lang="en-US" sz="2800" dirty="0">
                <a:solidFill>
                  <a:schemeClr val="tx1"/>
                </a:solidFill>
                <a:latin typeface="Times New Roman" panose="02020603050405020304" pitchFamily="18" charset="0"/>
                <a:ea typeface="Noto Serif CJK TC"/>
                <a:cs typeface="Times New Roman" panose="02020603050405020304" pitchFamily="18" charset="0"/>
              </a:rPr>
              <a:t>Approximate Turnover : 3-4 Cr/Yr in Rupees.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Title 1048739"/>
          <p:cNvSpPr>
            <a:spLocks noGrp="1"/>
          </p:cNvSpPr>
          <p:nvPr>
            <p:ph type="ctrTitle"/>
          </p:nvPr>
        </p:nvSpPr>
        <p:spPr>
          <a:xfrm>
            <a:off x="1432560" y="333097"/>
            <a:ext cx="7406640" cy="656463"/>
          </a:xfrm>
        </p:spPr>
        <p:txBody>
          <a:bodyPr>
            <a:normAutofit fontScale="90000"/>
          </a:bodyPr>
          <a:lstStyle/>
          <a:p>
            <a:r>
              <a:rPr lang="en-US" b="1" u="sng" dirty="0">
                <a:solidFill>
                  <a:srgbClr val="0070C0"/>
                </a:solidFill>
                <a:latin typeface="Times New Roman" panose="02020603050405020304" pitchFamily="18" charset="0"/>
                <a:ea typeface="Noto Serif CJK TC"/>
                <a:cs typeface="Times New Roman" panose="02020603050405020304" pitchFamily="18" charset="0"/>
              </a:rPr>
              <a:t>Literature</a:t>
            </a:r>
            <a:r>
              <a:rPr lang="en-US" u="sng" dirty="0">
                <a:solidFill>
                  <a:srgbClr val="0070C0"/>
                </a:solidFill>
                <a:latin typeface="Times New Roman" panose="02020603050405020304" pitchFamily="18" charset="0"/>
                <a:ea typeface="Noto Serif CJK TC"/>
                <a:cs typeface="Times New Roman" panose="02020603050405020304" pitchFamily="18" charset="0"/>
              </a:rPr>
              <a:t> review:-</a:t>
            </a:r>
          </a:p>
        </p:txBody>
      </p:sp>
      <p:sp>
        <p:nvSpPr>
          <p:cNvPr id="1048741" name="Subtitle 1048740"/>
          <p:cNvSpPr>
            <a:spLocks noGrp="1"/>
          </p:cNvSpPr>
          <p:nvPr>
            <p:ph type="subTitle" idx="1"/>
          </p:nvPr>
        </p:nvSpPr>
        <p:spPr>
          <a:xfrm>
            <a:off x="1432560" y="1510689"/>
            <a:ext cx="7406640" cy="5037539"/>
          </a:xfrm>
        </p:spPr>
        <p:txBody>
          <a:bodyPr>
            <a:normAutofit/>
          </a:bodyPr>
          <a:lstStyle/>
          <a:p>
            <a:r>
              <a:rPr lang="en-US" sz="2400" dirty="0">
                <a:latin typeface="Times New Roman" panose="02020603050405020304" pitchFamily="18" charset="0"/>
                <a:cs typeface="Times New Roman" panose="02020603050405020304" pitchFamily="18" charset="0"/>
              </a:rPr>
              <a:t>[1] Electric power generation using roller mechanism _ ( Santosh Sharma &amp; Uday Kumar ) ___2014</a:t>
            </a:r>
          </a:p>
          <a:p>
            <a:r>
              <a:rPr lang="en-US" sz="2400" dirty="0">
                <a:latin typeface="Times New Roman" panose="02020603050405020304" pitchFamily="18" charset="0"/>
                <a:cs typeface="Times New Roman" panose="02020603050405020304" pitchFamily="18" charset="0"/>
              </a:rPr>
              <a:t>In this project they studied on electric power generation using roller mechanism. By making roller mechanism. If we passed the vehicle from that roller mechanism rollers get rotated and hence electricity get generated.</a:t>
            </a:r>
          </a:p>
          <a:p>
            <a:r>
              <a:rPr lang="en-US" sz="2400" dirty="0">
                <a:latin typeface="Times New Roman" panose="02020603050405020304" pitchFamily="18" charset="0"/>
                <a:cs typeface="Times New Roman" panose="02020603050405020304" pitchFamily="18" charset="0"/>
              </a:rPr>
              <a:t>[2]  Power generation from speed breakers  using multiple roller mechanism_ (</a:t>
            </a:r>
            <a:r>
              <a:rPr lang="en-US" sz="2400" dirty="0" err="1">
                <a:latin typeface="Times New Roman" panose="02020603050405020304" pitchFamily="18" charset="0"/>
                <a:cs typeface="Times New Roman" panose="02020603050405020304" pitchFamily="18" charset="0"/>
              </a:rPr>
              <a:t>Ardhendu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Chakraborty,K</a:t>
            </a:r>
            <a:r>
              <a:rPr lang="en-US" sz="2400" dirty="0">
                <a:latin typeface="Times New Roman" panose="02020603050405020304" pitchFamily="18" charset="0"/>
                <a:cs typeface="Times New Roman" panose="02020603050405020304" pitchFamily="18" charset="0"/>
              </a:rPr>
              <a:t>  Bharadwaj, Ms. </a:t>
            </a:r>
            <a:r>
              <a:rPr lang="en-US" sz="2400" dirty="0" err="1">
                <a:latin typeface="Times New Roman" panose="02020603050405020304" pitchFamily="18" charset="0"/>
                <a:cs typeface="Times New Roman" panose="02020603050405020304" pitchFamily="18" charset="0"/>
              </a:rPr>
              <a:t>Sandeepa</a:t>
            </a:r>
            <a:r>
              <a:rPr lang="en-US" sz="2400" dirty="0">
                <a:latin typeface="Times New Roman" panose="02020603050405020304" pitchFamily="18" charset="0"/>
                <a:cs typeface="Times New Roman" panose="02020603050405020304" pitchFamily="18" charset="0"/>
              </a:rPr>
              <a:t>) ___2016</a:t>
            </a:r>
          </a:p>
          <a:p>
            <a:r>
              <a:rPr lang="en-US" sz="2400" dirty="0">
                <a:latin typeface="Times New Roman" panose="02020603050405020304" pitchFamily="18" charset="0"/>
                <a:cs typeface="Times New Roman" panose="02020603050405020304" pitchFamily="18" charset="0"/>
              </a:rPr>
              <a:t>In this project they have studied how to generate energy from speed breakers on road.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143000" y="274638"/>
            <a:ext cx="7790688" cy="1143000"/>
          </a:xfrm>
        </p:spPr>
        <p:txBody>
          <a:bodyPr>
            <a:normAutofit/>
          </a:bodyPr>
          <a:lstStyle/>
          <a:p>
            <a:pPr marL="571500" indent="-571500">
              <a:buFont typeface="Wingdings" panose="05000000000000000000" pitchFamily="2" charset="2"/>
              <a:buChar char="v"/>
            </a:pPr>
            <a:r>
              <a:rPr lang="en-US" sz="3600" b="1" u="sng" dirty="0">
                <a:solidFill>
                  <a:srgbClr val="C00000"/>
                </a:solidFill>
                <a:latin typeface="Times New Roman" panose="02020603050405020304" pitchFamily="18" charset="0"/>
                <a:cs typeface="Times New Roman" panose="02020603050405020304" pitchFamily="18" charset="0"/>
              </a:rPr>
              <a:t>NEED OF PROJECT</a:t>
            </a:r>
          </a:p>
        </p:txBody>
      </p:sp>
      <p:sp>
        <p:nvSpPr>
          <p:cNvPr id="1048608" name="Content Placeholder 2"/>
          <p:cNvSpPr>
            <a:spLocks noGrp="1"/>
          </p:cNvSpPr>
          <p:nvPr>
            <p:ph idx="1"/>
          </p:nvPr>
        </p:nvSpPr>
        <p:spPr>
          <a:xfrm>
            <a:off x="1143000" y="1447800"/>
            <a:ext cx="7790688" cy="4800600"/>
          </a:xfrm>
        </p:spPr>
        <p:txBody>
          <a:bodyPr/>
          <a:lstStyle/>
          <a:p>
            <a:r>
              <a:rPr lang="en-US" dirty="0">
                <a:latin typeface="Times New Roman" panose="02020603050405020304" pitchFamily="18" charset="0"/>
                <a:cs typeface="Times New Roman" panose="02020603050405020304" pitchFamily="18" charset="0"/>
              </a:rPr>
              <a:t>To fix </a:t>
            </a:r>
            <a:r>
              <a:rPr lang="en-US" dirty="0">
                <a:solidFill>
                  <a:srgbClr val="FF0000"/>
                </a:solidFill>
                <a:latin typeface="Times New Roman" panose="02020603050405020304" pitchFamily="18" charset="0"/>
                <a:cs typeface="Times New Roman" panose="02020603050405020304" pitchFamily="18" charset="0"/>
              </a:rPr>
              <a:t>material handling </a:t>
            </a:r>
            <a:r>
              <a:rPr lang="en-US" dirty="0">
                <a:latin typeface="Times New Roman" panose="02020603050405020304" pitchFamily="18" charset="0"/>
                <a:cs typeface="Times New Roman" panose="02020603050405020304" pitchFamily="18" charset="0"/>
              </a:rPr>
              <a:t>problem in an industry. </a:t>
            </a:r>
          </a:p>
          <a:p>
            <a:r>
              <a:rPr lang="en-US" dirty="0">
                <a:latin typeface="Times New Roman" panose="02020603050405020304" pitchFamily="18" charset="0"/>
                <a:cs typeface="Times New Roman" panose="02020603050405020304" pitchFamily="18" charset="0"/>
              </a:rPr>
              <a:t>Need in industry to move material from one point to another for food processing.</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Regenerate Electric Energy.</a:t>
            </a:r>
            <a:endParaRPr lang="zh-CN"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143000" y="274638"/>
            <a:ext cx="7790688" cy="1143000"/>
          </a:xfrm>
        </p:spPr>
        <p:txBody>
          <a:bodyPr>
            <a:normAutofit fontScale="90000"/>
          </a:bodyPr>
          <a:lstStyle/>
          <a:p>
            <a:pPr marL="571500" indent="-571500">
              <a:buFont typeface="Wingdings" panose="05000000000000000000" pitchFamily="2" charset="2"/>
              <a:buChar char="v"/>
            </a:pPr>
            <a:r>
              <a:rPr lang="en-US" sz="4000" b="1" u="sng" dirty="0">
                <a:solidFill>
                  <a:srgbClr val="7030A0"/>
                </a:solidFill>
                <a:latin typeface="Times New Roman" panose="02020603050405020304" pitchFamily="18" charset="0"/>
                <a:ea typeface="Noto Serif CJK TC"/>
                <a:cs typeface="Times New Roman" panose="02020603050405020304" pitchFamily="18" charset="0"/>
              </a:rPr>
              <a:t>PROBLEM STATEMENT</a:t>
            </a:r>
            <a:br>
              <a:rPr lang="en-US" b="1" dirty="0">
                <a:solidFill>
                  <a:srgbClr val="FF0000"/>
                </a:solidFill>
                <a:latin typeface="Times New Roman" panose="02020603050405020304" pitchFamily="18" charset="0"/>
                <a:ea typeface="Noto Serif CJK TC"/>
                <a:cs typeface="Times New Roman" panose="02020603050405020304" pitchFamily="18" charset="0"/>
              </a:rPr>
            </a:br>
            <a:endParaRPr lang="mr-IN" b="1" dirty="0">
              <a:solidFill>
                <a:srgbClr val="FF0000"/>
              </a:solidFill>
              <a:latin typeface="Times New Roman" panose="02020603050405020304" pitchFamily="18" charset="0"/>
              <a:ea typeface="Noto Serif CJK TC"/>
            </a:endParaRPr>
          </a:p>
        </p:txBody>
      </p:sp>
      <p:sp>
        <p:nvSpPr>
          <p:cNvPr id="1048610" name="Content Placeholder 2"/>
          <p:cNvSpPr>
            <a:spLocks noGrp="1"/>
          </p:cNvSpPr>
          <p:nvPr>
            <p:ph idx="1"/>
          </p:nvPr>
        </p:nvSpPr>
        <p:spPr>
          <a:xfrm>
            <a:off x="1143000" y="1447800"/>
            <a:ext cx="7790688" cy="4038600"/>
          </a:xfrm>
        </p:spPr>
        <p:txBody>
          <a:bodyPr>
            <a:noAutofit/>
          </a:bodyPr>
          <a:lstStyle/>
          <a:p>
            <a:pPr marL="0" indent="0">
              <a:buNone/>
            </a:pPr>
            <a:endParaRPr lang="en-US" sz="2400" dirty="0">
              <a:latin typeface="Times New Roman" panose="02020603050405020304" pitchFamily="18" charset="0"/>
              <a:ea typeface="Noto Serif CJK TC"/>
              <a:cs typeface="Times New Roman" panose="02020603050405020304" pitchFamily="18" charset="0"/>
            </a:endParaRPr>
          </a:p>
          <a:p>
            <a:pPr marL="457200" indent="-457200">
              <a:buFont typeface="Wingdings" charset="2"/>
              <a:buChar char="l"/>
            </a:pPr>
            <a:r>
              <a:rPr lang="en-US" sz="2400" dirty="0">
                <a:latin typeface="Times New Roman" panose="02020603050405020304" pitchFamily="18" charset="0"/>
                <a:ea typeface="Noto Serif CJK TC"/>
                <a:cs typeface="Times New Roman" panose="02020603050405020304" pitchFamily="18" charset="0"/>
              </a:rPr>
              <a:t>To develop a material handling roller conveyor which can generate the electricity.</a:t>
            </a:r>
            <a:endParaRPr lang="zh-CN" altLang="en-US" sz="2400" dirty="0">
              <a:latin typeface="Times New Roman" panose="02020603050405020304" pitchFamily="18" charset="0"/>
              <a:ea typeface="Noto Serif CJK TC"/>
              <a:cs typeface="Times New Roman" panose="02020603050405020304" pitchFamily="18" charset="0"/>
            </a:endParaRPr>
          </a:p>
          <a:p>
            <a:pPr marL="457200" indent="-457200">
              <a:buFont typeface="Wingdings" charset="2"/>
              <a:buChar char="l"/>
            </a:pPr>
            <a:r>
              <a:rPr lang="en-US" altLang="en-US" sz="2400" dirty="0">
                <a:latin typeface="Times New Roman" panose="02020603050405020304" pitchFamily="18" charset="0"/>
                <a:ea typeface="Noto Serif CJK TC"/>
                <a:cs typeface="Times New Roman" panose="02020603050405020304" pitchFamily="18" charset="0"/>
              </a:rPr>
              <a:t>It will help to lighting system of industry and hence we can save the amount of electricity required for lighting system.</a:t>
            </a:r>
            <a:endParaRPr lang="zh-CN" altLang="en-US" sz="2400" dirty="0">
              <a:latin typeface="Times New Roman" panose="02020603050405020304" pitchFamily="18" charset="0"/>
              <a:ea typeface="Noto Serif CJK TC"/>
              <a:cs typeface="Times New Roman" panose="02020603050405020304" pitchFamily="18" charset="0"/>
            </a:endParaRPr>
          </a:p>
          <a:p>
            <a:pPr marL="0" indent="0">
              <a:buNone/>
            </a:pPr>
            <a:endParaRPr lang="en-US" sz="2400" dirty="0">
              <a:latin typeface="Times New Roman" panose="02020603050405020304" pitchFamily="18" charset="0"/>
              <a:ea typeface="Noto Serif CJK TC"/>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a:xfrm>
            <a:off x="1143000" y="381000"/>
            <a:ext cx="7696200" cy="859302"/>
          </a:xfrm>
        </p:spPr>
        <p:txBody>
          <a:bodyPr>
            <a:normAutofit/>
          </a:bodyPr>
          <a:lstStyle/>
          <a:p>
            <a:pPr marL="571500" indent="-571500">
              <a:buFont typeface="Wingdings" panose="05000000000000000000" pitchFamily="2" charset="2"/>
              <a:buChar char="v"/>
            </a:pPr>
            <a:r>
              <a:rPr lang="en-US" sz="3600" b="1" u="sng" dirty="0">
                <a:solidFill>
                  <a:srgbClr val="002060"/>
                </a:solidFill>
                <a:latin typeface="Times New Roman" panose="02020603050405020304" pitchFamily="18" charset="0"/>
                <a:ea typeface="Noto Serif CJK TC"/>
                <a:cs typeface="Times New Roman" panose="02020603050405020304" pitchFamily="18" charset="0"/>
              </a:rPr>
              <a:t>AIM</a:t>
            </a:r>
            <a:r>
              <a:rPr lang="en-US" sz="3600" dirty="0">
                <a:solidFill>
                  <a:srgbClr val="002060"/>
                </a:solidFill>
                <a:latin typeface="Times New Roman" panose="02020603050405020304" pitchFamily="18" charset="0"/>
                <a:cs typeface="Times New Roman" panose="02020603050405020304" pitchFamily="18" charset="0"/>
              </a:rPr>
              <a:t> </a:t>
            </a:r>
          </a:p>
        </p:txBody>
      </p:sp>
      <p:sp>
        <p:nvSpPr>
          <p:cNvPr id="1048612" name="Subtitle 2"/>
          <p:cNvSpPr>
            <a:spLocks noGrp="1"/>
          </p:cNvSpPr>
          <p:nvPr>
            <p:ph type="subTitle" idx="1"/>
          </p:nvPr>
        </p:nvSpPr>
        <p:spPr>
          <a:xfrm>
            <a:off x="1143000" y="1676400"/>
            <a:ext cx="7543800" cy="4876800"/>
          </a:xfrm>
        </p:spPr>
        <p:txBody>
          <a:bodyPr>
            <a:normAutofit fontScale="96154"/>
          </a:bodyPr>
          <a:lstStyle/>
          <a:p>
            <a:pPr marL="484632" indent="-457200">
              <a:buFont typeface="Wingdings" panose="05000000000000000000" pitchFamily="2" charset="2"/>
              <a:buChar char="Ø"/>
            </a:pPr>
            <a:r>
              <a:rPr lang="en-US" sz="2800" dirty="0">
                <a:latin typeface="Times New Roman" panose="02020603050405020304" pitchFamily="18" charset="0"/>
                <a:ea typeface="Noto Serif CJK TC"/>
                <a:cs typeface="Times New Roman" panose="02020603050405020304" pitchFamily="18" charset="0"/>
              </a:rPr>
              <a:t>To design and manufacture Energy regenerating roller conveyor System for material handling purposes in food processing industry.</a:t>
            </a:r>
            <a:endParaRPr lang="zh-CN" altLang="en-US" dirty="0">
              <a:latin typeface="Times New Roman" panose="02020603050405020304" pitchFamily="18" charset="0"/>
              <a:ea typeface="Noto Serif CJK TC"/>
              <a:cs typeface="Times New Roman" panose="02020603050405020304" pitchFamily="18" charset="0"/>
            </a:endParaRPr>
          </a:p>
          <a:p>
            <a:pPr marL="484632" indent="-457200">
              <a:buFont typeface="Wingdings" panose="05000000000000000000" pitchFamily="2" charset="2"/>
              <a:buChar char="Ø"/>
            </a:pPr>
            <a:r>
              <a:rPr lang="en-US" altLang="en-US" sz="2800" dirty="0">
                <a:latin typeface="Times New Roman" panose="02020603050405020304" pitchFamily="18" charset="0"/>
                <a:ea typeface="Noto Serif CJK TC"/>
                <a:cs typeface="Times New Roman" panose="02020603050405020304" pitchFamily="18" charset="0"/>
              </a:rPr>
              <a:t>To generate own power for lighting system.</a:t>
            </a:r>
            <a:endParaRPr lang="zh-CN" altLang="en-US" dirty="0">
              <a:latin typeface="Times New Roman" panose="02020603050405020304" pitchFamily="18" charset="0"/>
              <a:ea typeface="Noto Serif CJK TC"/>
              <a:cs typeface="Times New Roman" panose="02020603050405020304" pitchFamily="18" charset="0"/>
            </a:endParaRPr>
          </a:p>
          <a:p>
            <a:pPr marL="484632" indent="-457200">
              <a:buFont typeface="Wingdings" panose="05000000000000000000" pitchFamily="2" charset="2"/>
              <a:buChar char="Ø"/>
            </a:pPr>
            <a:r>
              <a:rPr lang="en-US" sz="2800" dirty="0">
                <a:latin typeface="Times New Roman" panose="02020603050405020304" pitchFamily="18" charset="0"/>
                <a:ea typeface="Noto Serif CJK TC"/>
                <a:cs typeface="Times New Roman" panose="02020603050405020304" pitchFamily="18" charset="0"/>
              </a:rPr>
              <a:t>To achieve required material transfer rate for smooth operation. </a:t>
            </a:r>
            <a:endParaRPr lang="zh-CN" altLang="en-US" dirty="0">
              <a:latin typeface="Times New Roman" panose="02020603050405020304" pitchFamily="18" charset="0"/>
              <a:ea typeface="Noto Serif CJK TC"/>
              <a:cs typeface="Times New Roman" panose="02020603050405020304" pitchFamily="18" charset="0"/>
            </a:endParaRPr>
          </a:p>
          <a:p>
            <a:pPr marL="484632" indent="-457200">
              <a:buFont typeface="Wingdings" panose="05000000000000000000" pitchFamily="2" charset="2"/>
              <a:buChar char="Ø"/>
            </a:pPr>
            <a:r>
              <a:rPr lang="en-US" sz="2800" dirty="0">
                <a:latin typeface="Times New Roman" panose="02020603050405020304" pitchFamily="18" charset="0"/>
                <a:ea typeface="Noto Serif CJK TC"/>
                <a:cs typeface="Times New Roman" panose="02020603050405020304" pitchFamily="18" charset="0"/>
              </a:rPr>
              <a:t>To bring flexibility in manufacturing process.</a:t>
            </a:r>
          </a:p>
          <a:p>
            <a:pPr marL="484632" indent="-457200">
              <a:buFont typeface="Wingdings" panose="05000000000000000000" pitchFamily="2" charset="2"/>
              <a:buChar char="Ø"/>
            </a:pPr>
            <a:endParaRPr lang="en-US" sz="2800" dirty="0">
              <a:latin typeface="Times New Roman" panose="02020603050405020304" pitchFamily="18" charset="0"/>
              <a:ea typeface="Noto Serif CJK TC"/>
              <a:cs typeface="Times New Roman" panose="02020603050405020304" pitchFamily="18" charset="0"/>
            </a:endParaRPr>
          </a:p>
          <a:p>
            <a:pPr marL="484632" indent="-457200">
              <a:buFont typeface="Wingdings" panose="05000000000000000000" pitchFamily="2" charset="2"/>
              <a:buChar char="Ø"/>
            </a:pPr>
            <a:endParaRPr lang="en-US" sz="2800" dirty="0">
              <a:latin typeface="Times New Roman" panose="02020603050405020304" pitchFamily="18" charset="0"/>
              <a:ea typeface="Noto Serif CJK TC"/>
              <a:cs typeface="Times New Roman" panose="02020603050405020304" pitchFamily="18" charset="0"/>
            </a:endParaRPr>
          </a:p>
          <a:p>
            <a:pPr marL="484632" indent="-457200">
              <a:buFont typeface="Wingdings" panose="05000000000000000000" pitchFamily="2" charset="2"/>
              <a:buChar char="Ø"/>
            </a:pPr>
            <a:endParaRPr lang="en-US" sz="2800" dirty="0">
              <a:latin typeface="Times New Roman" panose="02020603050405020304" pitchFamily="18" charset="0"/>
              <a:ea typeface="Noto Serif CJK TC"/>
              <a:cs typeface="Times New Roman" panose="02020603050405020304" pitchFamily="18" charset="0"/>
            </a:endParaRPr>
          </a:p>
          <a:p>
            <a:pPr marL="484632" indent="-457200">
              <a:buFont typeface="Wingdings" panose="05000000000000000000" pitchFamily="2" charset="2"/>
              <a:buChar char="Ø"/>
            </a:pPr>
            <a:endParaRPr lang="en-US" sz="2800" dirty="0">
              <a:latin typeface="Times New Roman" panose="02020603050405020304" pitchFamily="18" charset="0"/>
              <a:ea typeface="Noto Serif CJK TC"/>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u="sng" dirty="0">
                <a:solidFill>
                  <a:srgbClr val="7030A0"/>
                </a:solidFill>
                <a:latin typeface="Times New Roman" panose="02020603050405020304" pitchFamily="18" charset="0"/>
                <a:ea typeface="Noto Serif CJK TC"/>
                <a:cs typeface="Times New Roman" panose="02020603050405020304" pitchFamily="18" charset="0"/>
              </a:rPr>
              <a:t>Methodology</a:t>
            </a:r>
          </a:p>
        </p:txBody>
      </p:sp>
      <p:pic>
        <p:nvPicPr>
          <p:cNvPr id="2097152" name="Content Placeholder 12"/>
          <p:cNvPicPr>
            <a:picLocks noGrp="1" noChangeAspect="1"/>
          </p:cNvPicPr>
          <p:nvPr>
            <p:ph idx="1"/>
          </p:nvPr>
        </p:nvPicPr>
        <p:blipFill>
          <a:blip r:embed="rId2"/>
          <a:stretch>
            <a:fillRect/>
          </a:stretch>
        </p:blipFill>
        <p:spPr>
          <a:xfrm>
            <a:off x="1479804" y="1451850"/>
            <a:ext cx="6125437" cy="445294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marL="571500" indent="-571500">
              <a:buFont typeface="Wingdings" panose="05000000000000000000" pitchFamily="2" charset="2"/>
              <a:buChar char="v"/>
            </a:pPr>
            <a:r>
              <a:rPr lang="en-US" b="1" u="sng" dirty="0">
                <a:solidFill>
                  <a:srgbClr val="0070C0"/>
                </a:solidFill>
                <a:latin typeface="Times New Roman" panose="02020603050405020304" pitchFamily="18" charset="0"/>
                <a:cs typeface="Times New Roman" panose="02020603050405020304" pitchFamily="18" charset="0"/>
              </a:rPr>
              <a:t>Plant Layout	</a:t>
            </a:r>
          </a:p>
        </p:txBody>
      </p:sp>
      <p:pic>
        <p:nvPicPr>
          <p:cNvPr id="2097153" name="Content Placeholder 13"/>
          <p:cNvPicPr>
            <a:picLocks noGrp="1" noChangeAspect="1"/>
          </p:cNvPicPr>
          <p:nvPr>
            <p:ph idx="1"/>
          </p:nvPr>
        </p:nvPicPr>
        <p:blipFill>
          <a:blip r:embed="rId2"/>
          <a:stretch>
            <a:fillRect/>
          </a:stretch>
        </p:blipFill>
        <p:spPr>
          <a:xfrm>
            <a:off x="1676400" y="1295400"/>
            <a:ext cx="5034925" cy="50292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579</Words>
  <Application>Microsoft Office PowerPoint</Application>
  <PresentationFormat>On-screen Show (4:3)</PresentationFormat>
  <Paragraphs>98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Courier New</vt:lpstr>
      <vt:lpstr>Gill Sans MT</vt:lpstr>
      <vt:lpstr>Noto Serif CJK TC</vt:lpstr>
      <vt:lpstr>Times New Roman</vt:lpstr>
      <vt:lpstr>Verdana</vt:lpstr>
      <vt:lpstr>Wingdings</vt:lpstr>
      <vt:lpstr>Wingdings 2</vt:lpstr>
      <vt:lpstr>Solstice</vt:lpstr>
      <vt:lpstr>                          DEPARTMENT OF              MECHANICAL ENGINEERING </vt:lpstr>
      <vt:lpstr>Content:-</vt:lpstr>
      <vt:lpstr>INTRODUCTION OF INDUSTRY </vt:lpstr>
      <vt:lpstr>Literature review:-</vt:lpstr>
      <vt:lpstr>NEED OF PROJECT</vt:lpstr>
      <vt:lpstr>PROBLEM STATEMENT </vt:lpstr>
      <vt:lpstr>AIM </vt:lpstr>
      <vt:lpstr>Methodology</vt:lpstr>
      <vt:lpstr>Plant Layout </vt:lpstr>
      <vt:lpstr>BRIEF INTRODUCTION </vt:lpstr>
      <vt:lpstr>COMPONENTS</vt:lpstr>
      <vt:lpstr>DIAGRAM</vt:lpstr>
      <vt:lpstr>Working Principle</vt:lpstr>
      <vt:lpstr>DESIGN SPECIFICATIONS</vt:lpstr>
      <vt:lpstr>ADVANTAGES  </vt:lpstr>
      <vt:lpstr>LIMITATIONS  </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AMRUTVAHINI COLLEGE OF ENGINEERING, SANGAMNER  PROJECT PRESENTATION ON</dc:title>
  <dc:creator>USER</dc:creator>
  <cp:lastModifiedBy>kamesh patil</cp:lastModifiedBy>
  <cp:revision>8</cp:revision>
  <dcterms:created xsi:type="dcterms:W3CDTF">2020-10-08T16:11:28Z</dcterms:created>
  <dcterms:modified xsi:type="dcterms:W3CDTF">2021-10-07T09:15:35Z</dcterms:modified>
</cp:coreProperties>
</file>