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dsouza" userId="aa2d88fa06d3ea81" providerId="LiveId" clId="{1A592F44-9049-4E66-9EA4-AEE74D2A75F4}"/>
    <pc:docChg chg="modSld">
      <pc:chgData name="dennis dsouza" userId="aa2d88fa06d3ea81" providerId="LiveId" clId="{1A592F44-9049-4E66-9EA4-AEE74D2A75F4}" dt="2024-04-05T08:11:10.705" v="15" actId="20577"/>
      <pc:docMkLst>
        <pc:docMk/>
      </pc:docMkLst>
      <pc:sldChg chg="modSp mod">
        <pc:chgData name="dennis dsouza" userId="aa2d88fa06d3ea81" providerId="LiveId" clId="{1A592F44-9049-4E66-9EA4-AEE74D2A75F4}" dt="2024-04-05T08:11:10.705" v="15" actId="20577"/>
        <pc:sldMkLst>
          <pc:docMk/>
          <pc:sldMk cId="0" sldId="256"/>
        </pc:sldMkLst>
        <pc:spChg chg="mod">
          <ac:chgData name="dennis dsouza" userId="aa2d88fa06d3ea81" providerId="LiveId" clId="{1A592F44-9049-4E66-9EA4-AEE74D2A75F4}" dt="2024-04-05T08:11:10.705" v="15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4375" y="1314951"/>
            <a:ext cx="5560421" cy="10143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>
                <a:latin typeface="Engravers MT" panose="02090707080505020304" pitchFamily="18" charset="0"/>
                <a:cs typeface="Trebuchet MS"/>
              </a:rPr>
              <a:t>KAMESH </a:t>
            </a:r>
            <a:endParaRPr lang="en-US" sz="3200" dirty="0">
              <a:latin typeface="Engravers MT" panose="02090707080505020304" pitchFamily="18" charset="0"/>
              <a:cs typeface="Trebuchet MS"/>
            </a:endParaRPr>
          </a:p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au412721205024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489</Words>
  <Application>Microsoft Office PowerPoint</Application>
  <PresentationFormat>Widescreen</PresentationFormat>
  <Paragraphs>78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Engravers MT</vt:lpstr>
      <vt:lpstr>Sitka Small</vt:lpstr>
      <vt:lpstr>Söhne</vt:lpstr>
      <vt:lpstr>Trebuchet MS</vt:lpstr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dennis dsouza</cp:lastModifiedBy>
  <cp:revision>117</cp:revision>
  <dcterms:created xsi:type="dcterms:W3CDTF">2024-04-04T14:42:14Z</dcterms:created>
  <dcterms:modified xsi:type="dcterms:W3CDTF">2024-04-05T08:11:10Z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