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9248"/>
    <p:restoredTop sz="96327"/>
  </p:normalViewPr>
  <p:slideViewPr>
    <p:cSldViewPr snapToGrid="0">
      <p:cViewPr varScale="1">
        <p:scale>
          <a:sx n="130" d="100"/>
          <a:sy n="130" d="100"/>
        </p:scale>
        <p:origin x="192" y="1328"/>
      </p:cViewPr>
      <p:guideLst/>
    </p:cSldViewPr>
  </p:slideViewPr>
  <p:notesTextViewPr>
    <p:cViewPr>
      <p:scale>
        <a:sx n="1" d="1"/>
        <a:sy n="1" d="1"/>
      </p:scale>
      <p:origin x="0" y="0"/>
    </p:cViewPr>
  </p:notesTextViewPr>
  <p:notesViewPr>
    <p:cSldViewPr snapToGrid="0">
      <p:cViewPr varScale="1">
        <p:scale>
          <a:sx n="75" d="100"/>
          <a:sy n="75" d="100"/>
        </p:scale>
        <p:origin x="2719" y="3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2.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013E2B-FE29-4702-8564-2A34D84107E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05E45C5-A187-4B55-95F6-1E78F443CE43}">
      <dgm:prSet/>
      <dgm:spPr/>
      <dgm:t>
        <a:bodyPr/>
        <a:lstStyle/>
        <a:p>
          <a:pPr>
            <a:lnSpc>
              <a:spcPct val="100000"/>
            </a:lnSpc>
          </a:pPr>
          <a:r>
            <a:rPr lang="en-US"/>
            <a:t>Manual processes can be error-prone</a:t>
          </a:r>
        </a:p>
      </dgm:t>
    </dgm:pt>
    <dgm:pt modelId="{9F9C3DA1-FD81-450F-9E83-B1997D38B3E4}" type="parTrans" cxnId="{D4C601FA-3821-44AA-AD70-2C56FA47CD27}">
      <dgm:prSet/>
      <dgm:spPr/>
      <dgm:t>
        <a:bodyPr/>
        <a:lstStyle/>
        <a:p>
          <a:endParaRPr lang="en-US"/>
        </a:p>
      </dgm:t>
    </dgm:pt>
    <dgm:pt modelId="{EDBBB6B5-44DB-43B8-BD7D-F4B91B3A9B1C}" type="sibTrans" cxnId="{D4C601FA-3821-44AA-AD70-2C56FA47CD27}">
      <dgm:prSet/>
      <dgm:spPr/>
      <dgm:t>
        <a:bodyPr/>
        <a:lstStyle/>
        <a:p>
          <a:endParaRPr lang="en-US"/>
        </a:p>
      </dgm:t>
    </dgm:pt>
    <dgm:pt modelId="{20495F72-6F7C-4D9D-9647-F0D4538B5913}">
      <dgm:prSet/>
      <dgm:spPr/>
      <dgm:t>
        <a:bodyPr/>
        <a:lstStyle/>
        <a:p>
          <a:pPr>
            <a:lnSpc>
              <a:spcPct val="100000"/>
            </a:lnSpc>
          </a:pPr>
          <a:r>
            <a:rPr lang="en-US"/>
            <a:t>Low confidence – no guarantees of quality</a:t>
          </a:r>
        </a:p>
      </dgm:t>
    </dgm:pt>
    <dgm:pt modelId="{58FF5415-A2C0-4B65-BC74-AEB24F684C65}" type="parTrans" cxnId="{01308C50-93C0-4618-A5C8-CC66A515DD0D}">
      <dgm:prSet/>
      <dgm:spPr/>
      <dgm:t>
        <a:bodyPr/>
        <a:lstStyle/>
        <a:p>
          <a:endParaRPr lang="en-US"/>
        </a:p>
      </dgm:t>
    </dgm:pt>
    <dgm:pt modelId="{0F84CE87-E6A6-4736-BC23-D94AA89C529A}" type="sibTrans" cxnId="{01308C50-93C0-4618-A5C8-CC66A515DD0D}">
      <dgm:prSet/>
      <dgm:spPr/>
      <dgm:t>
        <a:bodyPr/>
        <a:lstStyle/>
        <a:p>
          <a:endParaRPr lang="en-US"/>
        </a:p>
      </dgm:t>
    </dgm:pt>
    <dgm:pt modelId="{0A39B97D-D800-4001-8B1A-01E89FA4E93B}">
      <dgm:prSet/>
      <dgm:spPr/>
      <dgm:t>
        <a:bodyPr/>
        <a:lstStyle/>
        <a:p>
          <a:pPr>
            <a:lnSpc>
              <a:spcPct val="100000"/>
            </a:lnSpc>
          </a:pPr>
          <a:r>
            <a:rPr lang="en-US"/>
            <a:t>Large QA team manually testing</a:t>
          </a:r>
        </a:p>
      </dgm:t>
    </dgm:pt>
    <dgm:pt modelId="{97DAB8BC-8C25-439B-B8A4-F67AEE358347}" type="parTrans" cxnId="{F011D1A4-9BA9-4217-94C8-4DE761C6C596}">
      <dgm:prSet/>
      <dgm:spPr/>
      <dgm:t>
        <a:bodyPr/>
        <a:lstStyle/>
        <a:p>
          <a:endParaRPr lang="en-US"/>
        </a:p>
      </dgm:t>
    </dgm:pt>
    <dgm:pt modelId="{0BD7E0CC-4588-495A-9C53-38EADDE4FB31}" type="sibTrans" cxnId="{F011D1A4-9BA9-4217-94C8-4DE761C6C596}">
      <dgm:prSet/>
      <dgm:spPr/>
      <dgm:t>
        <a:bodyPr/>
        <a:lstStyle/>
        <a:p>
          <a:endParaRPr lang="en-US"/>
        </a:p>
      </dgm:t>
    </dgm:pt>
    <dgm:pt modelId="{54841C1F-1C7E-43B3-A9E9-AB4E2E9042A6}">
      <dgm:prSet/>
      <dgm:spPr/>
      <dgm:t>
        <a:bodyPr/>
        <a:lstStyle/>
        <a:p>
          <a:pPr>
            <a:lnSpc>
              <a:spcPct val="100000"/>
            </a:lnSpc>
          </a:pPr>
          <a:r>
            <a:rPr lang="en-US"/>
            <a:t>Long lead time</a:t>
          </a:r>
        </a:p>
      </dgm:t>
    </dgm:pt>
    <dgm:pt modelId="{A5B5547F-10E7-4FC6-9B62-0FE2CD94EC01}" type="parTrans" cxnId="{695FB536-5487-4EA7-B840-935FD52A19E5}">
      <dgm:prSet/>
      <dgm:spPr/>
      <dgm:t>
        <a:bodyPr/>
        <a:lstStyle/>
        <a:p>
          <a:endParaRPr lang="en-US"/>
        </a:p>
      </dgm:t>
    </dgm:pt>
    <dgm:pt modelId="{4E4D56E7-80B5-452A-AACE-856091790C22}" type="sibTrans" cxnId="{695FB536-5487-4EA7-B840-935FD52A19E5}">
      <dgm:prSet/>
      <dgm:spPr/>
      <dgm:t>
        <a:bodyPr/>
        <a:lstStyle/>
        <a:p>
          <a:endParaRPr lang="en-US"/>
        </a:p>
      </dgm:t>
    </dgm:pt>
    <dgm:pt modelId="{D28CFFC1-8992-45FC-9031-CDC4B87C15A5}">
      <dgm:prSet/>
      <dgm:spPr/>
      <dgm:t>
        <a:bodyPr/>
        <a:lstStyle/>
        <a:p>
          <a:pPr>
            <a:lnSpc>
              <a:spcPct val="100000"/>
            </a:lnSpc>
          </a:pPr>
          <a:r>
            <a:rPr lang="en-US"/>
            <a:t>Downtime &amp; outages</a:t>
          </a:r>
        </a:p>
      </dgm:t>
    </dgm:pt>
    <dgm:pt modelId="{E07CE231-9C05-4939-B5E8-352993D7BF93}" type="parTrans" cxnId="{72D4E92A-7581-4870-B59B-B06A2A43B57D}">
      <dgm:prSet/>
      <dgm:spPr/>
      <dgm:t>
        <a:bodyPr/>
        <a:lstStyle/>
        <a:p>
          <a:endParaRPr lang="en-US"/>
        </a:p>
      </dgm:t>
    </dgm:pt>
    <dgm:pt modelId="{73B0855D-E29D-43F5-B2D6-D38EBC652715}" type="sibTrans" cxnId="{72D4E92A-7581-4870-B59B-B06A2A43B57D}">
      <dgm:prSet/>
      <dgm:spPr/>
      <dgm:t>
        <a:bodyPr/>
        <a:lstStyle/>
        <a:p>
          <a:endParaRPr lang="en-US"/>
        </a:p>
      </dgm:t>
    </dgm:pt>
    <dgm:pt modelId="{6740CDC9-1826-4B76-B3DF-EBB4362B4AE6}" type="pres">
      <dgm:prSet presAssocID="{45013E2B-FE29-4702-8564-2A34D84107EF}" presName="root" presStyleCnt="0">
        <dgm:presLayoutVars>
          <dgm:dir/>
          <dgm:resizeHandles val="exact"/>
        </dgm:presLayoutVars>
      </dgm:prSet>
      <dgm:spPr/>
    </dgm:pt>
    <dgm:pt modelId="{CB9AC756-7E27-4DAC-8068-8F1C0F3A168A}" type="pres">
      <dgm:prSet presAssocID="{605E45C5-A187-4B55-95F6-1E78F443CE43}" presName="compNode" presStyleCnt="0"/>
      <dgm:spPr/>
    </dgm:pt>
    <dgm:pt modelId="{0DB62EDA-3030-44FC-99C7-B799AF1FEFAB}" type="pres">
      <dgm:prSet presAssocID="{605E45C5-A187-4B55-95F6-1E78F443CE43}" presName="bgRect" presStyleLbl="bgShp" presStyleIdx="0" presStyleCnt="5"/>
      <dgm:spPr/>
    </dgm:pt>
    <dgm:pt modelId="{5AD511FA-99BD-4F88-BF62-2F373C5FBCAE}" type="pres">
      <dgm:prSet presAssocID="{605E45C5-A187-4B55-95F6-1E78F443CE4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B3FFDDDA-BE36-4FAE-B88A-7C8630E5D861}" type="pres">
      <dgm:prSet presAssocID="{605E45C5-A187-4B55-95F6-1E78F443CE43}" presName="spaceRect" presStyleCnt="0"/>
      <dgm:spPr/>
    </dgm:pt>
    <dgm:pt modelId="{8A870D2A-EAE4-4B67-ABE8-2EE7971C91EA}" type="pres">
      <dgm:prSet presAssocID="{605E45C5-A187-4B55-95F6-1E78F443CE43}" presName="parTx" presStyleLbl="revTx" presStyleIdx="0" presStyleCnt="5">
        <dgm:presLayoutVars>
          <dgm:chMax val="0"/>
          <dgm:chPref val="0"/>
        </dgm:presLayoutVars>
      </dgm:prSet>
      <dgm:spPr/>
    </dgm:pt>
    <dgm:pt modelId="{49EEA168-1FF9-46C6-8088-8654B3EBB7AB}" type="pres">
      <dgm:prSet presAssocID="{EDBBB6B5-44DB-43B8-BD7D-F4B91B3A9B1C}" presName="sibTrans" presStyleCnt="0"/>
      <dgm:spPr/>
    </dgm:pt>
    <dgm:pt modelId="{C1C1A485-6953-47C6-96AF-454AABC14F6C}" type="pres">
      <dgm:prSet presAssocID="{20495F72-6F7C-4D9D-9647-F0D4538B5913}" presName="compNode" presStyleCnt="0"/>
      <dgm:spPr/>
    </dgm:pt>
    <dgm:pt modelId="{4599EA8A-0F0C-43E9-8278-1FE4E072FD57}" type="pres">
      <dgm:prSet presAssocID="{20495F72-6F7C-4D9D-9647-F0D4538B5913}" presName="bgRect" presStyleLbl="bgShp" presStyleIdx="1" presStyleCnt="5"/>
      <dgm:spPr/>
    </dgm:pt>
    <dgm:pt modelId="{82E2E7C3-135D-428A-A12E-EA52867493BC}" type="pres">
      <dgm:prSet presAssocID="{20495F72-6F7C-4D9D-9647-F0D4538B591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tecting Hand"/>
        </a:ext>
      </dgm:extLst>
    </dgm:pt>
    <dgm:pt modelId="{CAF8EF8F-79D2-4164-98A4-C930CDBC9D37}" type="pres">
      <dgm:prSet presAssocID="{20495F72-6F7C-4D9D-9647-F0D4538B5913}" presName="spaceRect" presStyleCnt="0"/>
      <dgm:spPr/>
    </dgm:pt>
    <dgm:pt modelId="{897F072D-02EC-49BD-94DD-9431B0BBD8B4}" type="pres">
      <dgm:prSet presAssocID="{20495F72-6F7C-4D9D-9647-F0D4538B5913}" presName="parTx" presStyleLbl="revTx" presStyleIdx="1" presStyleCnt="5">
        <dgm:presLayoutVars>
          <dgm:chMax val="0"/>
          <dgm:chPref val="0"/>
        </dgm:presLayoutVars>
      </dgm:prSet>
      <dgm:spPr/>
    </dgm:pt>
    <dgm:pt modelId="{85AA3B2B-8EB9-4B2B-87ED-DE0E48B88BBE}" type="pres">
      <dgm:prSet presAssocID="{0F84CE87-E6A6-4736-BC23-D94AA89C529A}" presName="sibTrans" presStyleCnt="0"/>
      <dgm:spPr/>
    </dgm:pt>
    <dgm:pt modelId="{FEDDD659-1452-427C-816D-D2B20E5A0897}" type="pres">
      <dgm:prSet presAssocID="{0A39B97D-D800-4001-8B1A-01E89FA4E93B}" presName="compNode" presStyleCnt="0"/>
      <dgm:spPr/>
    </dgm:pt>
    <dgm:pt modelId="{12733C10-86C3-41E8-866C-D704E7FF8EA9}" type="pres">
      <dgm:prSet presAssocID="{0A39B97D-D800-4001-8B1A-01E89FA4E93B}" presName="bgRect" presStyleLbl="bgShp" presStyleIdx="2" presStyleCnt="5"/>
      <dgm:spPr/>
    </dgm:pt>
    <dgm:pt modelId="{9D3DBCBB-E8A6-4435-B307-4712599A75D6}" type="pres">
      <dgm:prSet presAssocID="{0A39B97D-D800-4001-8B1A-01E89FA4E93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
        </a:ext>
      </dgm:extLst>
    </dgm:pt>
    <dgm:pt modelId="{330D9A6D-2ADC-4208-A33C-8D557F07A133}" type="pres">
      <dgm:prSet presAssocID="{0A39B97D-D800-4001-8B1A-01E89FA4E93B}" presName="spaceRect" presStyleCnt="0"/>
      <dgm:spPr/>
    </dgm:pt>
    <dgm:pt modelId="{F8C30B9C-E5DB-463A-BF7C-B4230804C84D}" type="pres">
      <dgm:prSet presAssocID="{0A39B97D-D800-4001-8B1A-01E89FA4E93B}" presName="parTx" presStyleLbl="revTx" presStyleIdx="2" presStyleCnt="5">
        <dgm:presLayoutVars>
          <dgm:chMax val="0"/>
          <dgm:chPref val="0"/>
        </dgm:presLayoutVars>
      </dgm:prSet>
      <dgm:spPr/>
    </dgm:pt>
    <dgm:pt modelId="{FE2EDEB7-8FDB-4395-B5EC-13440EE21B57}" type="pres">
      <dgm:prSet presAssocID="{0BD7E0CC-4588-495A-9C53-38EADDE4FB31}" presName="sibTrans" presStyleCnt="0"/>
      <dgm:spPr/>
    </dgm:pt>
    <dgm:pt modelId="{EEFBB708-3F44-4036-93F9-A505BB1F7B9E}" type="pres">
      <dgm:prSet presAssocID="{54841C1F-1C7E-43B3-A9E9-AB4E2E9042A6}" presName="compNode" presStyleCnt="0"/>
      <dgm:spPr/>
    </dgm:pt>
    <dgm:pt modelId="{0326F8A4-3AC6-4641-9E83-9955F010ABF4}" type="pres">
      <dgm:prSet presAssocID="{54841C1F-1C7E-43B3-A9E9-AB4E2E9042A6}" presName="bgRect" presStyleLbl="bgShp" presStyleIdx="3" presStyleCnt="5"/>
      <dgm:spPr/>
    </dgm:pt>
    <dgm:pt modelId="{829F4D47-F308-4D4D-B3D5-D0E349A2352C}" type="pres">
      <dgm:prSet presAssocID="{54841C1F-1C7E-43B3-A9E9-AB4E2E9042A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opwatch"/>
        </a:ext>
      </dgm:extLst>
    </dgm:pt>
    <dgm:pt modelId="{03A1E63C-0050-472F-854E-F43B2FFB6D85}" type="pres">
      <dgm:prSet presAssocID="{54841C1F-1C7E-43B3-A9E9-AB4E2E9042A6}" presName="spaceRect" presStyleCnt="0"/>
      <dgm:spPr/>
    </dgm:pt>
    <dgm:pt modelId="{C3E0EB85-2C84-40C0-AD92-146EF9DE56EB}" type="pres">
      <dgm:prSet presAssocID="{54841C1F-1C7E-43B3-A9E9-AB4E2E9042A6}" presName="parTx" presStyleLbl="revTx" presStyleIdx="3" presStyleCnt="5">
        <dgm:presLayoutVars>
          <dgm:chMax val="0"/>
          <dgm:chPref val="0"/>
        </dgm:presLayoutVars>
      </dgm:prSet>
      <dgm:spPr/>
    </dgm:pt>
    <dgm:pt modelId="{DB46053D-1253-4D40-862D-E45ABEACACCD}" type="pres">
      <dgm:prSet presAssocID="{4E4D56E7-80B5-452A-AACE-856091790C22}" presName="sibTrans" presStyleCnt="0"/>
      <dgm:spPr/>
    </dgm:pt>
    <dgm:pt modelId="{D9923144-E4BC-4D49-9366-E630E08A160C}" type="pres">
      <dgm:prSet presAssocID="{D28CFFC1-8992-45FC-9031-CDC4B87C15A5}" presName="compNode" presStyleCnt="0"/>
      <dgm:spPr/>
    </dgm:pt>
    <dgm:pt modelId="{FEA49854-4B35-491B-847E-2B9FF53BE468}" type="pres">
      <dgm:prSet presAssocID="{D28CFFC1-8992-45FC-9031-CDC4B87C15A5}" presName="bgRect" presStyleLbl="bgShp" presStyleIdx="4" presStyleCnt="5"/>
      <dgm:spPr/>
    </dgm:pt>
    <dgm:pt modelId="{73604A2A-EA6C-4AEC-948A-B8A4DFDD8E7C}" type="pres">
      <dgm:prSet presAssocID="{D28CFFC1-8992-45FC-9031-CDC4B87C15A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Excavator"/>
        </a:ext>
      </dgm:extLst>
    </dgm:pt>
    <dgm:pt modelId="{9E720BB1-9316-4365-9322-70F422443479}" type="pres">
      <dgm:prSet presAssocID="{D28CFFC1-8992-45FC-9031-CDC4B87C15A5}" presName="spaceRect" presStyleCnt="0"/>
      <dgm:spPr/>
    </dgm:pt>
    <dgm:pt modelId="{5376D8EF-8737-4C79-A218-418BC8A23737}" type="pres">
      <dgm:prSet presAssocID="{D28CFFC1-8992-45FC-9031-CDC4B87C15A5}" presName="parTx" presStyleLbl="revTx" presStyleIdx="4" presStyleCnt="5">
        <dgm:presLayoutVars>
          <dgm:chMax val="0"/>
          <dgm:chPref val="0"/>
        </dgm:presLayoutVars>
      </dgm:prSet>
      <dgm:spPr/>
    </dgm:pt>
  </dgm:ptLst>
  <dgm:cxnLst>
    <dgm:cxn modelId="{6CF4E008-7A6B-4382-B9DB-FE287E814C00}" type="presOf" srcId="{0A39B97D-D800-4001-8B1A-01E89FA4E93B}" destId="{F8C30B9C-E5DB-463A-BF7C-B4230804C84D}" srcOrd="0" destOrd="0" presId="urn:microsoft.com/office/officeart/2018/2/layout/IconVerticalSolidList"/>
    <dgm:cxn modelId="{72D4E92A-7581-4870-B59B-B06A2A43B57D}" srcId="{45013E2B-FE29-4702-8564-2A34D84107EF}" destId="{D28CFFC1-8992-45FC-9031-CDC4B87C15A5}" srcOrd="4" destOrd="0" parTransId="{E07CE231-9C05-4939-B5E8-352993D7BF93}" sibTransId="{73B0855D-E29D-43F5-B2D6-D38EBC652715}"/>
    <dgm:cxn modelId="{695FB536-5487-4EA7-B840-935FD52A19E5}" srcId="{45013E2B-FE29-4702-8564-2A34D84107EF}" destId="{54841C1F-1C7E-43B3-A9E9-AB4E2E9042A6}" srcOrd="3" destOrd="0" parTransId="{A5B5547F-10E7-4FC6-9B62-0FE2CD94EC01}" sibTransId="{4E4D56E7-80B5-452A-AACE-856091790C22}"/>
    <dgm:cxn modelId="{E2B3ED6B-31E7-4EA5-9D8F-9128CDA462D1}" type="presOf" srcId="{605E45C5-A187-4B55-95F6-1E78F443CE43}" destId="{8A870D2A-EAE4-4B67-ABE8-2EE7971C91EA}" srcOrd="0" destOrd="0" presId="urn:microsoft.com/office/officeart/2018/2/layout/IconVerticalSolidList"/>
    <dgm:cxn modelId="{C5525C6C-5E8E-4008-8B0A-F155D1B633D2}" type="presOf" srcId="{45013E2B-FE29-4702-8564-2A34D84107EF}" destId="{6740CDC9-1826-4B76-B3DF-EBB4362B4AE6}" srcOrd="0" destOrd="0" presId="urn:microsoft.com/office/officeart/2018/2/layout/IconVerticalSolidList"/>
    <dgm:cxn modelId="{01308C50-93C0-4618-A5C8-CC66A515DD0D}" srcId="{45013E2B-FE29-4702-8564-2A34D84107EF}" destId="{20495F72-6F7C-4D9D-9647-F0D4538B5913}" srcOrd="1" destOrd="0" parTransId="{58FF5415-A2C0-4B65-BC74-AEB24F684C65}" sibTransId="{0F84CE87-E6A6-4736-BC23-D94AA89C529A}"/>
    <dgm:cxn modelId="{F011D1A4-9BA9-4217-94C8-4DE761C6C596}" srcId="{45013E2B-FE29-4702-8564-2A34D84107EF}" destId="{0A39B97D-D800-4001-8B1A-01E89FA4E93B}" srcOrd="2" destOrd="0" parTransId="{97DAB8BC-8C25-439B-B8A4-F67AEE358347}" sibTransId="{0BD7E0CC-4588-495A-9C53-38EADDE4FB31}"/>
    <dgm:cxn modelId="{0EFFB2BB-02D0-40B9-B3DB-DFF30164C873}" type="presOf" srcId="{D28CFFC1-8992-45FC-9031-CDC4B87C15A5}" destId="{5376D8EF-8737-4C79-A218-418BC8A23737}" srcOrd="0" destOrd="0" presId="urn:microsoft.com/office/officeart/2018/2/layout/IconVerticalSolidList"/>
    <dgm:cxn modelId="{62AF04C7-038C-43F1-9ADE-4FC0EF0C00EA}" type="presOf" srcId="{54841C1F-1C7E-43B3-A9E9-AB4E2E9042A6}" destId="{C3E0EB85-2C84-40C0-AD92-146EF9DE56EB}" srcOrd="0" destOrd="0" presId="urn:microsoft.com/office/officeart/2018/2/layout/IconVerticalSolidList"/>
    <dgm:cxn modelId="{0ABB60DE-F811-4218-8217-1F13CE37783C}" type="presOf" srcId="{20495F72-6F7C-4D9D-9647-F0D4538B5913}" destId="{897F072D-02EC-49BD-94DD-9431B0BBD8B4}" srcOrd="0" destOrd="0" presId="urn:microsoft.com/office/officeart/2018/2/layout/IconVerticalSolidList"/>
    <dgm:cxn modelId="{D4C601FA-3821-44AA-AD70-2C56FA47CD27}" srcId="{45013E2B-FE29-4702-8564-2A34D84107EF}" destId="{605E45C5-A187-4B55-95F6-1E78F443CE43}" srcOrd="0" destOrd="0" parTransId="{9F9C3DA1-FD81-450F-9E83-B1997D38B3E4}" sibTransId="{EDBBB6B5-44DB-43B8-BD7D-F4B91B3A9B1C}"/>
    <dgm:cxn modelId="{A4DF2116-1BF1-4AA9-AF28-8422F00FE9D1}" type="presParOf" srcId="{6740CDC9-1826-4B76-B3DF-EBB4362B4AE6}" destId="{CB9AC756-7E27-4DAC-8068-8F1C0F3A168A}" srcOrd="0" destOrd="0" presId="urn:microsoft.com/office/officeart/2018/2/layout/IconVerticalSolidList"/>
    <dgm:cxn modelId="{53B04E96-D001-403B-B774-AF35B98A4176}" type="presParOf" srcId="{CB9AC756-7E27-4DAC-8068-8F1C0F3A168A}" destId="{0DB62EDA-3030-44FC-99C7-B799AF1FEFAB}" srcOrd="0" destOrd="0" presId="urn:microsoft.com/office/officeart/2018/2/layout/IconVerticalSolidList"/>
    <dgm:cxn modelId="{561AA0BE-DB9B-4655-B014-BCF40408A05E}" type="presParOf" srcId="{CB9AC756-7E27-4DAC-8068-8F1C0F3A168A}" destId="{5AD511FA-99BD-4F88-BF62-2F373C5FBCAE}" srcOrd="1" destOrd="0" presId="urn:microsoft.com/office/officeart/2018/2/layout/IconVerticalSolidList"/>
    <dgm:cxn modelId="{9A729AFC-7DC8-4F54-99E0-4E1205095CD2}" type="presParOf" srcId="{CB9AC756-7E27-4DAC-8068-8F1C0F3A168A}" destId="{B3FFDDDA-BE36-4FAE-B88A-7C8630E5D861}" srcOrd="2" destOrd="0" presId="urn:microsoft.com/office/officeart/2018/2/layout/IconVerticalSolidList"/>
    <dgm:cxn modelId="{72AD9B1B-924A-47EA-B4B7-C5F29548555D}" type="presParOf" srcId="{CB9AC756-7E27-4DAC-8068-8F1C0F3A168A}" destId="{8A870D2A-EAE4-4B67-ABE8-2EE7971C91EA}" srcOrd="3" destOrd="0" presId="urn:microsoft.com/office/officeart/2018/2/layout/IconVerticalSolidList"/>
    <dgm:cxn modelId="{77038B86-B4A4-44F7-AAC4-E681F5A7BAB6}" type="presParOf" srcId="{6740CDC9-1826-4B76-B3DF-EBB4362B4AE6}" destId="{49EEA168-1FF9-46C6-8088-8654B3EBB7AB}" srcOrd="1" destOrd="0" presId="urn:microsoft.com/office/officeart/2018/2/layout/IconVerticalSolidList"/>
    <dgm:cxn modelId="{110A6749-B0B3-40A0-9489-162438A8417A}" type="presParOf" srcId="{6740CDC9-1826-4B76-B3DF-EBB4362B4AE6}" destId="{C1C1A485-6953-47C6-96AF-454AABC14F6C}" srcOrd="2" destOrd="0" presId="urn:microsoft.com/office/officeart/2018/2/layout/IconVerticalSolidList"/>
    <dgm:cxn modelId="{D6026856-8BF1-481E-AB7C-4D08E4E97194}" type="presParOf" srcId="{C1C1A485-6953-47C6-96AF-454AABC14F6C}" destId="{4599EA8A-0F0C-43E9-8278-1FE4E072FD57}" srcOrd="0" destOrd="0" presId="urn:microsoft.com/office/officeart/2018/2/layout/IconVerticalSolidList"/>
    <dgm:cxn modelId="{D6772659-FE2D-4F42-A62C-BFDE280121AB}" type="presParOf" srcId="{C1C1A485-6953-47C6-96AF-454AABC14F6C}" destId="{82E2E7C3-135D-428A-A12E-EA52867493BC}" srcOrd="1" destOrd="0" presId="urn:microsoft.com/office/officeart/2018/2/layout/IconVerticalSolidList"/>
    <dgm:cxn modelId="{FFA37874-C13C-416B-BBE9-B041014242EE}" type="presParOf" srcId="{C1C1A485-6953-47C6-96AF-454AABC14F6C}" destId="{CAF8EF8F-79D2-4164-98A4-C930CDBC9D37}" srcOrd="2" destOrd="0" presId="urn:microsoft.com/office/officeart/2018/2/layout/IconVerticalSolidList"/>
    <dgm:cxn modelId="{99F70696-7C3B-453F-AFC6-5D490ACADC01}" type="presParOf" srcId="{C1C1A485-6953-47C6-96AF-454AABC14F6C}" destId="{897F072D-02EC-49BD-94DD-9431B0BBD8B4}" srcOrd="3" destOrd="0" presId="urn:microsoft.com/office/officeart/2018/2/layout/IconVerticalSolidList"/>
    <dgm:cxn modelId="{BD94131E-FA10-4D63-AA09-8B1D453E6F7D}" type="presParOf" srcId="{6740CDC9-1826-4B76-B3DF-EBB4362B4AE6}" destId="{85AA3B2B-8EB9-4B2B-87ED-DE0E48B88BBE}" srcOrd="3" destOrd="0" presId="urn:microsoft.com/office/officeart/2018/2/layout/IconVerticalSolidList"/>
    <dgm:cxn modelId="{9BBDE03D-0B05-4616-838F-C4C8675A7C73}" type="presParOf" srcId="{6740CDC9-1826-4B76-B3DF-EBB4362B4AE6}" destId="{FEDDD659-1452-427C-816D-D2B20E5A0897}" srcOrd="4" destOrd="0" presId="urn:microsoft.com/office/officeart/2018/2/layout/IconVerticalSolidList"/>
    <dgm:cxn modelId="{1B9F938C-29EC-426C-9543-81C0CA66D3D8}" type="presParOf" srcId="{FEDDD659-1452-427C-816D-D2B20E5A0897}" destId="{12733C10-86C3-41E8-866C-D704E7FF8EA9}" srcOrd="0" destOrd="0" presId="urn:microsoft.com/office/officeart/2018/2/layout/IconVerticalSolidList"/>
    <dgm:cxn modelId="{EC33ED7C-B479-4DEE-A14D-98704311C656}" type="presParOf" srcId="{FEDDD659-1452-427C-816D-D2B20E5A0897}" destId="{9D3DBCBB-E8A6-4435-B307-4712599A75D6}" srcOrd="1" destOrd="0" presId="urn:microsoft.com/office/officeart/2018/2/layout/IconVerticalSolidList"/>
    <dgm:cxn modelId="{482B506C-F380-406C-8ECB-744B713A8AB6}" type="presParOf" srcId="{FEDDD659-1452-427C-816D-D2B20E5A0897}" destId="{330D9A6D-2ADC-4208-A33C-8D557F07A133}" srcOrd="2" destOrd="0" presId="urn:microsoft.com/office/officeart/2018/2/layout/IconVerticalSolidList"/>
    <dgm:cxn modelId="{0A7A0D85-7DCB-4A96-8BB6-7C4E8EBD5EC6}" type="presParOf" srcId="{FEDDD659-1452-427C-816D-D2B20E5A0897}" destId="{F8C30B9C-E5DB-463A-BF7C-B4230804C84D}" srcOrd="3" destOrd="0" presId="urn:microsoft.com/office/officeart/2018/2/layout/IconVerticalSolidList"/>
    <dgm:cxn modelId="{7332E4AA-232B-4B99-8951-0DB26182EADF}" type="presParOf" srcId="{6740CDC9-1826-4B76-B3DF-EBB4362B4AE6}" destId="{FE2EDEB7-8FDB-4395-B5EC-13440EE21B57}" srcOrd="5" destOrd="0" presId="urn:microsoft.com/office/officeart/2018/2/layout/IconVerticalSolidList"/>
    <dgm:cxn modelId="{A4FC32C2-6707-4B4E-90D2-C591F9C3F889}" type="presParOf" srcId="{6740CDC9-1826-4B76-B3DF-EBB4362B4AE6}" destId="{EEFBB708-3F44-4036-93F9-A505BB1F7B9E}" srcOrd="6" destOrd="0" presId="urn:microsoft.com/office/officeart/2018/2/layout/IconVerticalSolidList"/>
    <dgm:cxn modelId="{2C6DEC61-42BE-4E87-9BCB-0986E6BE8E6B}" type="presParOf" srcId="{EEFBB708-3F44-4036-93F9-A505BB1F7B9E}" destId="{0326F8A4-3AC6-4641-9E83-9955F010ABF4}" srcOrd="0" destOrd="0" presId="urn:microsoft.com/office/officeart/2018/2/layout/IconVerticalSolidList"/>
    <dgm:cxn modelId="{ED41AEA2-2F30-43EA-9D33-CA21E01AB8D6}" type="presParOf" srcId="{EEFBB708-3F44-4036-93F9-A505BB1F7B9E}" destId="{829F4D47-F308-4D4D-B3D5-D0E349A2352C}" srcOrd="1" destOrd="0" presId="urn:microsoft.com/office/officeart/2018/2/layout/IconVerticalSolidList"/>
    <dgm:cxn modelId="{C6A5EA34-71DD-4461-80C6-2DBB62A870A2}" type="presParOf" srcId="{EEFBB708-3F44-4036-93F9-A505BB1F7B9E}" destId="{03A1E63C-0050-472F-854E-F43B2FFB6D85}" srcOrd="2" destOrd="0" presId="urn:microsoft.com/office/officeart/2018/2/layout/IconVerticalSolidList"/>
    <dgm:cxn modelId="{B6EA2901-7B61-4EFC-8044-796F2698BC9F}" type="presParOf" srcId="{EEFBB708-3F44-4036-93F9-A505BB1F7B9E}" destId="{C3E0EB85-2C84-40C0-AD92-146EF9DE56EB}" srcOrd="3" destOrd="0" presId="urn:microsoft.com/office/officeart/2018/2/layout/IconVerticalSolidList"/>
    <dgm:cxn modelId="{E9FDA648-2C9E-4D53-AA30-E01B05ABEC60}" type="presParOf" srcId="{6740CDC9-1826-4B76-B3DF-EBB4362B4AE6}" destId="{DB46053D-1253-4D40-862D-E45ABEACACCD}" srcOrd="7" destOrd="0" presId="urn:microsoft.com/office/officeart/2018/2/layout/IconVerticalSolidList"/>
    <dgm:cxn modelId="{B0657559-720B-473A-AE3A-13E6FD738DA9}" type="presParOf" srcId="{6740CDC9-1826-4B76-B3DF-EBB4362B4AE6}" destId="{D9923144-E4BC-4D49-9366-E630E08A160C}" srcOrd="8" destOrd="0" presId="urn:microsoft.com/office/officeart/2018/2/layout/IconVerticalSolidList"/>
    <dgm:cxn modelId="{3020F88A-5A9F-46F7-87AE-8F06C22E82B3}" type="presParOf" srcId="{D9923144-E4BC-4D49-9366-E630E08A160C}" destId="{FEA49854-4B35-491B-847E-2B9FF53BE468}" srcOrd="0" destOrd="0" presId="urn:microsoft.com/office/officeart/2018/2/layout/IconVerticalSolidList"/>
    <dgm:cxn modelId="{BCF670E7-9B9C-410F-BB23-3D8C734D29A9}" type="presParOf" srcId="{D9923144-E4BC-4D49-9366-E630E08A160C}" destId="{73604A2A-EA6C-4AEC-948A-B8A4DFDD8E7C}" srcOrd="1" destOrd="0" presId="urn:microsoft.com/office/officeart/2018/2/layout/IconVerticalSolidList"/>
    <dgm:cxn modelId="{F49247DC-E18B-4D47-A827-A0897F0BFEE9}" type="presParOf" srcId="{D9923144-E4BC-4D49-9366-E630E08A160C}" destId="{9E720BB1-9316-4365-9322-70F422443479}" srcOrd="2" destOrd="0" presId="urn:microsoft.com/office/officeart/2018/2/layout/IconVerticalSolidList"/>
    <dgm:cxn modelId="{5F294F5A-9BDE-4C06-BF17-08A89BC4756E}" type="presParOf" srcId="{D9923144-E4BC-4D49-9366-E630E08A160C}" destId="{5376D8EF-8737-4C79-A218-418BC8A2373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18A969-D029-48EC-A5BF-5AEC90BDEA1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C541278-0DAE-44A8-99E8-E531D9827517}">
      <dgm:prSet/>
      <dgm:spPr/>
      <dgm:t>
        <a:bodyPr/>
        <a:lstStyle/>
        <a:p>
          <a:pPr>
            <a:defRPr cap="all"/>
          </a:pPr>
          <a:r>
            <a:rPr lang="en-US"/>
            <a:t>Developers spend more time building new features</a:t>
          </a:r>
        </a:p>
      </dgm:t>
    </dgm:pt>
    <dgm:pt modelId="{F53C2401-30A6-43CC-9B3D-0226F25D1A8F}" type="parTrans" cxnId="{CF2DC76E-B5EB-4413-94A3-412E87B58333}">
      <dgm:prSet/>
      <dgm:spPr/>
      <dgm:t>
        <a:bodyPr/>
        <a:lstStyle/>
        <a:p>
          <a:endParaRPr lang="en-US"/>
        </a:p>
      </dgm:t>
    </dgm:pt>
    <dgm:pt modelId="{63397A74-EE9A-4DC5-8EAA-33874800147C}" type="sibTrans" cxnId="{CF2DC76E-B5EB-4413-94A3-412E87B58333}">
      <dgm:prSet/>
      <dgm:spPr/>
      <dgm:t>
        <a:bodyPr/>
        <a:lstStyle/>
        <a:p>
          <a:endParaRPr lang="en-US"/>
        </a:p>
      </dgm:t>
    </dgm:pt>
    <dgm:pt modelId="{CBA6425D-DEDF-47B0-9361-4BAA0B039CAD}">
      <dgm:prSet/>
      <dgm:spPr/>
      <dgm:t>
        <a:bodyPr/>
        <a:lstStyle/>
        <a:p>
          <a:pPr>
            <a:defRPr cap="all"/>
          </a:pPr>
          <a:r>
            <a:rPr lang="en-US"/>
            <a:t>Faster time-to-market</a:t>
          </a:r>
        </a:p>
      </dgm:t>
    </dgm:pt>
    <dgm:pt modelId="{29ED71F6-2BEE-4857-BEE2-327B4D288DDF}" type="parTrans" cxnId="{B76C3DF6-08AD-44EF-A956-3566833366D2}">
      <dgm:prSet/>
      <dgm:spPr/>
      <dgm:t>
        <a:bodyPr/>
        <a:lstStyle/>
        <a:p>
          <a:endParaRPr lang="en-US"/>
        </a:p>
      </dgm:t>
    </dgm:pt>
    <dgm:pt modelId="{DC0ECDAC-607E-4032-8422-03666B8FB952}" type="sibTrans" cxnId="{B76C3DF6-08AD-44EF-A956-3566833366D2}">
      <dgm:prSet/>
      <dgm:spPr/>
      <dgm:t>
        <a:bodyPr/>
        <a:lstStyle/>
        <a:p>
          <a:endParaRPr lang="en-US"/>
        </a:p>
      </dgm:t>
    </dgm:pt>
    <dgm:pt modelId="{976CF556-4247-42E2-B5D3-F2D7184091CC}">
      <dgm:prSet/>
      <dgm:spPr/>
      <dgm:t>
        <a:bodyPr/>
        <a:lstStyle/>
        <a:p>
          <a:pPr>
            <a:defRPr cap="all"/>
          </a:pPr>
          <a:r>
            <a:rPr lang="en-US"/>
            <a:t>Virtually zero down-time</a:t>
          </a:r>
        </a:p>
      </dgm:t>
    </dgm:pt>
    <dgm:pt modelId="{BBC89956-3903-448D-A862-6483BD3EC796}" type="parTrans" cxnId="{C4B46752-745A-41AD-BC9B-2AF8A1665203}">
      <dgm:prSet/>
      <dgm:spPr/>
      <dgm:t>
        <a:bodyPr/>
        <a:lstStyle/>
        <a:p>
          <a:endParaRPr lang="en-US"/>
        </a:p>
      </dgm:t>
    </dgm:pt>
    <dgm:pt modelId="{5F11AACD-928A-4257-97D3-56B36AA76A43}" type="sibTrans" cxnId="{C4B46752-745A-41AD-BC9B-2AF8A1665203}">
      <dgm:prSet/>
      <dgm:spPr/>
      <dgm:t>
        <a:bodyPr/>
        <a:lstStyle/>
        <a:p>
          <a:endParaRPr lang="en-US"/>
        </a:p>
      </dgm:t>
    </dgm:pt>
    <dgm:pt modelId="{8774EE3E-0CF0-4D1B-89E3-ADE95D2CA4B4}">
      <dgm:prSet/>
      <dgm:spPr/>
      <dgm:t>
        <a:bodyPr/>
        <a:lstStyle/>
        <a:p>
          <a:pPr>
            <a:defRPr cap="all"/>
          </a:pPr>
          <a:r>
            <a:rPr lang="en-US"/>
            <a:t>Guaranteed quality</a:t>
          </a:r>
        </a:p>
      </dgm:t>
    </dgm:pt>
    <dgm:pt modelId="{F062F7E2-53D7-4CA3-992D-D0FEA947F848}" type="parTrans" cxnId="{8E5E8943-E4A5-4B89-AF70-9CBED6D214C2}">
      <dgm:prSet/>
      <dgm:spPr/>
      <dgm:t>
        <a:bodyPr/>
        <a:lstStyle/>
        <a:p>
          <a:endParaRPr lang="en-US"/>
        </a:p>
      </dgm:t>
    </dgm:pt>
    <dgm:pt modelId="{C3D84D2F-C001-41E4-AC6D-FFA57DC6B919}" type="sibTrans" cxnId="{8E5E8943-E4A5-4B89-AF70-9CBED6D214C2}">
      <dgm:prSet/>
      <dgm:spPr/>
      <dgm:t>
        <a:bodyPr/>
        <a:lstStyle/>
        <a:p>
          <a:endParaRPr lang="en-US"/>
        </a:p>
      </dgm:t>
    </dgm:pt>
    <dgm:pt modelId="{FB4D7125-6C98-4240-B827-DDC7F67D1FBA}">
      <dgm:prSet/>
      <dgm:spPr/>
      <dgm:t>
        <a:bodyPr/>
        <a:lstStyle/>
        <a:p>
          <a:pPr>
            <a:defRPr cap="all"/>
          </a:pPr>
          <a:r>
            <a:rPr lang="en-US"/>
            <a:t>Aware of potential problems before they happen</a:t>
          </a:r>
        </a:p>
      </dgm:t>
    </dgm:pt>
    <dgm:pt modelId="{3D20752E-9E23-40D9-B39B-65E7B331C856}" type="parTrans" cxnId="{E6FB09B6-6627-49E6-A651-E162A7CD693D}">
      <dgm:prSet/>
      <dgm:spPr/>
      <dgm:t>
        <a:bodyPr/>
        <a:lstStyle/>
        <a:p>
          <a:endParaRPr lang="en-US"/>
        </a:p>
      </dgm:t>
    </dgm:pt>
    <dgm:pt modelId="{A6E23C12-365A-4D3E-85E2-735382B9E038}" type="sibTrans" cxnId="{E6FB09B6-6627-49E6-A651-E162A7CD693D}">
      <dgm:prSet/>
      <dgm:spPr/>
      <dgm:t>
        <a:bodyPr/>
        <a:lstStyle/>
        <a:p>
          <a:endParaRPr lang="en-US"/>
        </a:p>
      </dgm:t>
    </dgm:pt>
    <dgm:pt modelId="{B2EB5B3C-1711-4781-B534-7DF880E1768C}" type="pres">
      <dgm:prSet presAssocID="{9F18A969-D029-48EC-A5BF-5AEC90BDEA1B}" presName="root" presStyleCnt="0">
        <dgm:presLayoutVars>
          <dgm:dir/>
          <dgm:resizeHandles val="exact"/>
        </dgm:presLayoutVars>
      </dgm:prSet>
      <dgm:spPr/>
    </dgm:pt>
    <dgm:pt modelId="{ED845539-8CCC-4197-BC50-4595A32CCEC2}" type="pres">
      <dgm:prSet presAssocID="{9C541278-0DAE-44A8-99E8-E531D9827517}" presName="compNode" presStyleCnt="0"/>
      <dgm:spPr/>
    </dgm:pt>
    <dgm:pt modelId="{1DB50F79-4AA8-473C-B3F1-0329A2C7D4E9}" type="pres">
      <dgm:prSet presAssocID="{9C541278-0DAE-44A8-99E8-E531D9827517}" presName="iconBgRect" presStyleLbl="bgShp" presStyleIdx="0" presStyleCnt="5"/>
      <dgm:spPr/>
    </dgm:pt>
    <dgm:pt modelId="{D0BAA9E0-5CCF-4AFC-9BB3-7F70372E29D0}" type="pres">
      <dgm:prSet presAssocID="{9C541278-0DAE-44A8-99E8-E531D982751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483A48D5-8356-4CD7-88C0-C243D39A37AD}" type="pres">
      <dgm:prSet presAssocID="{9C541278-0DAE-44A8-99E8-E531D9827517}" presName="spaceRect" presStyleCnt="0"/>
      <dgm:spPr/>
    </dgm:pt>
    <dgm:pt modelId="{6C73F752-6FF8-43F6-96C5-DA608A657699}" type="pres">
      <dgm:prSet presAssocID="{9C541278-0DAE-44A8-99E8-E531D9827517}" presName="textRect" presStyleLbl="revTx" presStyleIdx="0" presStyleCnt="5">
        <dgm:presLayoutVars>
          <dgm:chMax val="1"/>
          <dgm:chPref val="1"/>
        </dgm:presLayoutVars>
      </dgm:prSet>
      <dgm:spPr/>
    </dgm:pt>
    <dgm:pt modelId="{54E0B4AA-F365-4313-9DA9-CA5142C996CF}" type="pres">
      <dgm:prSet presAssocID="{63397A74-EE9A-4DC5-8EAA-33874800147C}" presName="sibTrans" presStyleCnt="0"/>
      <dgm:spPr/>
    </dgm:pt>
    <dgm:pt modelId="{14F96934-A154-4CE3-BD12-899D0FEF8616}" type="pres">
      <dgm:prSet presAssocID="{CBA6425D-DEDF-47B0-9361-4BAA0B039CAD}" presName="compNode" presStyleCnt="0"/>
      <dgm:spPr/>
    </dgm:pt>
    <dgm:pt modelId="{C401882E-D036-4861-859E-C6B21098A7B7}" type="pres">
      <dgm:prSet presAssocID="{CBA6425D-DEDF-47B0-9361-4BAA0B039CAD}" presName="iconBgRect" presStyleLbl="bgShp" presStyleIdx="1" presStyleCnt="5"/>
      <dgm:spPr/>
    </dgm:pt>
    <dgm:pt modelId="{7B741BF6-92DA-4578-AC2F-87BA001A6FB1}" type="pres">
      <dgm:prSet presAssocID="{CBA6425D-DEDF-47B0-9361-4BAA0B039CA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rglass Finished"/>
        </a:ext>
      </dgm:extLst>
    </dgm:pt>
    <dgm:pt modelId="{C3D0FA54-F7D2-4DE6-8698-A5C0DA2A82AF}" type="pres">
      <dgm:prSet presAssocID="{CBA6425D-DEDF-47B0-9361-4BAA0B039CAD}" presName="spaceRect" presStyleCnt="0"/>
      <dgm:spPr/>
    </dgm:pt>
    <dgm:pt modelId="{E820C225-8949-429F-A86C-E604919F3542}" type="pres">
      <dgm:prSet presAssocID="{CBA6425D-DEDF-47B0-9361-4BAA0B039CAD}" presName="textRect" presStyleLbl="revTx" presStyleIdx="1" presStyleCnt="5">
        <dgm:presLayoutVars>
          <dgm:chMax val="1"/>
          <dgm:chPref val="1"/>
        </dgm:presLayoutVars>
      </dgm:prSet>
      <dgm:spPr/>
    </dgm:pt>
    <dgm:pt modelId="{B232CAF3-5364-4795-99F4-CB6B5AC008F2}" type="pres">
      <dgm:prSet presAssocID="{DC0ECDAC-607E-4032-8422-03666B8FB952}" presName="sibTrans" presStyleCnt="0"/>
      <dgm:spPr/>
    </dgm:pt>
    <dgm:pt modelId="{4FF578FE-98F7-4517-BE05-1B45CBB6EA98}" type="pres">
      <dgm:prSet presAssocID="{976CF556-4247-42E2-B5D3-F2D7184091CC}" presName="compNode" presStyleCnt="0"/>
      <dgm:spPr/>
    </dgm:pt>
    <dgm:pt modelId="{312BC921-F9EE-490E-A866-F07A14D25F2F}" type="pres">
      <dgm:prSet presAssocID="{976CF556-4247-42E2-B5D3-F2D7184091CC}" presName="iconBgRect" presStyleLbl="bgShp" presStyleIdx="2" presStyleCnt="5"/>
      <dgm:spPr/>
    </dgm:pt>
    <dgm:pt modelId="{61E122EC-7467-4155-9D1B-AA56E0014948}" type="pres">
      <dgm:prSet presAssocID="{976CF556-4247-42E2-B5D3-F2D7184091C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nimise"/>
        </a:ext>
      </dgm:extLst>
    </dgm:pt>
    <dgm:pt modelId="{CD40083F-8C6A-4510-8C8B-98137BA033E7}" type="pres">
      <dgm:prSet presAssocID="{976CF556-4247-42E2-B5D3-F2D7184091CC}" presName="spaceRect" presStyleCnt="0"/>
      <dgm:spPr/>
    </dgm:pt>
    <dgm:pt modelId="{8FC9FEFB-54E0-4BAD-870A-5B44ED897693}" type="pres">
      <dgm:prSet presAssocID="{976CF556-4247-42E2-B5D3-F2D7184091CC}" presName="textRect" presStyleLbl="revTx" presStyleIdx="2" presStyleCnt="5">
        <dgm:presLayoutVars>
          <dgm:chMax val="1"/>
          <dgm:chPref val="1"/>
        </dgm:presLayoutVars>
      </dgm:prSet>
      <dgm:spPr/>
    </dgm:pt>
    <dgm:pt modelId="{95543C05-1166-4274-8E20-4C519CA671B0}" type="pres">
      <dgm:prSet presAssocID="{5F11AACD-928A-4257-97D3-56B36AA76A43}" presName="sibTrans" presStyleCnt="0"/>
      <dgm:spPr/>
    </dgm:pt>
    <dgm:pt modelId="{4756C2D6-08A4-480D-9446-5410ABD2A16B}" type="pres">
      <dgm:prSet presAssocID="{8774EE3E-0CF0-4D1B-89E3-ADE95D2CA4B4}" presName="compNode" presStyleCnt="0"/>
      <dgm:spPr/>
    </dgm:pt>
    <dgm:pt modelId="{B55D39C8-0884-495E-B5D3-38EBFCCB3D2A}" type="pres">
      <dgm:prSet presAssocID="{8774EE3E-0CF0-4D1B-89E3-ADE95D2CA4B4}" presName="iconBgRect" presStyleLbl="bgShp" presStyleIdx="3" presStyleCnt="5"/>
      <dgm:spPr/>
    </dgm:pt>
    <dgm:pt modelId="{FD8B6BDD-C780-46C4-B8BC-02D5458F0D35}" type="pres">
      <dgm:prSet presAssocID="{8774EE3E-0CF0-4D1B-89E3-ADE95D2CA4B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ick"/>
        </a:ext>
      </dgm:extLst>
    </dgm:pt>
    <dgm:pt modelId="{E5BD6E64-C489-4210-9195-6A160A00F369}" type="pres">
      <dgm:prSet presAssocID="{8774EE3E-0CF0-4D1B-89E3-ADE95D2CA4B4}" presName="spaceRect" presStyleCnt="0"/>
      <dgm:spPr/>
    </dgm:pt>
    <dgm:pt modelId="{F1AD8E0A-4887-4901-B803-73E9295CADCC}" type="pres">
      <dgm:prSet presAssocID="{8774EE3E-0CF0-4D1B-89E3-ADE95D2CA4B4}" presName="textRect" presStyleLbl="revTx" presStyleIdx="3" presStyleCnt="5">
        <dgm:presLayoutVars>
          <dgm:chMax val="1"/>
          <dgm:chPref val="1"/>
        </dgm:presLayoutVars>
      </dgm:prSet>
      <dgm:spPr/>
    </dgm:pt>
    <dgm:pt modelId="{6C74730B-21B7-439C-9EFD-AA51FC3BA5BC}" type="pres">
      <dgm:prSet presAssocID="{C3D84D2F-C001-41E4-AC6D-FFA57DC6B919}" presName="sibTrans" presStyleCnt="0"/>
      <dgm:spPr/>
    </dgm:pt>
    <dgm:pt modelId="{08E4BAD0-621D-4B3D-9F20-2BA66D615C34}" type="pres">
      <dgm:prSet presAssocID="{FB4D7125-6C98-4240-B827-DDC7F67D1FBA}" presName="compNode" presStyleCnt="0"/>
      <dgm:spPr/>
    </dgm:pt>
    <dgm:pt modelId="{C00C29E4-8AA4-45FF-8F37-8E7EDDB4530A}" type="pres">
      <dgm:prSet presAssocID="{FB4D7125-6C98-4240-B827-DDC7F67D1FBA}" presName="iconBgRect" presStyleLbl="bgShp" presStyleIdx="4" presStyleCnt="5"/>
      <dgm:spPr/>
    </dgm:pt>
    <dgm:pt modelId="{BEEBF291-688E-4778-87B3-B3F05329C3D0}" type="pres">
      <dgm:prSet presAssocID="{FB4D7125-6C98-4240-B827-DDC7F67D1FB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arning"/>
        </a:ext>
      </dgm:extLst>
    </dgm:pt>
    <dgm:pt modelId="{1962BCAE-5D80-47AE-9B6F-B2900D31CE25}" type="pres">
      <dgm:prSet presAssocID="{FB4D7125-6C98-4240-B827-DDC7F67D1FBA}" presName="spaceRect" presStyleCnt="0"/>
      <dgm:spPr/>
    </dgm:pt>
    <dgm:pt modelId="{0852C126-EF7C-42ED-8799-E67DBD1009BF}" type="pres">
      <dgm:prSet presAssocID="{FB4D7125-6C98-4240-B827-DDC7F67D1FBA}" presName="textRect" presStyleLbl="revTx" presStyleIdx="4" presStyleCnt="5">
        <dgm:presLayoutVars>
          <dgm:chMax val="1"/>
          <dgm:chPref val="1"/>
        </dgm:presLayoutVars>
      </dgm:prSet>
      <dgm:spPr/>
    </dgm:pt>
  </dgm:ptLst>
  <dgm:cxnLst>
    <dgm:cxn modelId="{9E68FA15-2BB0-47EF-BCF2-144A3DE23966}" type="presOf" srcId="{9F18A969-D029-48EC-A5BF-5AEC90BDEA1B}" destId="{B2EB5B3C-1711-4781-B534-7DF880E1768C}" srcOrd="0" destOrd="0" presId="urn:microsoft.com/office/officeart/2018/5/layout/IconCircleLabelList"/>
    <dgm:cxn modelId="{8E5E8943-E4A5-4B89-AF70-9CBED6D214C2}" srcId="{9F18A969-D029-48EC-A5BF-5AEC90BDEA1B}" destId="{8774EE3E-0CF0-4D1B-89E3-ADE95D2CA4B4}" srcOrd="3" destOrd="0" parTransId="{F062F7E2-53D7-4CA3-992D-D0FEA947F848}" sibTransId="{C3D84D2F-C001-41E4-AC6D-FFA57DC6B919}"/>
    <dgm:cxn modelId="{CF2DC76E-B5EB-4413-94A3-412E87B58333}" srcId="{9F18A969-D029-48EC-A5BF-5AEC90BDEA1B}" destId="{9C541278-0DAE-44A8-99E8-E531D9827517}" srcOrd="0" destOrd="0" parTransId="{F53C2401-30A6-43CC-9B3D-0226F25D1A8F}" sibTransId="{63397A74-EE9A-4DC5-8EAA-33874800147C}"/>
    <dgm:cxn modelId="{FBCBCC70-8DE8-4E38-8C8B-1C58E868B6BC}" type="presOf" srcId="{9C541278-0DAE-44A8-99E8-E531D9827517}" destId="{6C73F752-6FF8-43F6-96C5-DA608A657699}" srcOrd="0" destOrd="0" presId="urn:microsoft.com/office/officeart/2018/5/layout/IconCircleLabelList"/>
    <dgm:cxn modelId="{C4B46752-745A-41AD-BC9B-2AF8A1665203}" srcId="{9F18A969-D029-48EC-A5BF-5AEC90BDEA1B}" destId="{976CF556-4247-42E2-B5D3-F2D7184091CC}" srcOrd="2" destOrd="0" parTransId="{BBC89956-3903-448D-A862-6483BD3EC796}" sibTransId="{5F11AACD-928A-4257-97D3-56B36AA76A43}"/>
    <dgm:cxn modelId="{46DD4B77-E31A-40EA-9732-352167AD4678}" type="presOf" srcId="{8774EE3E-0CF0-4D1B-89E3-ADE95D2CA4B4}" destId="{F1AD8E0A-4887-4901-B803-73E9295CADCC}" srcOrd="0" destOrd="0" presId="urn:microsoft.com/office/officeart/2018/5/layout/IconCircleLabelList"/>
    <dgm:cxn modelId="{6472ED80-296C-4583-901C-87643DAB3A80}" type="presOf" srcId="{CBA6425D-DEDF-47B0-9361-4BAA0B039CAD}" destId="{E820C225-8949-429F-A86C-E604919F3542}" srcOrd="0" destOrd="0" presId="urn:microsoft.com/office/officeart/2018/5/layout/IconCircleLabelList"/>
    <dgm:cxn modelId="{E6FB09B6-6627-49E6-A651-E162A7CD693D}" srcId="{9F18A969-D029-48EC-A5BF-5AEC90BDEA1B}" destId="{FB4D7125-6C98-4240-B827-DDC7F67D1FBA}" srcOrd="4" destOrd="0" parTransId="{3D20752E-9E23-40D9-B39B-65E7B331C856}" sibTransId="{A6E23C12-365A-4D3E-85E2-735382B9E038}"/>
    <dgm:cxn modelId="{7B15E0BC-7D0A-4D04-8B84-652514ACAD32}" type="presOf" srcId="{976CF556-4247-42E2-B5D3-F2D7184091CC}" destId="{8FC9FEFB-54E0-4BAD-870A-5B44ED897693}" srcOrd="0" destOrd="0" presId="urn:microsoft.com/office/officeart/2018/5/layout/IconCircleLabelList"/>
    <dgm:cxn modelId="{33AA3DF1-0E74-4637-8248-A8BF385E9F60}" type="presOf" srcId="{FB4D7125-6C98-4240-B827-DDC7F67D1FBA}" destId="{0852C126-EF7C-42ED-8799-E67DBD1009BF}" srcOrd="0" destOrd="0" presId="urn:microsoft.com/office/officeart/2018/5/layout/IconCircleLabelList"/>
    <dgm:cxn modelId="{B76C3DF6-08AD-44EF-A956-3566833366D2}" srcId="{9F18A969-D029-48EC-A5BF-5AEC90BDEA1B}" destId="{CBA6425D-DEDF-47B0-9361-4BAA0B039CAD}" srcOrd="1" destOrd="0" parTransId="{29ED71F6-2BEE-4857-BEE2-327B4D288DDF}" sibTransId="{DC0ECDAC-607E-4032-8422-03666B8FB952}"/>
    <dgm:cxn modelId="{1D98F0EA-81CE-4744-8034-2D588E8AC03C}" type="presParOf" srcId="{B2EB5B3C-1711-4781-B534-7DF880E1768C}" destId="{ED845539-8CCC-4197-BC50-4595A32CCEC2}" srcOrd="0" destOrd="0" presId="urn:microsoft.com/office/officeart/2018/5/layout/IconCircleLabelList"/>
    <dgm:cxn modelId="{719FEEB3-F1BA-4333-8B8B-A9EEF4B89914}" type="presParOf" srcId="{ED845539-8CCC-4197-BC50-4595A32CCEC2}" destId="{1DB50F79-4AA8-473C-B3F1-0329A2C7D4E9}" srcOrd="0" destOrd="0" presId="urn:microsoft.com/office/officeart/2018/5/layout/IconCircleLabelList"/>
    <dgm:cxn modelId="{0FADF31E-FD9C-44FF-BF7F-D496AB4C6B4D}" type="presParOf" srcId="{ED845539-8CCC-4197-BC50-4595A32CCEC2}" destId="{D0BAA9E0-5CCF-4AFC-9BB3-7F70372E29D0}" srcOrd="1" destOrd="0" presId="urn:microsoft.com/office/officeart/2018/5/layout/IconCircleLabelList"/>
    <dgm:cxn modelId="{8E1D960B-F3AA-4C19-B075-A6C303D4A465}" type="presParOf" srcId="{ED845539-8CCC-4197-BC50-4595A32CCEC2}" destId="{483A48D5-8356-4CD7-88C0-C243D39A37AD}" srcOrd="2" destOrd="0" presId="urn:microsoft.com/office/officeart/2018/5/layout/IconCircleLabelList"/>
    <dgm:cxn modelId="{9BB71248-57E6-42B2-A299-AB3D62635525}" type="presParOf" srcId="{ED845539-8CCC-4197-BC50-4595A32CCEC2}" destId="{6C73F752-6FF8-43F6-96C5-DA608A657699}" srcOrd="3" destOrd="0" presId="urn:microsoft.com/office/officeart/2018/5/layout/IconCircleLabelList"/>
    <dgm:cxn modelId="{3D13BEEE-1D3F-4A98-BD6A-336FB967C868}" type="presParOf" srcId="{B2EB5B3C-1711-4781-B534-7DF880E1768C}" destId="{54E0B4AA-F365-4313-9DA9-CA5142C996CF}" srcOrd="1" destOrd="0" presId="urn:microsoft.com/office/officeart/2018/5/layout/IconCircleLabelList"/>
    <dgm:cxn modelId="{4E409FD6-98E8-48D3-A6D2-A6621683B6F6}" type="presParOf" srcId="{B2EB5B3C-1711-4781-B534-7DF880E1768C}" destId="{14F96934-A154-4CE3-BD12-899D0FEF8616}" srcOrd="2" destOrd="0" presId="urn:microsoft.com/office/officeart/2018/5/layout/IconCircleLabelList"/>
    <dgm:cxn modelId="{EDE506A4-A4B7-4675-B282-E357C5133A69}" type="presParOf" srcId="{14F96934-A154-4CE3-BD12-899D0FEF8616}" destId="{C401882E-D036-4861-859E-C6B21098A7B7}" srcOrd="0" destOrd="0" presId="urn:microsoft.com/office/officeart/2018/5/layout/IconCircleLabelList"/>
    <dgm:cxn modelId="{DDCE5328-B2B6-41EA-AC66-E838A1BA3A1F}" type="presParOf" srcId="{14F96934-A154-4CE3-BD12-899D0FEF8616}" destId="{7B741BF6-92DA-4578-AC2F-87BA001A6FB1}" srcOrd="1" destOrd="0" presId="urn:microsoft.com/office/officeart/2018/5/layout/IconCircleLabelList"/>
    <dgm:cxn modelId="{338A68AB-734A-4142-9BED-1B5BCC4CE04A}" type="presParOf" srcId="{14F96934-A154-4CE3-BD12-899D0FEF8616}" destId="{C3D0FA54-F7D2-4DE6-8698-A5C0DA2A82AF}" srcOrd="2" destOrd="0" presId="urn:microsoft.com/office/officeart/2018/5/layout/IconCircleLabelList"/>
    <dgm:cxn modelId="{0D9CA0D4-508B-4761-9F94-3B769F284DC0}" type="presParOf" srcId="{14F96934-A154-4CE3-BD12-899D0FEF8616}" destId="{E820C225-8949-429F-A86C-E604919F3542}" srcOrd="3" destOrd="0" presId="urn:microsoft.com/office/officeart/2018/5/layout/IconCircleLabelList"/>
    <dgm:cxn modelId="{286C8F0D-37C6-469F-974F-646525E0D190}" type="presParOf" srcId="{B2EB5B3C-1711-4781-B534-7DF880E1768C}" destId="{B232CAF3-5364-4795-99F4-CB6B5AC008F2}" srcOrd="3" destOrd="0" presId="urn:microsoft.com/office/officeart/2018/5/layout/IconCircleLabelList"/>
    <dgm:cxn modelId="{421D90A3-FE78-4B3D-B50F-0D090961C65D}" type="presParOf" srcId="{B2EB5B3C-1711-4781-B534-7DF880E1768C}" destId="{4FF578FE-98F7-4517-BE05-1B45CBB6EA98}" srcOrd="4" destOrd="0" presId="urn:microsoft.com/office/officeart/2018/5/layout/IconCircleLabelList"/>
    <dgm:cxn modelId="{DFBF06E0-8C23-455A-A5D2-E28CD9D69C55}" type="presParOf" srcId="{4FF578FE-98F7-4517-BE05-1B45CBB6EA98}" destId="{312BC921-F9EE-490E-A866-F07A14D25F2F}" srcOrd="0" destOrd="0" presId="urn:microsoft.com/office/officeart/2018/5/layout/IconCircleLabelList"/>
    <dgm:cxn modelId="{5B76A037-4298-4A5C-A345-D1E718523283}" type="presParOf" srcId="{4FF578FE-98F7-4517-BE05-1B45CBB6EA98}" destId="{61E122EC-7467-4155-9D1B-AA56E0014948}" srcOrd="1" destOrd="0" presId="urn:microsoft.com/office/officeart/2018/5/layout/IconCircleLabelList"/>
    <dgm:cxn modelId="{E82CDBDB-6724-4369-BE70-AF2D47FE4531}" type="presParOf" srcId="{4FF578FE-98F7-4517-BE05-1B45CBB6EA98}" destId="{CD40083F-8C6A-4510-8C8B-98137BA033E7}" srcOrd="2" destOrd="0" presId="urn:microsoft.com/office/officeart/2018/5/layout/IconCircleLabelList"/>
    <dgm:cxn modelId="{A7360EAB-EB80-454D-ABAF-10421221A0CC}" type="presParOf" srcId="{4FF578FE-98F7-4517-BE05-1B45CBB6EA98}" destId="{8FC9FEFB-54E0-4BAD-870A-5B44ED897693}" srcOrd="3" destOrd="0" presId="urn:microsoft.com/office/officeart/2018/5/layout/IconCircleLabelList"/>
    <dgm:cxn modelId="{95A62FA5-E2BF-478B-81E4-5A3C127097E8}" type="presParOf" srcId="{B2EB5B3C-1711-4781-B534-7DF880E1768C}" destId="{95543C05-1166-4274-8E20-4C519CA671B0}" srcOrd="5" destOrd="0" presId="urn:microsoft.com/office/officeart/2018/5/layout/IconCircleLabelList"/>
    <dgm:cxn modelId="{CE9D914F-256D-4D8A-B49B-865C6A2D20C5}" type="presParOf" srcId="{B2EB5B3C-1711-4781-B534-7DF880E1768C}" destId="{4756C2D6-08A4-480D-9446-5410ABD2A16B}" srcOrd="6" destOrd="0" presId="urn:microsoft.com/office/officeart/2018/5/layout/IconCircleLabelList"/>
    <dgm:cxn modelId="{C4617679-936B-4A44-A4A6-F0ACB0C57E05}" type="presParOf" srcId="{4756C2D6-08A4-480D-9446-5410ABD2A16B}" destId="{B55D39C8-0884-495E-B5D3-38EBFCCB3D2A}" srcOrd="0" destOrd="0" presId="urn:microsoft.com/office/officeart/2018/5/layout/IconCircleLabelList"/>
    <dgm:cxn modelId="{1F959272-6F90-43EB-A897-3514C12EF9A1}" type="presParOf" srcId="{4756C2D6-08A4-480D-9446-5410ABD2A16B}" destId="{FD8B6BDD-C780-46C4-B8BC-02D5458F0D35}" srcOrd="1" destOrd="0" presId="urn:microsoft.com/office/officeart/2018/5/layout/IconCircleLabelList"/>
    <dgm:cxn modelId="{8932B16C-DEF7-482B-B6E1-D3BD5FC262B5}" type="presParOf" srcId="{4756C2D6-08A4-480D-9446-5410ABD2A16B}" destId="{E5BD6E64-C489-4210-9195-6A160A00F369}" srcOrd="2" destOrd="0" presId="urn:microsoft.com/office/officeart/2018/5/layout/IconCircleLabelList"/>
    <dgm:cxn modelId="{9213EC6E-5232-40A2-A456-4B94E21A4C2F}" type="presParOf" srcId="{4756C2D6-08A4-480D-9446-5410ABD2A16B}" destId="{F1AD8E0A-4887-4901-B803-73E9295CADCC}" srcOrd="3" destOrd="0" presId="urn:microsoft.com/office/officeart/2018/5/layout/IconCircleLabelList"/>
    <dgm:cxn modelId="{58648EBA-6C20-4130-8A25-E302EDD98839}" type="presParOf" srcId="{B2EB5B3C-1711-4781-B534-7DF880E1768C}" destId="{6C74730B-21B7-439C-9EFD-AA51FC3BA5BC}" srcOrd="7" destOrd="0" presId="urn:microsoft.com/office/officeart/2018/5/layout/IconCircleLabelList"/>
    <dgm:cxn modelId="{E26A8B92-FADC-45BD-AC47-A0AB823A1568}" type="presParOf" srcId="{B2EB5B3C-1711-4781-B534-7DF880E1768C}" destId="{08E4BAD0-621D-4B3D-9F20-2BA66D615C34}" srcOrd="8" destOrd="0" presId="urn:microsoft.com/office/officeart/2018/5/layout/IconCircleLabelList"/>
    <dgm:cxn modelId="{240BDA10-C8EE-4429-913C-89B4798CB382}" type="presParOf" srcId="{08E4BAD0-621D-4B3D-9F20-2BA66D615C34}" destId="{C00C29E4-8AA4-45FF-8F37-8E7EDDB4530A}" srcOrd="0" destOrd="0" presId="urn:microsoft.com/office/officeart/2018/5/layout/IconCircleLabelList"/>
    <dgm:cxn modelId="{B7EDB60B-C291-4059-94A0-7205173F1D07}" type="presParOf" srcId="{08E4BAD0-621D-4B3D-9F20-2BA66D615C34}" destId="{BEEBF291-688E-4778-87B3-B3F05329C3D0}" srcOrd="1" destOrd="0" presId="urn:microsoft.com/office/officeart/2018/5/layout/IconCircleLabelList"/>
    <dgm:cxn modelId="{E80D0856-84BD-42D7-9117-D299B78A56E7}" type="presParOf" srcId="{08E4BAD0-621D-4B3D-9F20-2BA66D615C34}" destId="{1962BCAE-5D80-47AE-9B6F-B2900D31CE25}" srcOrd="2" destOrd="0" presId="urn:microsoft.com/office/officeart/2018/5/layout/IconCircleLabelList"/>
    <dgm:cxn modelId="{E06A9504-6356-4823-8E86-BF567B079384}" type="presParOf" srcId="{08E4BAD0-621D-4B3D-9F20-2BA66D615C34}" destId="{0852C126-EF7C-42ED-8799-E67DBD1009BF}"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2EDA-3030-44FC-99C7-B799AF1FEFAB}">
      <dsp:nvSpPr>
        <dsp:cNvPr id="0" name=""/>
        <dsp:cNvSpPr/>
      </dsp:nvSpPr>
      <dsp:spPr>
        <a:xfrm>
          <a:off x="0" y="2668"/>
          <a:ext cx="6815294" cy="5684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D511FA-99BD-4F88-BF62-2F373C5FBCAE}">
      <dsp:nvSpPr>
        <dsp:cNvPr id="0" name=""/>
        <dsp:cNvSpPr/>
      </dsp:nvSpPr>
      <dsp:spPr>
        <a:xfrm>
          <a:off x="171969" y="130580"/>
          <a:ext cx="312671" cy="312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870D2A-EAE4-4B67-ABE8-2EE7971C91EA}">
      <dsp:nvSpPr>
        <dsp:cNvPr id="0" name=""/>
        <dsp:cNvSpPr/>
      </dsp:nvSpPr>
      <dsp:spPr>
        <a:xfrm>
          <a:off x="656610" y="2668"/>
          <a:ext cx="6158683" cy="568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166" tIns="60166" rIns="60166" bIns="60166" numCol="1" spcCol="1270" anchor="ctr" anchorCtr="0">
          <a:noAutofit/>
        </a:bodyPr>
        <a:lstStyle/>
        <a:p>
          <a:pPr marL="0" lvl="0" indent="0" algn="l" defTabSz="844550">
            <a:lnSpc>
              <a:spcPct val="100000"/>
            </a:lnSpc>
            <a:spcBef>
              <a:spcPct val="0"/>
            </a:spcBef>
            <a:spcAft>
              <a:spcPct val="35000"/>
            </a:spcAft>
            <a:buNone/>
          </a:pPr>
          <a:r>
            <a:rPr lang="en-US" sz="1900" kern="1200"/>
            <a:t>Manual processes can be error-prone</a:t>
          </a:r>
        </a:p>
      </dsp:txBody>
      <dsp:txXfrm>
        <a:off x="656610" y="2668"/>
        <a:ext cx="6158683" cy="568493"/>
      </dsp:txXfrm>
    </dsp:sp>
    <dsp:sp modelId="{4599EA8A-0F0C-43E9-8278-1FE4E072FD57}">
      <dsp:nvSpPr>
        <dsp:cNvPr id="0" name=""/>
        <dsp:cNvSpPr/>
      </dsp:nvSpPr>
      <dsp:spPr>
        <a:xfrm>
          <a:off x="0" y="713286"/>
          <a:ext cx="6815294" cy="5684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E2E7C3-135D-428A-A12E-EA52867493BC}">
      <dsp:nvSpPr>
        <dsp:cNvPr id="0" name=""/>
        <dsp:cNvSpPr/>
      </dsp:nvSpPr>
      <dsp:spPr>
        <a:xfrm>
          <a:off x="171969" y="841197"/>
          <a:ext cx="312671" cy="312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7F072D-02EC-49BD-94DD-9431B0BBD8B4}">
      <dsp:nvSpPr>
        <dsp:cNvPr id="0" name=""/>
        <dsp:cNvSpPr/>
      </dsp:nvSpPr>
      <dsp:spPr>
        <a:xfrm>
          <a:off x="656610" y="713286"/>
          <a:ext cx="6158683" cy="568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166" tIns="60166" rIns="60166" bIns="60166" numCol="1" spcCol="1270" anchor="ctr" anchorCtr="0">
          <a:noAutofit/>
        </a:bodyPr>
        <a:lstStyle/>
        <a:p>
          <a:pPr marL="0" lvl="0" indent="0" algn="l" defTabSz="844550">
            <a:lnSpc>
              <a:spcPct val="100000"/>
            </a:lnSpc>
            <a:spcBef>
              <a:spcPct val="0"/>
            </a:spcBef>
            <a:spcAft>
              <a:spcPct val="35000"/>
            </a:spcAft>
            <a:buNone/>
          </a:pPr>
          <a:r>
            <a:rPr lang="en-US" sz="1900" kern="1200"/>
            <a:t>Low confidence – no guarantees of quality</a:t>
          </a:r>
        </a:p>
      </dsp:txBody>
      <dsp:txXfrm>
        <a:off x="656610" y="713286"/>
        <a:ext cx="6158683" cy="568493"/>
      </dsp:txXfrm>
    </dsp:sp>
    <dsp:sp modelId="{12733C10-86C3-41E8-866C-D704E7FF8EA9}">
      <dsp:nvSpPr>
        <dsp:cNvPr id="0" name=""/>
        <dsp:cNvSpPr/>
      </dsp:nvSpPr>
      <dsp:spPr>
        <a:xfrm>
          <a:off x="0" y="1423903"/>
          <a:ext cx="6815294" cy="5684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3DBCBB-E8A6-4435-B307-4712599A75D6}">
      <dsp:nvSpPr>
        <dsp:cNvPr id="0" name=""/>
        <dsp:cNvSpPr/>
      </dsp:nvSpPr>
      <dsp:spPr>
        <a:xfrm>
          <a:off x="171969" y="1551814"/>
          <a:ext cx="312671" cy="312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C30B9C-E5DB-463A-BF7C-B4230804C84D}">
      <dsp:nvSpPr>
        <dsp:cNvPr id="0" name=""/>
        <dsp:cNvSpPr/>
      </dsp:nvSpPr>
      <dsp:spPr>
        <a:xfrm>
          <a:off x="656610" y="1423903"/>
          <a:ext cx="6158683" cy="568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166" tIns="60166" rIns="60166" bIns="60166" numCol="1" spcCol="1270" anchor="ctr" anchorCtr="0">
          <a:noAutofit/>
        </a:bodyPr>
        <a:lstStyle/>
        <a:p>
          <a:pPr marL="0" lvl="0" indent="0" algn="l" defTabSz="844550">
            <a:lnSpc>
              <a:spcPct val="100000"/>
            </a:lnSpc>
            <a:spcBef>
              <a:spcPct val="0"/>
            </a:spcBef>
            <a:spcAft>
              <a:spcPct val="35000"/>
            </a:spcAft>
            <a:buNone/>
          </a:pPr>
          <a:r>
            <a:rPr lang="en-US" sz="1900" kern="1200"/>
            <a:t>Large QA team manually testing</a:t>
          </a:r>
        </a:p>
      </dsp:txBody>
      <dsp:txXfrm>
        <a:off x="656610" y="1423903"/>
        <a:ext cx="6158683" cy="568493"/>
      </dsp:txXfrm>
    </dsp:sp>
    <dsp:sp modelId="{0326F8A4-3AC6-4641-9E83-9955F010ABF4}">
      <dsp:nvSpPr>
        <dsp:cNvPr id="0" name=""/>
        <dsp:cNvSpPr/>
      </dsp:nvSpPr>
      <dsp:spPr>
        <a:xfrm>
          <a:off x="0" y="2134520"/>
          <a:ext cx="6815294" cy="5684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9F4D47-F308-4D4D-B3D5-D0E349A2352C}">
      <dsp:nvSpPr>
        <dsp:cNvPr id="0" name=""/>
        <dsp:cNvSpPr/>
      </dsp:nvSpPr>
      <dsp:spPr>
        <a:xfrm>
          <a:off x="171969" y="2262431"/>
          <a:ext cx="312671" cy="312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E0EB85-2C84-40C0-AD92-146EF9DE56EB}">
      <dsp:nvSpPr>
        <dsp:cNvPr id="0" name=""/>
        <dsp:cNvSpPr/>
      </dsp:nvSpPr>
      <dsp:spPr>
        <a:xfrm>
          <a:off x="656610" y="2134520"/>
          <a:ext cx="6158683" cy="568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166" tIns="60166" rIns="60166" bIns="60166" numCol="1" spcCol="1270" anchor="ctr" anchorCtr="0">
          <a:noAutofit/>
        </a:bodyPr>
        <a:lstStyle/>
        <a:p>
          <a:pPr marL="0" lvl="0" indent="0" algn="l" defTabSz="844550">
            <a:lnSpc>
              <a:spcPct val="100000"/>
            </a:lnSpc>
            <a:spcBef>
              <a:spcPct val="0"/>
            </a:spcBef>
            <a:spcAft>
              <a:spcPct val="35000"/>
            </a:spcAft>
            <a:buNone/>
          </a:pPr>
          <a:r>
            <a:rPr lang="en-US" sz="1900" kern="1200"/>
            <a:t>Long lead time</a:t>
          </a:r>
        </a:p>
      </dsp:txBody>
      <dsp:txXfrm>
        <a:off x="656610" y="2134520"/>
        <a:ext cx="6158683" cy="568493"/>
      </dsp:txXfrm>
    </dsp:sp>
    <dsp:sp modelId="{FEA49854-4B35-491B-847E-2B9FF53BE468}">
      <dsp:nvSpPr>
        <dsp:cNvPr id="0" name=""/>
        <dsp:cNvSpPr/>
      </dsp:nvSpPr>
      <dsp:spPr>
        <a:xfrm>
          <a:off x="0" y="2845137"/>
          <a:ext cx="6815294" cy="5684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604A2A-EA6C-4AEC-948A-B8A4DFDD8E7C}">
      <dsp:nvSpPr>
        <dsp:cNvPr id="0" name=""/>
        <dsp:cNvSpPr/>
      </dsp:nvSpPr>
      <dsp:spPr>
        <a:xfrm>
          <a:off x="171969" y="2973048"/>
          <a:ext cx="312671" cy="3126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76D8EF-8737-4C79-A218-418BC8A23737}">
      <dsp:nvSpPr>
        <dsp:cNvPr id="0" name=""/>
        <dsp:cNvSpPr/>
      </dsp:nvSpPr>
      <dsp:spPr>
        <a:xfrm>
          <a:off x="656610" y="2845137"/>
          <a:ext cx="6158683" cy="568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166" tIns="60166" rIns="60166" bIns="60166" numCol="1" spcCol="1270" anchor="ctr" anchorCtr="0">
          <a:noAutofit/>
        </a:bodyPr>
        <a:lstStyle/>
        <a:p>
          <a:pPr marL="0" lvl="0" indent="0" algn="l" defTabSz="844550">
            <a:lnSpc>
              <a:spcPct val="100000"/>
            </a:lnSpc>
            <a:spcBef>
              <a:spcPct val="0"/>
            </a:spcBef>
            <a:spcAft>
              <a:spcPct val="35000"/>
            </a:spcAft>
            <a:buNone/>
          </a:pPr>
          <a:r>
            <a:rPr lang="en-US" sz="1900" kern="1200"/>
            <a:t>Downtime &amp; outages</a:t>
          </a:r>
        </a:p>
      </dsp:txBody>
      <dsp:txXfrm>
        <a:off x="656610" y="2845137"/>
        <a:ext cx="6158683" cy="5684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50F79-4AA8-473C-B3F1-0329A2C7D4E9}">
      <dsp:nvSpPr>
        <dsp:cNvPr id="0" name=""/>
        <dsp:cNvSpPr/>
      </dsp:nvSpPr>
      <dsp:spPr>
        <a:xfrm>
          <a:off x="332378" y="698841"/>
          <a:ext cx="1029375" cy="10293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BAA9E0-5CCF-4AFC-9BB3-7F70372E29D0}">
      <dsp:nvSpPr>
        <dsp:cNvPr id="0" name=""/>
        <dsp:cNvSpPr/>
      </dsp:nvSpPr>
      <dsp:spPr>
        <a:xfrm>
          <a:off x="551753" y="918216"/>
          <a:ext cx="590625" cy="590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73F752-6FF8-43F6-96C5-DA608A657699}">
      <dsp:nvSpPr>
        <dsp:cNvPr id="0" name=""/>
        <dsp:cNvSpPr/>
      </dsp:nvSpPr>
      <dsp:spPr>
        <a:xfrm>
          <a:off x="3316" y="2048841"/>
          <a:ext cx="1687500" cy="67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Developers spend more time building new features</a:t>
          </a:r>
        </a:p>
      </dsp:txBody>
      <dsp:txXfrm>
        <a:off x="3316" y="2048841"/>
        <a:ext cx="1687500" cy="675000"/>
      </dsp:txXfrm>
    </dsp:sp>
    <dsp:sp modelId="{C401882E-D036-4861-859E-C6B21098A7B7}">
      <dsp:nvSpPr>
        <dsp:cNvPr id="0" name=""/>
        <dsp:cNvSpPr/>
      </dsp:nvSpPr>
      <dsp:spPr>
        <a:xfrm>
          <a:off x="2315191" y="698841"/>
          <a:ext cx="1029375" cy="10293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41BF6-92DA-4578-AC2F-87BA001A6FB1}">
      <dsp:nvSpPr>
        <dsp:cNvPr id="0" name=""/>
        <dsp:cNvSpPr/>
      </dsp:nvSpPr>
      <dsp:spPr>
        <a:xfrm>
          <a:off x="2534566" y="918216"/>
          <a:ext cx="590625" cy="590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20C225-8949-429F-A86C-E604919F3542}">
      <dsp:nvSpPr>
        <dsp:cNvPr id="0" name=""/>
        <dsp:cNvSpPr/>
      </dsp:nvSpPr>
      <dsp:spPr>
        <a:xfrm>
          <a:off x="1986128" y="2048841"/>
          <a:ext cx="1687500" cy="67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Faster time-to-market</a:t>
          </a:r>
        </a:p>
      </dsp:txBody>
      <dsp:txXfrm>
        <a:off x="1986128" y="2048841"/>
        <a:ext cx="1687500" cy="675000"/>
      </dsp:txXfrm>
    </dsp:sp>
    <dsp:sp modelId="{312BC921-F9EE-490E-A866-F07A14D25F2F}">
      <dsp:nvSpPr>
        <dsp:cNvPr id="0" name=""/>
        <dsp:cNvSpPr/>
      </dsp:nvSpPr>
      <dsp:spPr>
        <a:xfrm>
          <a:off x="4298004" y="698841"/>
          <a:ext cx="1029375" cy="102937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E122EC-7467-4155-9D1B-AA56E0014948}">
      <dsp:nvSpPr>
        <dsp:cNvPr id="0" name=""/>
        <dsp:cNvSpPr/>
      </dsp:nvSpPr>
      <dsp:spPr>
        <a:xfrm>
          <a:off x="4517379" y="918216"/>
          <a:ext cx="590625" cy="5906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C9FEFB-54E0-4BAD-870A-5B44ED897693}">
      <dsp:nvSpPr>
        <dsp:cNvPr id="0" name=""/>
        <dsp:cNvSpPr/>
      </dsp:nvSpPr>
      <dsp:spPr>
        <a:xfrm>
          <a:off x="3968941" y="2048841"/>
          <a:ext cx="1687500" cy="67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Virtually zero down-time</a:t>
          </a:r>
        </a:p>
      </dsp:txBody>
      <dsp:txXfrm>
        <a:off x="3968941" y="2048841"/>
        <a:ext cx="1687500" cy="675000"/>
      </dsp:txXfrm>
    </dsp:sp>
    <dsp:sp modelId="{B55D39C8-0884-495E-B5D3-38EBFCCB3D2A}">
      <dsp:nvSpPr>
        <dsp:cNvPr id="0" name=""/>
        <dsp:cNvSpPr/>
      </dsp:nvSpPr>
      <dsp:spPr>
        <a:xfrm>
          <a:off x="6280816" y="698841"/>
          <a:ext cx="1029375" cy="102937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8B6BDD-C780-46C4-B8BC-02D5458F0D35}">
      <dsp:nvSpPr>
        <dsp:cNvPr id="0" name=""/>
        <dsp:cNvSpPr/>
      </dsp:nvSpPr>
      <dsp:spPr>
        <a:xfrm>
          <a:off x="6500191" y="918216"/>
          <a:ext cx="590625" cy="5906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AD8E0A-4887-4901-B803-73E9295CADCC}">
      <dsp:nvSpPr>
        <dsp:cNvPr id="0" name=""/>
        <dsp:cNvSpPr/>
      </dsp:nvSpPr>
      <dsp:spPr>
        <a:xfrm>
          <a:off x="5951754" y="2048841"/>
          <a:ext cx="1687500" cy="67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Guaranteed quality</a:t>
          </a:r>
        </a:p>
      </dsp:txBody>
      <dsp:txXfrm>
        <a:off x="5951754" y="2048841"/>
        <a:ext cx="1687500" cy="675000"/>
      </dsp:txXfrm>
    </dsp:sp>
    <dsp:sp modelId="{C00C29E4-8AA4-45FF-8F37-8E7EDDB4530A}">
      <dsp:nvSpPr>
        <dsp:cNvPr id="0" name=""/>
        <dsp:cNvSpPr/>
      </dsp:nvSpPr>
      <dsp:spPr>
        <a:xfrm>
          <a:off x="8263629" y="698841"/>
          <a:ext cx="1029375" cy="1029375"/>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EBF291-688E-4778-87B3-B3F05329C3D0}">
      <dsp:nvSpPr>
        <dsp:cNvPr id="0" name=""/>
        <dsp:cNvSpPr/>
      </dsp:nvSpPr>
      <dsp:spPr>
        <a:xfrm>
          <a:off x="8483004" y="918216"/>
          <a:ext cx="590625" cy="5906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52C126-EF7C-42ED-8799-E67DBD1009BF}">
      <dsp:nvSpPr>
        <dsp:cNvPr id="0" name=""/>
        <dsp:cNvSpPr/>
      </dsp:nvSpPr>
      <dsp:spPr>
        <a:xfrm>
          <a:off x="7934566" y="2048841"/>
          <a:ext cx="1687500" cy="67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Aware of potential problems before they happen</a:t>
          </a:r>
        </a:p>
      </dsp:txBody>
      <dsp:txXfrm>
        <a:off x="7934566" y="2048841"/>
        <a:ext cx="1687500" cy="675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EE5240-0273-B342-9301-4086D66165B6}" type="datetimeFigureOut">
              <a:rPr lang="en-US" smtClean="0"/>
              <a:t>9/5/2023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2DD900-D876-F648-B850-159C51ADAA96}" type="slidenum">
              <a:rPr lang="en-US" smtClean="0"/>
              <a:t>‹#›</a:t>
            </a:fld>
            <a:endParaRPr lang="en-US"/>
          </a:p>
        </p:txBody>
      </p:sp>
    </p:spTree>
    <p:extLst>
      <p:ext uri="{BB962C8B-B14F-4D97-AF65-F5344CB8AC3E}">
        <p14:creationId xmlns:p14="http://schemas.microsoft.com/office/powerpoint/2010/main" val="2958800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5430982"/>
            <a:ext cx="5486400" cy="2570018"/>
          </a:xfrm>
        </p:spPr>
        <p:txBody>
          <a:bodyPr/>
          <a:lstStyle/>
          <a:p>
            <a:r>
              <a:rPr lang="en-US" dirty="0"/>
              <a:t>Welcome to today’s presentation on Cloud Automation. </a:t>
            </a:r>
          </a:p>
          <a:p>
            <a:endParaRPr lang="en-US" dirty="0"/>
          </a:p>
          <a:p>
            <a:r>
              <a:rPr lang="en-US" dirty="0"/>
              <a:t>We are going to discuss the problems we currently face with our cloud services, what the real-world impact is.</a:t>
            </a:r>
          </a:p>
          <a:p>
            <a:endParaRPr lang="en-US" dirty="0"/>
          </a:p>
          <a:p>
            <a:r>
              <a:rPr lang="en-US" dirty="0"/>
              <a:t>We will propose a solution to these issues that, via automation, reduces manual effort, eliminates human error and guarantees consistency.</a:t>
            </a:r>
          </a:p>
        </p:txBody>
      </p:sp>
      <p:sp>
        <p:nvSpPr>
          <p:cNvPr id="4" name="Slide Number Placeholder 3"/>
          <p:cNvSpPr>
            <a:spLocks noGrp="1"/>
          </p:cNvSpPr>
          <p:nvPr>
            <p:ph type="sldNum" sz="quarter" idx="5"/>
          </p:nvPr>
        </p:nvSpPr>
        <p:spPr/>
        <p:txBody>
          <a:bodyPr/>
          <a:lstStyle/>
          <a:p>
            <a:fld id="{762DD900-D876-F648-B850-159C51ADAA96}" type="slidenum">
              <a:rPr lang="en-US" smtClean="0"/>
              <a:t>1</a:t>
            </a:fld>
            <a:endParaRPr lang="en-US"/>
          </a:p>
        </p:txBody>
      </p:sp>
    </p:spTree>
    <p:extLst>
      <p:ext uri="{BB962C8B-B14F-4D97-AF65-F5344CB8AC3E}">
        <p14:creationId xmlns:p14="http://schemas.microsoft.com/office/powerpoint/2010/main" val="4178239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deploy monthly updates to production. These updates contain new functionality for our customers and bug-fixes. </a:t>
            </a:r>
          </a:p>
          <a:p>
            <a:endParaRPr lang="en-US" dirty="0"/>
          </a:p>
          <a:p>
            <a:r>
              <a:rPr lang="en-US" dirty="0"/>
              <a:t>Statistics from the last 12 releases are not good. Only 2 went smoothly. 3 were rolled back as issues were found during the release, adding hours of downtime, and 7 went out to production and caused serious issues impacting our customers. </a:t>
            </a:r>
          </a:p>
          <a:p>
            <a:endParaRPr lang="en-US" dirty="0"/>
          </a:p>
          <a:p>
            <a:r>
              <a:rPr lang="en-US" dirty="0"/>
              <a:t>Why such poor stats? The way we deliver change is very manual. Developers are responsible for ensuring that changes are present in a build, testing is manual, the final deployment is manual. Manual steps mean opportunities for human error. Until now our approach has been to create more detailed documentation and whilst this helps it doesn’t completely remove the chances of mistakes, what it does do is slow down delivery.  It now takes an average of 3 months for new features from start of development to successful delivery to production. </a:t>
            </a:r>
          </a:p>
          <a:p>
            <a:endParaRPr lang="en-US" dirty="0"/>
          </a:p>
          <a:p>
            <a:r>
              <a:rPr lang="en-US" dirty="0"/>
              <a:t>This is bad for our customers, bad for our reputation and bad for team morale.</a:t>
            </a:r>
          </a:p>
        </p:txBody>
      </p:sp>
      <p:sp>
        <p:nvSpPr>
          <p:cNvPr id="4" name="Slide Number Placeholder 3"/>
          <p:cNvSpPr>
            <a:spLocks noGrp="1"/>
          </p:cNvSpPr>
          <p:nvPr>
            <p:ph type="sldNum" sz="quarter" idx="5"/>
          </p:nvPr>
        </p:nvSpPr>
        <p:spPr/>
        <p:txBody>
          <a:bodyPr/>
          <a:lstStyle/>
          <a:p>
            <a:fld id="{762DD900-D876-F648-B850-159C51ADAA96}" type="slidenum">
              <a:rPr lang="en-US" smtClean="0"/>
              <a:t>2</a:t>
            </a:fld>
            <a:endParaRPr lang="en-US"/>
          </a:p>
        </p:txBody>
      </p:sp>
    </p:spTree>
    <p:extLst>
      <p:ext uri="{BB962C8B-B14F-4D97-AF65-F5344CB8AC3E}">
        <p14:creationId xmlns:p14="http://schemas.microsoft.com/office/powerpoint/2010/main" val="1452122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558723"/>
          </a:xfrm>
        </p:spPr>
        <p:txBody>
          <a:bodyPr/>
          <a:lstStyle/>
          <a:p>
            <a:r>
              <a:rPr lang="en-US" dirty="0"/>
              <a:t>Automation removes manual steps from our delivery pipeline. How is this achieved?</a:t>
            </a:r>
          </a:p>
          <a:p>
            <a:r>
              <a:rPr lang="en-US" dirty="0"/>
              <a:t>Once a developer has completed a work item the changes are saved to our code repository and that triggers what’s known as a CI/CD Pipeline – Continuous Integration and Continuous Delivery, which is a series of automated steps:</a:t>
            </a:r>
          </a:p>
          <a:p>
            <a:endParaRPr lang="en-US" dirty="0"/>
          </a:p>
          <a:p>
            <a:r>
              <a:rPr lang="en-US" dirty="0"/>
              <a:t>After development the first step in the pipeline is “Build”, here the new code is use to create a new version of our product. Validity of the code is automatically checked here preventing invalid code from being incorporated.</a:t>
            </a:r>
          </a:p>
          <a:p>
            <a:endParaRPr lang="en-US" dirty="0"/>
          </a:p>
          <a:p>
            <a:r>
              <a:rPr lang="en-US" dirty="0"/>
              <a:t>Next the complete product is tested, automatically. Tests check all the individual components in isolation and working together. It’s a requirement of any new development that tests are added that validate the new </a:t>
            </a:r>
            <a:r>
              <a:rPr lang="en-US" dirty="0" err="1"/>
              <a:t>behaviour</a:t>
            </a:r>
            <a:r>
              <a:rPr lang="en-US" dirty="0"/>
              <a:t>. It’s crucial that whenever any problem is found that a test is added so we know it’s fixed and then it never recurs in future.</a:t>
            </a:r>
          </a:p>
          <a:p>
            <a:endParaRPr lang="en-US" dirty="0"/>
          </a:p>
          <a:p>
            <a:r>
              <a:rPr lang="en-US" dirty="0"/>
              <a:t>If all tests succeed then we have a working product that can be shipped. Again no manual steps needed. Deployment creates a new running service in the cloud, checks that it’s working and then automatically switches our customers over with zero downtime.</a:t>
            </a:r>
          </a:p>
          <a:p>
            <a:endParaRPr lang="en-US" dirty="0"/>
          </a:p>
          <a:p>
            <a:r>
              <a:rPr lang="en-US" dirty="0"/>
              <a:t>The pipeline is continuously monitored, alerting the development team as soon as any problem is detected. Any problems are fixed early on, which is what we want – the longer problems remain unnoticed the more expensive it is to remediate.</a:t>
            </a:r>
          </a:p>
        </p:txBody>
      </p:sp>
      <p:sp>
        <p:nvSpPr>
          <p:cNvPr id="4" name="Slide Number Placeholder 3"/>
          <p:cNvSpPr>
            <a:spLocks noGrp="1"/>
          </p:cNvSpPr>
          <p:nvPr>
            <p:ph type="sldNum" sz="quarter" idx="5"/>
          </p:nvPr>
        </p:nvSpPr>
        <p:spPr/>
        <p:txBody>
          <a:bodyPr/>
          <a:lstStyle/>
          <a:p>
            <a:fld id="{762DD900-D876-F648-B850-159C51ADAA96}" type="slidenum">
              <a:rPr lang="en-US" smtClean="0"/>
              <a:t>3</a:t>
            </a:fld>
            <a:endParaRPr lang="en-US"/>
          </a:p>
        </p:txBody>
      </p:sp>
    </p:spTree>
    <p:extLst>
      <p:ext uri="{BB962C8B-B14F-4D97-AF65-F5344CB8AC3E}">
        <p14:creationId xmlns:p14="http://schemas.microsoft.com/office/powerpoint/2010/main" val="37051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Setting up this automation isn’t free. There are up-font costs for the software of approximately 2k, plus monthly on-going costs to keep it running plus time and effort to get it all going.</a:t>
            </a:r>
          </a:p>
          <a:p>
            <a:endParaRPr lang="en-US" dirty="0"/>
          </a:p>
          <a:p>
            <a:r>
              <a:rPr lang="en-US" dirty="0"/>
              <a:t>We estimate that our two top developers can turn this around in a month. </a:t>
            </a:r>
          </a:p>
          <a:p>
            <a:endParaRPr lang="en-US" dirty="0"/>
          </a:p>
          <a:p>
            <a:r>
              <a:rPr lang="en-US" dirty="0"/>
              <a:t>The reduction in time spent by our development team no longer performing manual steps will more than cover these costs in the first month.</a:t>
            </a:r>
          </a:p>
        </p:txBody>
      </p:sp>
      <p:sp>
        <p:nvSpPr>
          <p:cNvPr id="4" name="Slide Number Placeholder 3"/>
          <p:cNvSpPr>
            <a:spLocks noGrp="1"/>
          </p:cNvSpPr>
          <p:nvPr>
            <p:ph type="sldNum" sz="quarter" idx="5"/>
          </p:nvPr>
        </p:nvSpPr>
        <p:spPr/>
        <p:txBody>
          <a:bodyPr/>
          <a:lstStyle/>
          <a:p>
            <a:fld id="{762DD900-D876-F648-B850-159C51ADAA96}" type="slidenum">
              <a:rPr lang="en-US" smtClean="0"/>
              <a:t>4</a:t>
            </a:fld>
            <a:endParaRPr lang="en-US"/>
          </a:p>
        </p:txBody>
      </p:sp>
    </p:spTree>
    <p:extLst>
      <p:ext uri="{BB962C8B-B14F-4D97-AF65-F5344CB8AC3E}">
        <p14:creationId xmlns:p14="http://schemas.microsoft.com/office/powerpoint/2010/main" val="1935812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a:t>
            </a:r>
          </a:p>
          <a:p>
            <a:endParaRPr lang="en-US" dirty="0"/>
          </a:p>
          <a:p>
            <a:r>
              <a:rPr lang="en-US" dirty="0"/>
              <a:t>We currently have many manual steps in delivering software. The manual nature makes things slow and error-prone.</a:t>
            </a:r>
          </a:p>
          <a:p>
            <a:endParaRPr lang="en-US" dirty="0"/>
          </a:p>
          <a:p>
            <a:r>
              <a:rPr lang="en-US" dirty="0"/>
              <a:t>Automation removes this, meaning we can deliver changes much more quickly.</a:t>
            </a:r>
          </a:p>
          <a:p>
            <a:endParaRPr lang="en-US" dirty="0"/>
          </a:p>
          <a:p>
            <a:r>
              <a:rPr lang="en-US" dirty="0"/>
              <a:t>Automated tested means we don’t waste time manually checking but still validate every product feature  - no unexpected regression issues</a:t>
            </a:r>
          </a:p>
          <a:p>
            <a:endParaRPr lang="en-US" dirty="0"/>
          </a:p>
          <a:p>
            <a:r>
              <a:rPr lang="en-US" dirty="0"/>
              <a:t>Automated deployments into the cloud mean no downtime during the release and near instantaneous rollback in the unlikely situation that issues are spotted</a:t>
            </a:r>
          </a:p>
          <a:p>
            <a:endParaRPr lang="en-US" dirty="0"/>
          </a:p>
          <a:p>
            <a:r>
              <a:rPr lang="en-US" dirty="0"/>
              <a:t>Continuous monitoring of the pipeline means problems are detected as early as possible, before they become customer-impacting issues.</a:t>
            </a:r>
          </a:p>
          <a:p>
            <a:endParaRPr lang="en-US" dirty="0"/>
          </a:p>
          <a:p>
            <a:endParaRPr lang="en-US" dirty="0"/>
          </a:p>
        </p:txBody>
      </p:sp>
      <p:sp>
        <p:nvSpPr>
          <p:cNvPr id="4" name="Slide Number Placeholder 3"/>
          <p:cNvSpPr>
            <a:spLocks noGrp="1"/>
          </p:cNvSpPr>
          <p:nvPr>
            <p:ph type="sldNum" sz="quarter" idx="5"/>
          </p:nvPr>
        </p:nvSpPr>
        <p:spPr/>
        <p:txBody>
          <a:bodyPr/>
          <a:lstStyle/>
          <a:p>
            <a:fld id="{762DD900-D876-F648-B850-159C51ADAA96}" type="slidenum">
              <a:rPr lang="en-US" smtClean="0"/>
              <a:t>5</a:t>
            </a:fld>
            <a:endParaRPr lang="en-US"/>
          </a:p>
        </p:txBody>
      </p:sp>
    </p:spTree>
    <p:extLst>
      <p:ext uri="{BB962C8B-B14F-4D97-AF65-F5344CB8AC3E}">
        <p14:creationId xmlns:p14="http://schemas.microsoft.com/office/powerpoint/2010/main" val="16157786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21.png"/><Relationship Id="rId2" Type="http://schemas.openxmlformats.org/officeDocument/2006/relationships/notesSlide" Target="../notesSlides/notesSlide2.xml"/><Relationship Id="rId16"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20.svg"/><Relationship Id="rId5" Type="http://schemas.openxmlformats.org/officeDocument/2006/relationships/diagramQuickStyle" Target="../diagrams/quickStyle1.xml"/><Relationship Id="rId15" Type="http://schemas.openxmlformats.org/officeDocument/2006/relationships/image" Target="../media/image24.svg"/><Relationship Id="rId10" Type="http://schemas.openxmlformats.org/officeDocument/2006/relationships/image" Target="../media/image19.png"/><Relationship Id="rId4" Type="http://schemas.openxmlformats.org/officeDocument/2006/relationships/diagramLayout" Target="../diagrams/layout1.xml"/><Relationship Id="rId9" Type="http://schemas.openxmlformats.org/officeDocument/2006/relationships/image" Target="../media/image18.svg"/><Relationship Id="rId1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Robot Hand with solid fill">
            <a:extLst>
              <a:ext uri="{FF2B5EF4-FFF2-40B4-BE49-F238E27FC236}">
                <a16:creationId xmlns:a16="http://schemas.microsoft.com/office/drawing/2014/main" id="{63ECCD60-8EF5-5966-7AFE-67AA157211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92368" y="67328"/>
            <a:ext cx="3439617" cy="3439617"/>
          </a:xfrm>
          <a:prstGeom prst="roundRect">
            <a:avLst>
              <a:gd name="adj" fmla="val 0"/>
            </a:avLst>
          </a:prstGeom>
          <a:effectLst/>
        </p:spPr>
      </p:pic>
      <p:sp>
        <p:nvSpPr>
          <p:cNvPr id="20" name="Rectangle 19">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Graphic 4" descr="Cloud with solid fill">
            <a:extLst>
              <a:ext uri="{FF2B5EF4-FFF2-40B4-BE49-F238E27FC236}">
                <a16:creationId xmlns:a16="http://schemas.microsoft.com/office/drawing/2014/main" id="{3BDDAC5C-56CE-9D25-1C6F-87D207D52C1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61046" y="371787"/>
            <a:ext cx="3439617" cy="3439617"/>
          </a:xfrm>
          <a:prstGeom prst="roundRect">
            <a:avLst>
              <a:gd name="adj" fmla="val 0"/>
            </a:avLst>
          </a:prstGeom>
          <a:effectLst/>
        </p:spPr>
      </p:pic>
      <p:sp>
        <p:nvSpPr>
          <p:cNvPr id="22" name="Freeform: Shape 21">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4"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3" name="Subtitle 2">
            <a:extLst>
              <a:ext uri="{FF2B5EF4-FFF2-40B4-BE49-F238E27FC236}">
                <a16:creationId xmlns:a16="http://schemas.microsoft.com/office/drawing/2014/main" id="{19932F77-BF28-D4D1-A7F4-C5B02877A271}"/>
              </a:ext>
            </a:extLst>
          </p:cNvPr>
          <p:cNvSpPr>
            <a:spLocks noGrp="1"/>
          </p:cNvSpPr>
          <p:nvPr>
            <p:ph type="subTitle" idx="1"/>
          </p:nvPr>
        </p:nvSpPr>
        <p:spPr>
          <a:xfrm>
            <a:off x="649976" y="5692877"/>
            <a:ext cx="10893095" cy="535304"/>
          </a:xfrm>
        </p:spPr>
        <p:txBody>
          <a:bodyPr>
            <a:normAutofit/>
          </a:bodyPr>
          <a:lstStyle/>
          <a:p>
            <a:r>
              <a:rPr lang="en-US" dirty="0"/>
              <a:t>The business benefits</a:t>
            </a:r>
          </a:p>
        </p:txBody>
      </p:sp>
      <p:sp>
        <p:nvSpPr>
          <p:cNvPr id="2" name="Title 1">
            <a:extLst>
              <a:ext uri="{FF2B5EF4-FFF2-40B4-BE49-F238E27FC236}">
                <a16:creationId xmlns:a16="http://schemas.microsoft.com/office/drawing/2014/main" id="{22E74494-3F6D-87A3-D9BD-54C95A1DD299}"/>
              </a:ext>
            </a:extLst>
          </p:cNvPr>
          <p:cNvSpPr>
            <a:spLocks noGrp="1"/>
          </p:cNvSpPr>
          <p:nvPr>
            <p:ph type="ctrTitle"/>
          </p:nvPr>
        </p:nvSpPr>
        <p:spPr>
          <a:xfrm>
            <a:off x="649975" y="4517136"/>
            <a:ext cx="10893095" cy="1174947"/>
          </a:xfrm>
        </p:spPr>
        <p:txBody>
          <a:bodyPr>
            <a:normAutofit/>
          </a:bodyPr>
          <a:lstStyle/>
          <a:p>
            <a:r>
              <a:rPr lang="en-US" sz="6000" dirty="0"/>
              <a:t>Cloud Automation</a:t>
            </a:r>
          </a:p>
        </p:txBody>
      </p:sp>
      <p:pic>
        <p:nvPicPr>
          <p:cNvPr id="15" name="Picture 14" descr="A blue letter u on a black background&#10;&#10;Description automatically generated">
            <a:extLst>
              <a:ext uri="{FF2B5EF4-FFF2-40B4-BE49-F238E27FC236}">
                <a16:creationId xmlns:a16="http://schemas.microsoft.com/office/drawing/2014/main" id="{A6AE4527-472F-00E8-96B1-8297AF4FEF1A}"/>
              </a:ext>
            </a:extLst>
          </p:cNvPr>
          <p:cNvPicPr>
            <a:picLocks noChangeAspect="1"/>
          </p:cNvPicPr>
          <p:nvPr/>
        </p:nvPicPr>
        <p:blipFill>
          <a:blip r:embed="rId7"/>
          <a:stretch>
            <a:fillRect/>
          </a:stretch>
        </p:blipFill>
        <p:spPr>
          <a:xfrm>
            <a:off x="10383307" y="0"/>
            <a:ext cx="794810" cy="672109"/>
          </a:xfrm>
          <a:prstGeom prst="rect">
            <a:avLst/>
          </a:prstGeom>
        </p:spPr>
      </p:pic>
    </p:spTree>
    <p:extLst>
      <p:ext uri="{BB962C8B-B14F-4D97-AF65-F5344CB8AC3E}">
        <p14:creationId xmlns:p14="http://schemas.microsoft.com/office/powerpoint/2010/main" val="502281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CC17-598D-8AA6-9894-28C5BAD71B43}"/>
              </a:ext>
            </a:extLst>
          </p:cNvPr>
          <p:cNvSpPr>
            <a:spLocks noGrp="1"/>
          </p:cNvSpPr>
          <p:nvPr>
            <p:ph type="title"/>
          </p:nvPr>
        </p:nvSpPr>
        <p:spPr/>
        <p:txBody>
          <a:bodyPr/>
          <a:lstStyle/>
          <a:p>
            <a:r>
              <a:rPr lang="en-US" dirty="0"/>
              <a:t>What’s the problem?</a:t>
            </a:r>
          </a:p>
        </p:txBody>
      </p:sp>
      <p:graphicFrame>
        <p:nvGraphicFramePr>
          <p:cNvPr id="15" name="Content Placeholder 2">
            <a:extLst>
              <a:ext uri="{FF2B5EF4-FFF2-40B4-BE49-F238E27FC236}">
                <a16:creationId xmlns:a16="http://schemas.microsoft.com/office/drawing/2014/main" id="{7F263F6E-4DD2-EB6B-9CD8-C71D3192C034}"/>
              </a:ext>
            </a:extLst>
          </p:cNvPr>
          <p:cNvGraphicFramePr>
            <a:graphicFrameLocks noGrp="1"/>
          </p:cNvGraphicFramePr>
          <p:nvPr>
            <p:ph idx="1"/>
            <p:extLst>
              <p:ext uri="{D42A27DB-BD31-4B8C-83A1-F6EECF244321}">
                <p14:modId xmlns:p14="http://schemas.microsoft.com/office/powerpoint/2010/main" val="61803122"/>
              </p:ext>
            </p:extLst>
          </p:nvPr>
        </p:nvGraphicFramePr>
        <p:xfrm>
          <a:off x="1154955" y="2603500"/>
          <a:ext cx="6815294" cy="3416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phic 4" descr="Server outline">
            <a:extLst>
              <a:ext uri="{FF2B5EF4-FFF2-40B4-BE49-F238E27FC236}">
                <a16:creationId xmlns:a16="http://schemas.microsoft.com/office/drawing/2014/main" id="{E293F87C-5157-47DF-CCC5-4F16A9EB695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284044" y="4145692"/>
            <a:ext cx="914400" cy="914400"/>
          </a:xfrm>
          <a:prstGeom prst="rect">
            <a:avLst/>
          </a:prstGeom>
        </p:spPr>
      </p:pic>
      <p:pic>
        <p:nvPicPr>
          <p:cNvPr id="7" name="Graphic 6" descr="Fire outline">
            <a:extLst>
              <a:ext uri="{FF2B5EF4-FFF2-40B4-BE49-F238E27FC236}">
                <a16:creationId xmlns:a16="http://schemas.microsoft.com/office/drawing/2014/main" id="{36F83E32-E467-996F-0952-E99A8C38A44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23413" y="3429000"/>
            <a:ext cx="914400" cy="914400"/>
          </a:xfrm>
          <a:prstGeom prst="rect">
            <a:avLst/>
          </a:prstGeom>
        </p:spPr>
      </p:pic>
      <p:pic>
        <p:nvPicPr>
          <p:cNvPr id="9" name="Graphic 8" descr="Angry face outline with solid fill">
            <a:extLst>
              <a:ext uri="{FF2B5EF4-FFF2-40B4-BE49-F238E27FC236}">
                <a16:creationId xmlns:a16="http://schemas.microsoft.com/office/drawing/2014/main" id="{F2075764-3F55-972A-6765-89627A09AD9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579846" y="2603500"/>
            <a:ext cx="914400" cy="914400"/>
          </a:xfrm>
          <a:prstGeom prst="rect">
            <a:avLst/>
          </a:prstGeom>
        </p:spPr>
      </p:pic>
      <p:pic>
        <p:nvPicPr>
          <p:cNvPr id="11" name="Graphic 10" descr="Run outline">
            <a:extLst>
              <a:ext uri="{FF2B5EF4-FFF2-40B4-BE49-F238E27FC236}">
                <a16:creationId xmlns:a16="http://schemas.microsoft.com/office/drawing/2014/main" id="{CE7F32D8-4E4B-53E7-B024-9150AD363BE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678327" y="3465212"/>
            <a:ext cx="914400" cy="914400"/>
          </a:xfrm>
          <a:prstGeom prst="rect">
            <a:avLst/>
          </a:prstGeom>
        </p:spPr>
      </p:pic>
      <p:pic>
        <p:nvPicPr>
          <p:cNvPr id="12" name="Graphic 11" descr="Angry face outline with solid fill">
            <a:extLst>
              <a:ext uri="{FF2B5EF4-FFF2-40B4-BE49-F238E27FC236}">
                <a16:creationId xmlns:a16="http://schemas.microsoft.com/office/drawing/2014/main" id="{762E490E-7DEB-FC2F-F4B5-F148B1CB50A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76880" y="3397250"/>
            <a:ext cx="914400" cy="914400"/>
          </a:xfrm>
          <a:prstGeom prst="rect">
            <a:avLst/>
          </a:prstGeom>
        </p:spPr>
      </p:pic>
      <p:pic>
        <p:nvPicPr>
          <p:cNvPr id="13" name="Graphic 12" descr="Angry face outline with solid fill">
            <a:extLst>
              <a:ext uri="{FF2B5EF4-FFF2-40B4-BE49-F238E27FC236}">
                <a16:creationId xmlns:a16="http://schemas.microsoft.com/office/drawing/2014/main" id="{AAFDE4AD-682C-D04A-44D5-7DACF01F5C0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734847" y="4311650"/>
            <a:ext cx="914400" cy="914400"/>
          </a:xfrm>
          <a:prstGeom prst="rect">
            <a:avLst/>
          </a:prstGeom>
        </p:spPr>
      </p:pic>
      <p:pic>
        <p:nvPicPr>
          <p:cNvPr id="14" name="Picture 13" descr="A blue letter u on a black background&#10;&#10;Description automatically generated">
            <a:extLst>
              <a:ext uri="{FF2B5EF4-FFF2-40B4-BE49-F238E27FC236}">
                <a16:creationId xmlns:a16="http://schemas.microsoft.com/office/drawing/2014/main" id="{9B58C2C5-5C34-A275-2510-A79498F2E0F8}"/>
              </a:ext>
            </a:extLst>
          </p:cNvPr>
          <p:cNvPicPr>
            <a:picLocks noChangeAspect="1"/>
          </p:cNvPicPr>
          <p:nvPr/>
        </p:nvPicPr>
        <p:blipFill>
          <a:blip r:embed="rId16"/>
          <a:stretch>
            <a:fillRect/>
          </a:stretch>
        </p:blipFill>
        <p:spPr>
          <a:xfrm>
            <a:off x="10383307" y="0"/>
            <a:ext cx="794810" cy="672109"/>
          </a:xfrm>
          <a:prstGeom prst="rect">
            <a:avLst/>
          </a:prstGeom>
        </p:spPr>
      </p:pic>
    </p:spTree>
    <p:extLst>
      <p:ext uri="{BB962C8B-B14F-4D97-AF65-F5344CB8AC3E}">
        <p14:creationId xmlns:p14="http://schemas.microsoft.com/office/powerpoint/2010/main" val="2562393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46CE4-2D67-F1A6-4884-0D60626FE524}"/>
              </a:ext>
            </a:extLst>
          </p:cNvPr>
          <p:cNvSpPr>
            <a:spLocks noGrp="1"/>
          </p:cNvSpPr>
          <p:nvPr>
            <p:ph type="title"/>
          </p:nvPr>
        </p:nvSpPr>
        <p:spPr/>
        <p:txBody>
          <a:bodyPr/>
          <a:lstStyle/>
          <a:p>
            <a:r>
              <a:rPr lang="en-US" dirty="0"/>
              <a:t>How does automation work?</a:t>
            </a:r>
          </a:p>
        </p:txBody>
      </p:sp>
      <p:pic>
        <p:nvPicPr>
          <p:cNvPr id="5" name="Content Placeholder 4">
            <a:extLst>
              <a:ext uri="{FF2B5EF4-FFF2-40B4-BE49-F238E27FC236}">
                <a16:creationId xmlns:a16="http://schemas.microsoft.com/office/drawing/2014/main" id="{0F48945D-4AD3-1543-9C97-75173B09DA12}"/>
              </a:ext>
            </a:extLst>
          </p:cNvPr>
          <p:cNvPicPr>
            <a:picLocks noGrp="1" noChangeAspect="1"/>
          </p:cNvPicPr>
          <p:nvPr>
            <p:ph idx="1"/>
          </p:nvPr>
        </p:nvPicPr>
        <p:blipFill>
          <a:blip r:embed="rId3"/>
          <a:stretch>
            <a:fillRect/>
          </a:stretch>
        </p:blipFill>
        <p:spPr>
          <a:xfrm>
            <a:off x="1155700" y="2670392"/>
            <a:ext cx="10195923" cy="3792475"/>
          </a:xfrm>
          <a:prstGeom prst="rect">
            <a:avLst/>
          </a:prstGeom>
        </p:spPr>
      </p:pic>
      <p:pic>
        <p:nvPicPr>
          <p:cNvPr id="4" name="Picture 3" descr="A blue letter u on a black background&#10;&#10;Description automatically generated">
            <a:extLst>
              <a:ext uri="{FF2B5EF4-FFF2-40B4-BE49-F238E27FC236}">
                <a16:creationId xmlns:a16="http://schemas.microsoft.com/office/drawing/2014/main" id="{0F5EE631-911D-09A7-8912-F7EA34751254}"/>
              </a:ext>
            </a:extLst>
          </p:cNvPr>
          <p:cNvPicPr>
            <a:picLocks noChangeAspect="1"/>
          </p:cNvPicPr>
          <p:nvPr/>
        </p:nvPicPr>
        <p:blipFill>
          <a:blip r:embed="rId4"/>
          <a:stretch>
            <a:fillRect/>
          </a:stretch>
        </p:blipFill>
        <p:spPr>
          <a:xfrm>
            <a:off x="10383307" y="0"/>
            <a:ext cx="794810" cy="672109"/>
          </a:xfrm>
          <a:prstGeom prst="rect">
            <a:avLst/>
          </a:prstGeom>
        </p:spPr>
      </p:pic>
    </p:spTree>
    <p:extLst>
      <p:ext uri="{BB962C8B-B14F-4D97-AF65-F5344CB8AC3E}">
        <p14:creationId xmlns:p14="http://schemas.microsoft.com/office/powerpoint/2010/main" val="3855814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A68B-1E1D-9FB3-0C78-6C603641A6B6}"/>
              </a:ext>
            </a:extLst>
          </p:cNvPr>
          <p:cNvSpPr>
            <a:spLocks noGrp="1"/>
          </p:cNvSpPr>
          <p:nvPr>
            <p:ph type="title"/>
          </p:nvPr>
        </p:nvSpPr>
        <p:spPr/>
        <p:txBody>
          <a:bodyPr/>
          <a:lstStyle/>
          <a:p>
            <a:r>
              <a:rPr lang="en-US" dirty="0"/>
              <a:t>What will it cost?</a:t>
            </a:r>
          </a:p>
        </p:txBody>
      </p:sp>
      <p:sp>
        <p:nvSpPr>
          <p:cNvPr id="3" name="Content Placeholder 2">
            <a:extLst>
              <a:ext uri="{FF2B5EF4-FFF2-40B4-BE49-F238E27FC236}">
                <a16:creationId xmlns:a16="http://schemas.microsoft.com/office/drawing/2014/main" id="{DB3A6307-9521-9992-7C41-02B5C662D058}"/>
              </a:ext>
            </a:extLst>
          </p:cNvPr>
          <p:cNvSpPr>
            <a:spLocks noGrp="1"/>
          </p:cNvSpPr>
          <p:nvPr>
            <p:ph idx="1"/>
          </p:nvPr>
        </p:nvSpPr>
        <p:spPr/>
        <p:txBody>
          <a:bodyPr/>
          <a:lstStyle/>
          <a:p>
            <a:r>
              <a:rPr lang="en-US" sz="2400" dirty="0"/>
              <a:t>Investment</a:t>
            </a:r>
            <a:endParaRPr lang="en-US" dirty="0"/>
          </a:p>
          <a:p>
            <a:pPr lvl="1"/>
            <a:r>
              <a:rPr lang="en-US" sz="1800" dirty="0"/>
              <a:t>Software licenses - $2k</a:t>
            </a:r>
          </a:p>
          <a:p>
            <a:pPr lvl="1"/>
            <a:r>
              <a:rPr lang="en-US" sz="1800" dirty="0"/>
              <a:t>2 developers for 1 month</a:t>
            </a:r>
          </a:p>
          <a:p>
            <a:r>
              <a:rPr lang="en-US" sz="2000" dirty="0"/>
              <a:t>Ongoing costs</a:t>
            </a:r>
          </a:p>
          <a:p>
            <a:pPr lvl="1"/>
            <a:r>
              <a:rPr lang="en-US" sz="1800" dirty="0"/>
              <a:t>Additional cloud servers ($200 / month)</a:t>
            </a:r>
          </a:p>
        </p:txBody>
      </p:sp>
      <p:pic>
        <p:nvPicPr>
          <p:cNvPr id="4" name="Picture 3" descr="A blue letter u on a black background&#10;&#10;Description automatically generated">
            <a:extLst>
              <a:ext uri="{FF2B5EF4-FFF2-40B4-BE49-F238E27FC236}">
                <a16:creationId xmlns:a16="http://schemas.microsoft.com/office/drawing/2014/main" id="{0196EEB2-A3E6-19C6-03D3-C7DE2C73636D}"/>
              </a:ext>
            </a:extLst>
          </p:cNvPr>
          <p:cNvPicPr>
            <a:picLocks noChangeAspect="1"/>
          </p:cNvPicPr>
          <p:nvPr/>
        </p:nvPicPr>
        <p:blipFill>
          <a:blip r:embed="rId3"/>
          <a:stretch>
            <a:fillRect/>
          </a:stretch>
        </p:blipFill>
        <p:spPr>
          <a:xfrm>
            <a:off x="10383307" y="0"/>
            <a:ext cx="794810" cy="672109"/>
          </a:xfrm>
          <a:prstGeom prst="rect">
            <a:avLst/>
          </a:prstGeom>
        </p:spPr>
      </p:pic>
    </p:spTree>
    <p:extLst>
      <p:ext uri="{BB962C8B-B14F-4D97-AF65-F5344CB8AC3E}">
        <p14:creationId xmlns:p14="http://schemas.microsoft.com/office/powerpoint/2010/main" val="2254988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itle 1">
            <a:extLst>
              <a:ext uri="{FF2B5EF4-FFF2-40B4-BE49-F238E27FC236}">
                <a16:creationId xmlns:a16="http://schemas.microsoft.com/office/drawing/2014/main" id="{D024DD33-B8EB-BD39-CFAC-AD764FF04571}"/>
              </a:ext>
            </a:extLst>
          </p:cNvPr>
          <p:cNvSpPr>
            <a:spLocks noGrp="1"/>
          </p:cNvSpPr>
          <p:nvPr>
            <p:ph type="title"/>
          </p:nvPr>
        </p:nvSpPr>
        <p:spPr>
          <a:xfrm>
            <a:off x="1154954" y="973668"/>
            <a:ext cx="8761413" cy="706964"/>
          </a:xfrm>
        </p:spPr>
        <p:txBody>
          <a:bodyPr>
            <a:normAutofit fontScale="90000"/>
          </a:bodyPr>
          <a:lstStyle/>
          <a:p>
            <a:r>
              <a:rPr lang="en-US" dirty="0">
                <a:solidFill>
                  <a:srgbClr val="FFFFFF"/>
                </a:solidFill>
              </a:rPr>
              <a:t>Real benefits for us and for our customers</a:t>
            </a: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6D315FE6-E04D-59EA-FF6C-73CC4E103721}"/>
              </a:ext>
            </a:extLst>
          </p:cNvPr>
          <p:cNvGraphicFramePr>
            <a:graphicFrameLocks noGrp="1"/>
          </p:cNvGraphicFramePr>
          <p:nvPr>
            <p:ph idx="1"/>
            <p:extLst>
              <p:ext uri="{D42A27DB-BD31-4B8C-83A1-F6EECF244321}">
                <p14:modId xmlns:p14="http://schemas.microsoft.com/office/powerpoint/2010/main" val="2685204582"/>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descr="A blue letter u on a black background&#10;&#10;Description automatically generated">
            <a:extLst>
              <a:ext uri="{FF2B5EF4-FFF2-40B4-BE49-F238E27FC236}">
                <a16:creationId xmlns:a16="http://schemas.microsoft.com/office/drawing/2014/main" id="{F2DFE495-4354-353E-2055-0279BA5AE144}"/>
              </a:ext>
            </a:extLst>
          </p:cNvPr>
          <p:cNvPicPr>
            <a:picLocks noChangeAspect="1"/>
          </p:cNvPicPr>
          <p:nvPr/>
        </p:nvPicPr>
        <p:blipFill>
          <a:blip r:embed="rId9"/>
          <a:stretch>
            <a:fillRect/>
          </a:stretch>
        </p:blipFill>
        <p:spPr>
          <a:xfrm>
            <a:off x="10383307" y="0"/>
            <a:ext cx="794810" cy="672109"/>
          </a:xfrm>
          <a:prstGeom prst="rect">
            <a:avLst/>
          </a:prstGeom>
        </p:spPr>
      </p:pic>
    </p:spTree>
    <p:extLst>
      <p:ext uri="{BB962C8B-B14F-4D97-AF65-F5344CB8AC3E}">
        <p14:creationId xmlns:p14="http://schemas.microsoft.com/office/powerpoint/2010/main" val="1077084070"/>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944</TotalTime>
  <Words>756</Words>
  <Application>Microsoft Office PowerPoint</Application>
  <PresentationFormat>Widescreen</PresentationFormat>
  <Paragraphs>64</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Gothic</vt:lpstr>
      <vt:lpstr>Wingdings 3</vt:lpstr>
      <vt:lpstr>Ion Boardroom</vt:lpstr>
      <vt:lpstr>Cloud Automation</vt:lpstr>
      <vt:lpstr>What’s the problem?</vt:lpstr>
      <vt:lpstr>How does automation work?</vt:lpstr>
      <vt:lpstr>What will it cost?</vt:lpstr>
      <vt:lpstr>Real benefits for us and for our customers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Automation</dc:title>
  <dc:creator>John Pickup</dc:creator>
  <cp:lastModifiedBy>kamesh tiwari</cp:lastModifiedBy>
  <cp:revision>12</cp:revision>
  <cp:lastPrinted>2023-07-28T10:22:00Z</cp:lastPrinted>
  <dcterms:created xsi:type="dcterms:W3CDTF">2023-07-27T19:35:43Z</dcterms:created>
  <dcterms:modified xsi:type="dcterms:W3CDTF">2023-09-04T18:51:53Z</dcterms:modified>
</cp:coreProperties>
</file>