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  <p:sldId id="271" r:id="rId12"/>
    <p:sldId id="266" r:id="rId13"/>
    <p:sldId id="27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72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9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4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9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9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 of WATON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Concept</a:t>
            </a:r>
          </a:p>
          <a:p>
            <a:pPr marL="0" indent="0">
              <a:buNone/>
            </a:pPr>
            <a:r>
              <a:rPr lang="en-US" altLang="zh-CN" dirty="0" smtClean="0"/>
              <a:t>UI</a:t>
            </a:r>
          </a:p>
          <a:p>
            <a:pPr marL="0" indent="0">
              <a:buNone/>
            </a:pPr>
            <a:r>
              <a:rPr lang="en-US" altLang="zh-CN" dirty="0" err="1" smtClean="0"/>
              <a:t>Reseponsitive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61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Rule set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WATON demo user </a:t>
            </a:r>
            <a:r>
              <a:rPr lang="en-US" altLang="zh-CN" b="1" dirty="0" smtClean="0"/>
              <a:t>test</a:t>
            </a:r>
          </a:p>
          <a:p>
            <a:r>
              <a:rPr lang="en-US" altLang="zh-CN" dirty="0"/>
              <a:t>conduct usability test for the web animation tool WATON</a:t>
            </a:r>
          </a:p>
          <a:p>
            <a:r>
              <a:rPr lang="en-US" altLang="zh-CN" dirty="0"/>
              <a:t>mainly to find out issues in the UI design. I will use observation method and</a:t>
            </a:r>
          </a:p>
          <a:p>
            <a:r>
              <a:rPr lang="en-US" altLang="zh-CN" dirty="0"/>
              <a:t>interview method to collect the user action when they interact with WATON demo</a:t>
            </a:r>
          </a:p>
          <a:p>
            <a:r>
              <a:rPr lang="en-US" altLang="zh-CN" dirty="0"/>
              <a:t>and learn their thoughts When using WATON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comparison test between web animation</a:t>
            </a:r>
            <a:br>
              <a:rPr lang="en-US" altLang="zh-CN" b="1" dirty="0"/>
            </a:br>
            <a:r>
              <a:rPr lang="en-US" altLang="zh-CN" b="1" dirty="0"/>
              <a:t>and 2D animation.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comparing method to verify the availability</a:t>
            </a:r>
          </a:p>
          <a:p>
            <a:r>
              <a:rPr lang="en-US" altLang="zh-CN" dirty="0"/>
              <a:t>of WATON, especially to learn if the web animation tool is usable and helpful for</a:t>
            </a:r>
          </a:p>
          <a:p>
            <a:r>
              <a:rPr lang="en-US" altLang="zh-CN" dirty="0"/>
              <a:t>users and if they have interested in trying to use web animation to make a small</a:t>
            </a:r>
          </a:p>
          <a:p>
            <a:r>
              <a:rPr lang="en-US" altLang="zh-CN" dirty="0" err="1"/>
              <a:t>cartoon.Also</a:t>
            </a:r>
            <a:r>
              <a:rPr lang="en-US" altLang="zh-CN" dirty="0"/>
              <a:t> what to search if it is necessary to narrow the scope of the target</a:t>
            </a:r>
          </a:p>
          <a:p>
            <a:r>
              <a:rPr lang="en-US" altLang="zh-CN" dirty="0"/>
              <a:t>users.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8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</a:t>
            </a:r>
          </a:p>
          <a:p>
            <a:r>
              <a:rPr lang="en-US" altLang="zh-CN" dirty="0"/>
              <a:t>HTML5 already </a:t>
            </a:r>
            <a:r>
              <a:rPr lang="en-US" altLang="zh-CN" dirty="0" smtClean="0"/>
              <a:t>has  the </a:t>
            </a:r>
            <a:r>
              <a:rPr lang="en-US" altLang="zh-CN" dirty="0"/>
              <a:t>ability to make the same action effects like traditional 2D </a:t>
            </a:r>
            <a:r>
              <a:rPr lang="en-US" altLang="zh-CN" dirty="0" smtClean="0"/>
              <a:t>animation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Need </a:t>
            </a:r>
            <a:r>
              <a:rPr lang="en-US" altLang="zh-CN" dirty="0"/>
              <a:t>a tool to make interactive animation easily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Need </a:t>
            </a:r>
            <a:r>
              <a:rPr lang="en-US" altLang="zh-CN" dirty="0"/>
              <a:t>a tool for children education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9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1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改进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4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4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About  animation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Traditional animation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It is a process where each frame is drawn by hand.</a:t>
            </a:r>
          </a:p>
          <a:p>
            <a:r>
              <a:rPr lang="en-US" altLang="zh-CN" dirty="0"/>
              <a:t>This technique has been dominant a long time until computer animations emerge.</a:t>
            </a:r>
            <a:endParaRPr lang="en-US" altLang="zh-CN" dirty="0" smtClean="0"/>
          </a:p>
          <a:p>
            <a:r>
              <a:rPr lang="en-US" altLang="zh-CN" dirty="0" smtClean="0"/>
              <a:t>2D animation  draw hand by hand  digital  2D animation </a:t>
            </a:r>
          </a:p>
          <a:p>
            <a:r>
              <a:rPr lang="en-US" altLang="zh-CN" dirty="0" smtClean="0"/>
              <a:t>3D animation  use the physical engine to create something  loos the natural beauty of art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7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 animation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smtClean="0"/>
              <a:t> also called  UI </a:t>
            </a:r>
            <a:r>
              <a:rPr lang="fr-FR" altLang="zh-CN" dirty="0"/>
              <a:t>animation” ”CSS animation”, ”JavaScript animation”,</a:t>
            </a:r>
          </a:p>
          <a:p>
            <a:r>
              <a:rPr lang="en-US" altLang="zh-CN" dirty="0"/>
              <a:t>”HTML5 animation</a:t>
            </a:r>
            <a:r>
              <a:rPr lang="en-US" altLang="zh-CN" dirty="0" smtClean="0"/>
              <a:t>”.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development of </a:t>
            </a:r>
            <a:r>
              <a:rPr lang="en-US" altLang="zh-CN" dirty="0" smtClean="0"/>
              <a:t>HTML5</a:t>
            </a:r>
            <a:r>
              <a:rPr lang="en-US" altLang="zh-CN" dirty="0"/>
              <a:t>, CSS3 and JavaScript</a:t>
            </a:r>
            <a:r>
              <a:rPr lang="en-US" altLang="zh-CN" dirty="0" smtClean="0"/>
              <a:t>. “web animation” </a:t>
            </a:r>
            <a:r>
              <a:rPr lang="en-US" altLang="zh-CN" dirty="0"/>
              <a:t>is an umbrella term for all </a:t>
            </a:r>
            <a:r>
              <a:rPr lang="en-US" altLang="zh-CN" dirty="0" smtClean="0"/>
              <a:t>these things.</a:t>
            </a:r>
          </a:p>
          <a:p>
            <a:endParaRPr lang="en-US" altLang="zh-CN" dirty="0"/>
          </a:p>
          <a:p>
            <a:r>
              <a:rPr lang="en-US" altLang="zh-CN" dirty="0" smtClean="0"/>
              <a:t>Large and small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Use web animation to create animation video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  create animation everywhere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r>
              <a:rPr lang="en-US" altLang="zh-CN" dirty="0" smtClean="0"/>
              <a:t>A  new  way to Create animation </a:t>
            </a:r>
          </a:p>
          <a:p>
            <a:r>
              <a:rPr lang="en-US" altLang="zh-CN" dirty="0" smtClean="0"/>
              <a:t>Show the natural beauty of   drawing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327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Technology support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About HTML5 technique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HTML5 specification is still</a:t>
            </a:r>
          </a:p>
          <a:p>
            <a:r>
              <a:rPr lang="en-US" altLang="zh-CN" dirty="0"/>
              <a:t>developing, but a number of features are considered stable and ready to use, like</a:t>
            </a:r>
          </a:p>
          <a:p>
            <a:r>
              <a:rPr lang="en-US" altLang="zh-CN" dirty="0"/>
              <a:t>the canvas element and by adding new elements to support for multimedia content,</a:t>
            </a:r>
          </a:p>
          <a:p>
            <a:r>
              <a:rPr lang="en-US" altLang="zh-CN" dirty="0"/>
              <a:t>such as audio and video. It offers new features that provide not only rich</a:t>
            </a:r>
          </a:p>
          <a:p>
            <a:r>
              <a:rPr lang="en-US" altLang="zh-CN" dirty="0"/>
              <a:t>media support but also enhance support for creating web applications that can</a:t>
            </a:r>
          </a:p>
          <a:p>
            <a:r>
              <a:rPr lang="en-US" altLang="zh-CN" dirty="0"/>
              <a:t>interact with users, their local data, and servers more easily and effectively than</a:t>
            </a:r>
          </a:p>
          <a:p>
            <a:r>
              <a:rPr lang="en-US" altLang="zh-CN" dirty="0"/>
              <a:t>was previously possible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1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and browser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strand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put-in </a:t>
            </a:r>
            <a:r>
              <a:rPr lang="en-US" altLang="zh-CN" dirty="0"/>
              <a:t>and play some videos, audios and animations</a:t>
            </a:r>
          </a:p>
          <a:p>
            <a:r>
              <a:rPr lang="en-US" altLang="zh-CN" dirty="0"/>
              <a:t>in web pages Through inserting &lt;audio&gt;&lt;/audio&gt;or&lt;video&gt;&lt;/video&gt; some</a:t>
            </a:r>
          </a:p>
          <a:p>
            <a:r>
              <a:rPr lang="en-US" altLang="zh-CN" dirty="0"/>
              <a:t>HTML5 new elements in the web pages </a:t>
            </a:r>
            <a:r>
              <a:rPr lang="en-US" altLang="zh-CN" dirty="0" err="1"/>
              <a:t>directly.The</a:t>
            </a:r>
            <a:r>
              <a:rPr lang="en-US" altLang="zh-CN" dirty="0"/>
              <a:t> &lt;audio&gt; element is used</a:t>
            </a:r>
          </a:p>
          <a:p>
            <a:r>
              <a:rPr lang="en-US" altLang="zh-CN" dirty="0"/>
              <a:t>to embed sound content in documents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Data storage </a:t>
            </a:r>
          </a:p>
          <a:p>
            <a:pPr marL="0" indent="0">
              <a:buNone/>
            </a:pPr>
            <a:r>
              <a:rPr lang="en-US" altLang="zh-CN" dirty="0" smtClean="0"/>
              <a:t>Offline  application  of HTML5</a:t>
            </a:r>
          </a:p>
          <a:p>
            <a:pPr marL="0" indent="0">
              <a:buNone/>
            </a:pPr>
            <a:r>
              <a:rPr lang="en-US" altLang="zh-CN" dirty="0" smtClean="0"/>
              <a:t>Cloud computing technique provide a share  work </a:t>
            </a:r>
            <a:r>
              <a:rPr lang="en-US" altLang="zh-CN" dirty="0" err="1" smtClean="0"/>
              <a:t>enviroment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14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 existing of  computer animation tool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Flash</a:t>
            </a:r>
          </a:p>
          <a:p>
            <a:r>
              <a:rPr lang="en-US" altLang="zh-CN" dirty="0" smtClean="0"/>
              <a:t>Toon boom harmony</a:t>
            </a:r>
          </a:p>
          <a:p>
            <a:r>
              <a:rPr lang="en-US" altLang="zh-CN" dirty="0" smtClean="0"/>
              <a:t>Clip studio </a:t>
            </a:r>
          </a:p>
          <a:p>
            <a:r>
              <a:rPr lang="en-US" altLang="zh-CN" dirty="0" smtClean="0"/>
              <a:t>Open </a:t>
            </a:r>
            <a:r>
              <a:rPr lang="en-US" altLang="zh-CN" dirty="0" err="1" smtClean="0"/>
              <a:t>Toonz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9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分析已存动画工具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 animation 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Animatorn</a:t>
            </a:r>
            <a:r>
              <a:rPr lang="en-US" altLang="zh-CN" dirty="0" smtClean="0"/>
              <a:t> studio </a:t>
            </a:r>
          </a:p>
          <a:p>
            <a:endParaRPr lang="en-US" altLang="zh-CN" dirty="0"/>
          </a:p>
          <a:p>
            <a:r>
              <a:rPr lang="en-US" altLang="zh-CN" dirty="0" smtClean="0"/>
              <a:t>HTML5 MAKER</a:t>
            </a:r>
          </a:p>
          <a:p>
            <a:endParaRPr lang="en-US" altLang="zh-CN" dirty="0"/>
          </a:p>
          <a:p>
            <a:r>
              <a:rPr lang="en-US" altLang="zh-CN" dirty="0" err="1" smtClean="0"/>
              <a:t>Animasta</a:t>
            </a:r>
            <a:endParaRPr lang="en-US" altLang="zh-CN" dirty="0" smtClean="0"/>
          </a:p>
          <a:p>
            <a:r>
              <a:rPr lang="zh-CN" altLang="en-US" dirty="0" smtClean="0"/>
              <a:t>存在的不足以及问题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8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TM02900769[[fn=回顾]]</Template>
  <TotalTime>147</TotalTime>
  <Words>462</Words>
  <Application>Microsoft Office PowerPoint</Application>
  <PresentationFormat>宽屏</PresentationFormat>
  <Paragraphs>77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宋体</vt:lpstr>
      <vt:lpstr>Calibri</vt:lpstr>
      <vt:lpstr>Calibri Light</vt:lpstr>
      <vt:lpstr>回顾</vt:lpstr>
      <vt:lpstr>PowerPoint 演示文稿</vt:lpstr>
      <vt:lpstr>背景</vt:lpstr>
      <vt:lpstr>Web animation </vt:lpstr>
      <vt:lpstr>选题意义</vt:lpstr>
      <vt:lpstr>研究方法</vt:lpstr>
      <vt:lpstr>Technology support </vt:lpstr>
      <vt:lpstr>Feature and browser support</vt:lpstr>
      <vt:lpstr>The  existing of  computer animation tool </vt:lpstr>
      <vt:lpstr>分析已存动画工具</vt:lpstr>
      <vt:lpstr>Design  of WATON</vt:lpstr>
      <vt:lpstr>PowerPoint 演示文稿</vt:lpstr>
      <vt:lpstr>用户实验</vt:lpstr>
      <vt:lpstr>comparison test between web animation and 2D animation.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suhan (A)</dc:creator>
  <cp:lastModifiedBy>suhan (A)</cp:lastModifiedBy>
  <cp:revision>10</cp:revision>
  <dcterms:created xsi:type="dcterms:W3CDTF">2018-01-08T05:46:20Z</dcterms:created>
  <dcterms:modified xsi:type="dcterms:W3CDTF">2018-01-08T08:14:11Z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1515390366</vt:lpwstr>
  </property>
</Properties>
</file>