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>
        <p:scale>
          <a:sx n="142" d="100"/>
          <a:sy n="142" d="100"/>
        </p:scale>
        <p:origin x="-3309" y="-18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2240-4CB8-4EF9-9B01-56784CE49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A7861-A4A4-4002-85ED-C9928220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FDD87-EA5B-47ED-9DFA-8B4D166A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40C-9481-4CF5-BD6D-059F358F8D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6126B-17ED-4DE4-A1AD-4C9DB076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10C25-FAAA-472D-8962-D5E038F1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1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50C1-F42F-4ECF-8CCD-7D858BCA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C9B1F-289F-40B0-AB95-57FED59FC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1DF4B-A88B-42EE-87F0-5FD7112F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40C-9481-4CF5-BD6D-059F358F8D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B615A-AD80-412C-B878-67E40C2A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644B8-5820-4582-AE0B-B109925B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8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E75DC-6B39-43C0-89FD-278CA981D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8DB4C-4F42-496C-A197-55B0961AD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C7768-E4D0-4589-9F45-061635E7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40C-9481-4CF5-BD6D-059F358F8D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57F81-1AAB-42F5-A039-B5765976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40B99-9908-4EA3-829C-9252EBF3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0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BF3C-6B78-4A14-A2D0-8914CD83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FCBA3-5D99-4EE5-A985-B05C0887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CF459-5DB4-4A96-BAB8-7CDE71C9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40C-9481-4CF5-BD6D-059F358F8D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500C8-8952-4EB0-B5C4-585CD4D4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72F50-7029-429A-A70D-8C113695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5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D2AA-2572-448F-B516-4E535A27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0F936-B156-40FE-B45C-C9FCF7F8C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100E0-B320-47B1-9212-E2685A9C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40C-9481-4CF5-BD6D-059F358F8D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DF4D7-E9BD-495D-B071-ADC471F7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BD4E8-9F0B-4E40-A030-BD817EF5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672B-3141-41FB-B812-B8C19434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4B14-26D0-4200-95B7-A9E099A95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0720B-3A7A-456F-864E-A76CDCEA3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8DC14-49C4-4F3D-BEA0-85F1EEFC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40C-9481-4CF5-BD6D-059F358F8D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4FB41-4B7B-4311-B4A8-5504536A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7AA4-05DF-434B-A058-9C106973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1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2213-2301-4AC9-A47E-DCDC81AB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DE4D3-BFFC-4166-82E4-418256EA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C0597-03CD-49D5-AF5C-E7CC1EBE5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DB70C-ADA8-4363-A7A7-34FF0593C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0F0A0-15DB-4E42-B914-FA72403D9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6EFA8-9803-4768-845A-FEB478FA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40C-9481-4CF5-BD6D-059F358F8D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7ECA6-0CFC-4508-87BD-017C04B1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DE533-1A88-4E9D-92B9-F010D31F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7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76C2-778D-4717-8E09-6DDDEAC9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3CAD81-8EF3-407A-BCF0-0B089AEE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40C-9481-4CF5-BD6D-059F358F8D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93B22-F9B2-4C7B-905D-755E8FE2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6F158-B524-4A0C-936F-CC948089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7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E0D6F-41AC-465E-B266-A20839DB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40C-9481-4CF5-BD6D-059F358F8D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5721E-4A8B-4AA0-8A23-C94327B1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42BC6-6D48-4B76-9DBE-BE01EE2A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8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AA6C-17D5-4960-9C43-C1F1160B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B1900-A766-4E71-AEB1-78D4273FA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6948F-E9A6-4706-890F-F51B5118A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91BFB-56A7-4C09-87C9-9081BD87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40C-9481-4CF5-BD6D-059F358F8D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335E5-D833-411B-AD80-5931F9B3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6EBAE-4A3A-466D-A371-C6A1801C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7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FE73-DF22-4A96-9944-C7F79C5E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45DE7-F1F8-4247-AE2D-9BD9DEB8E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E140C-8B2F-4A70-975B-1A09BA71F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85557-2A23-49EE-A1F7-4CF79FC7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40C-9481-4CF5-BD6D-059F358F8D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7A460-BC90-4AD1-81FB-8EBB7C07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A2588-EF38-4009-8D2A-FD79250A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0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0F3E4-D593-4555-B58F-3778E3D5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EDF7B-D2CD-45E8-9D63-1905C69BC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EDBEA-96C2-4433-A828-3D8DBE788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8240C-9481-4CF5-BD6D-059F358F8D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C8B25-D4F4-45C6-AB38-96E0457CE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70522-9249-4558-B724-F5D9D7B5F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1C7A4-C09E-4B71-B121-2063D41D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5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B72085-1BCC-41D9-8935-2AAA6CF6DDA9}"/>
                  </a:ext>
                </a:extLst>
              </p:cNvPr>
              <p:cNvSpPr txBox="1"/>
              <p:nvPr/>
            </p:nvSpPr>
            <p:spPr>
              <a:xfrm>
                <a:off x="5582359" y="2144472"/>
                <a:ext cx="1178976" cy="345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B72085-1BCC-41D9-8935-2AAA6CF6D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359" y="2144472"/>
                <a:ext cx="1178976" cy="345992"/>
              </a:xfrm>
              <a:prstGeom prst="rect">
                <a:avLst/>
              </a:prstGeom>
              <a:blipFill>
                <a:blip r:embed="rId2"/>
                <a:stretch>
                  <a:fillRect l="-6218" t="-3509" r="-1554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BD52F2-A558-4F29-BE10-2E71A0A6FA23}"/>
                  </a:ext>
                </a:extLst>
              </p:cNvPr>
              <p:cNvSpPr txBox="1"/>
              <p:nvPr/>
            </p:nvSpPr>
            <p:spPr>
              <a:xfrm>
                <a:off x="5578644" y="2542281"/>
                <a:ext cx="2032159" cy="345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BD52F2-A558-4F29-BE10-2E71A0A6F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644" y="2542281"/>
                <a:ext cx="2032159" cy="345992"/>
              </a:xfrm>
              <a:prstGeom prst="rect">
                <a:avLst/>
              </a:prstGeom>
              <a:blipFill>
                <a:blip r:embed="rId3"/>
                <a:stretch>
                  <a:fillRect l="-5105" t="-3509" r="-1802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CEE0E-A5A3-4B4B-AD9A-5D66B08DA0DC}"/>
                  </a:ext>
                </a:extLst>
              </p:cNvPr>
              <p:cNvSpPr txBox="1"/>
              <p:nvPr/>
            </p:nvSpPr>
            <p:spPr>
              <a:xfrm>
                <a:off x="5574929" y="2940090"/>
                <a:ext cx="2936638" cy="345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CEE0E-A5A3-4B4B-AD9A-5D66B08DA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929" y="2940090"/>
                <a:ext cx="2936638" cy="345992"/>
              </a:xfrm>
              <a:prstGeom prst="rect">
                <a:avLst/>
              </a:prstGeom>
              <a:blipFill>
                <a:blip r:embed="rId4"/>
                <a:stretch>
                  <a:fillRect l="-3534" t="-3509" r="-104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4610FE-E058-49ED-AFA6-870DF45B80E7}"/>
                  </a:ext>
                </a:extLst>
              </p:cNvPr>
              <p:cNvSpPr txBox="1"/>
              <p:nvPr/>
            </p:nvSpPr>
            <p:spPr>
              <a:xfrm>
                <a:off x="5574929" y="3706071"/>
                <a:ext cx="1705403" cy="784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4610FE-E058-49ED-AFA6-870DF45B8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929" y="3706071"/>
                <a:ext cx="1705403" cy="7847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654551-663B-489B-95CF-3438CDE08FBA}"/>
                  </a:ext>
                </a:extLst>
              </p:cNvPr>
              <p:cNvSpPr txBox="1"/>
              <p:nvPr/>
            </p:nvSpPr>
            <p:spPr>
              <a:xfrm>
                <a:off x="5582359" y="342900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654551-663B-489B-95CF-3438CDE08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359" y="3429000"/>
                <a:ext cx="22602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67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B72085-1BCC-41D9-8935-2AAA6CF6DDA9}"/>
                  </a:ext>
                </a:extLst>
              </p:cNvPr>
              <p:cNvSpPr txBox="1"/>
              <p:nvPr/>
            </p:nvSpPr>
            <p:spPr>
              <a:xfrm>
                <a:off x="5582359" y="2144472"/>
                <a:ext cx="936282" cy="345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B72085-1BCC-41D9-8935-2AAA6CF6D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359" y="2144472"/>
                <a:ext cx="936282" cy="345992"/>
              </a:xfrm>
              <a:prstGeom prst="rect">
                <a:avLst/>
              </a:prstGeom>
              <a:blipFill>
                <a:blip r:embed="rId2"/>
                <a:stretch>
                  <a:fillRect l="-7843" t="-3509" r="-1961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BD52F2-A558-4F29-BE10-2E71A0A6FA23}"/>
                  </a:ext>
                </a:extLst>
              </p:cNvPr>
              <p:cNvSpPr txBox="1"/>
              <p:nvPr/>
            </p:nvSpPr>
            <p:spPr>
              <a:xfrm>
                <a:off x="5578644" y="2542281"/>
                <a:ext cx="1795620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BD52F2-A558-4F29-BE10-2E71A0A6F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644" y="2542281"/>
                <a:ext cx="1795620" cy="347403"/>
              </a:xfrm>
              <a:prstGeom prst="rect">
                <a:avLst/>
              </a:prstGeom>
              <a:blipFill>
                <a:blip r:embed="rId3"/>
                <a:stretch>
                  <a:fillRect l="-3729" t="-3509" r="-1017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CEE0E-A5A3-4B4B-AD9A-5D66B08DA0DC}"/>
                  </a:ext>
                </a:extLst>
              </p:cNvPr>
              <p:cNvSpPr txBox="1"/>
              <p:nvPr/>
            </p:nvSpPr>
            <p:spPr>
              <a:xfrm>
                <a:off x="5574929" y="2940090"/>
                <a:ext cx="1795620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CEE0E-A5A3-4B4B-AD9A-5D66B08DA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929" y="2940090"/>
                <a:ext cx="1795620" cy="347403"/>
              </a:xfrm>
              <a:prstGeom prst="rect">
                <a:avLst/>
              </a:prstGeom>
              <a:blipFill>
                <a:blip r:embed="rId4"/>
                <a:stretch>
                  <a:fillRect l="-3741" t="-3509" r="-102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4610FE-E058-49ED-AFA6-870DF45B80E7}"/>
                  </a:ext>
                </a:extLst>
              </p:cNvPr>
              <p:cNvSpPr txBox="1"/>
              <p:nvPr/>
            </p:nvSpPr>
            <p:spPr>
              <a:xfrm>
                <a:off x="5574929" y="3706071"/>
                <a:ext cx="1904880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4610FE-E058-49ED-AFA6-870DF45B8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929" y="3706071"/>
                <a:ext cx="1904880" cy="347403"/>
              </a:xfrm>
              <a:prstGeom prst="rect">
                <a:avLst/>
              </a:prstGeom>
              <a:blipFill>
                <a:blip r:embed="rId5"/>
                <a:stretch>
                  <a:fillRect l="-3526" t="-3509" r="-2244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654551-663B-489B-95CF-3438CDE08FBA}"/>
                  </a:ext>
                </a:extLst>
              </p:cNvPr>
              <p:cNvSpPr txBox="1"/>
              <p:nvPr/>
            </p:nvSpPr>
            <p:spPr>
              <a:xfrm>
                <a:off x="5582359" y="342900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654551-663B-489B-95CF-3438CDE08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359" y="3429000"/>
                <a:ext cx="22602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50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5</cp:revision>
  <dcterms:created xsi:type="dcterms:W3CDTF">2021-01-03T17:59:59Z</dcterms:created>
  <dcterms:modified xsi:type="dcterms:W3CDTF">2021-01-04T14:34:59Z</dcterms:modified>
</cp:coreProperties>
</file>