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142" d="100"/>
          <a:sy n="142" d="100"/>
        </p:scale>
        <p:origin x="-3243" y="-20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2240-4CB8-4EF9-9B01-56784CE49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7861-A4A4-4002-85ED-C9928220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DD87-EA5B-47ED-9DFA-8B4D166A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126B-17ED-4DE4-A1AD-4C9DB076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0C25-FAAA-472D-8962-D5E038F1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50C1-F42F-4ECF-8CCD-7D858BCA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C9B1F-289F-40B0-AB95-57FED59F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DF4B-A88B-42EE-87F0-5FD7112F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615A-AD80-412C-B878-67E40C2A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44B8-5820-4582-AE0B-B109925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E75DC-6B39-43C0-89FD-278CA981D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DB4C-4F42-496C-A197-55B0961A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7768-E4D0-4589-9F45-061635E7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7F81-1AAB-42F5-A039-B5765976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0B99-9908-4EA3-829C-9252EBF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BF3C-6B78-4A14-A2D0-8914CD83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CBA3-5D99-4EE5-A985-B05C0887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F459-5DB4-4A96-BAB8-7CDE71C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00C8-8952-4EB0-B5C4-585CD4D4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2F50-7029-429A-A70D-8C11369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D2AA-2572-448F-B516-4E535A27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0F936-B156-40FE-B45C-C9FCF7F8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00E0-B320-47B1-9212-E2685A9C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F4D7-E9BD-495D-B071-ADC471F7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D4E8-9F0B-4E40-A030-BD817EF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672B-3141-41FB-B812-B8C19434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4B14-26D0-4200-95B7-A9E099A95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720B-3A7A-456F-864E-A76CDCEA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DC14-49C4-4F3D-BEA0-85F1EEF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FB41-4B7B-4311-B4A8-5504536A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7AA4-05DF-434B-A058-9C106973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2213-2301-4AC9-A47E-DCDC81AB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DE4D3-BFFC-4166-82E4-418256EA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C0597-03CD-49D5-AF5C-E7CC1EBE5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DB70C-ADA8-4363-A7A7-34FF0593C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0F0A0-15DB-4E42-B914-FA72403D9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FA8-9803-4768-845A-FEB478F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7ECA6-0CFC-4508-87BD-017C04B1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DE533-1A88-4E9D-92B9-F010D31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76C2-778D-4717-8E09-6DDDEAC9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CAD81-8EF3-407A-BCF0-0B089AEE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93B22-F9B2-4C7B-905D-755E8FE2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6F158-B524-4A0C-936F-CC94808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E0D6F-41AC-465E-B266-A20839DB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721E-4A8B-4AA0-8A23-C94327B1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42BC6-6D48-4B76-9DBE-BE01EE2A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AA6C-17D5-4960-9C43-C1F1160B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1900-A766-4E71-AEB1-78D4273F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6948F-E9A6-4706-890F-F51B5118A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1BFB-56A7-4C09-87C9-9081BD87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335E5-D833-411B-AD80-5931F9B3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6EBAE-4A3A-466D-A371-C6A1801C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FE73-DF22-4A96-9944-C7F79C5E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45DE7-F1F8-4247-AE2D-9BD9DEB8E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140C-8B2F-4A70-975B-1A09BA71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5557-2A23-49EE-A1F7-4CF79FC7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7A460-BC90-4AD1-81FB-8EBB7C07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A2588-EF38-4009-8D2A-FD79250A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0F3E4-D593-4555-B58F-3778E3D5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DF7B-D2CD-45E8-9D63-1905C69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DBEA-96C2-4433-A828-3D8DBE788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8B25-D4F4-45C6-AB38-96E0457CE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0522-9249-4558-B724-F5D9D7B5F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/>
              <p:nvPr/>
            </p:nvSpPr>
            <p:spPr>
              <a:xfrm>
                <a:off x="5582359" y="2144472"/>
                <a:ext cx="1178976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2144472"/>
                <a:ext cx="1178976" cy="345992"/>
              </a:xfrm>
              <a:prstGeom prst="rect">
                <a:avLst/>
              </a:prstGeom>
              <a:blipFill>
                <a:blip r:embed="rId2"/>
                <a:stretch>
                  <a:fillRect l="-6218" t="-3509" r="-155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/>
              <p:nvPr/>
            </p:nvSpPr>
            <p:spPr>
              <a:xfrm>
                <a:off x="5578644" y="2542281"/>
                <a:ext cx="2032159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44" y="2542281"/>
                <a:ext cx="2032159" cy="345992"/>
              </a:xfrm>
              <a:prstGeom prst="rect">
                <a:avLst/>
              </a:prstGeom>
              <a:blipFill>
                <a:blip r:embed="rId3"/>
                <a:stretch>
                  <a:fillRect l="-5105" t="-3509" r="-180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/>
              <p:nvPr/>
            </p:nvSpPr>
            <p:spPr>
              <a:xfrm>
                <a:off x="5574929" y="2940090"/>
                <a:ext cx="2936638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2940090"/>
                <a:ext cx="2936638" cy="345992"/>
              </a:xfrm>
              <a:prstGeom prst="rect">
                <a:avLst/>
              </a:prstGeom>
              <a:blipFill>
                <a:blip r:embed="rId4"/>
                <a:stretch>
                  <a:fillRect l="-3534" t="-3509" r="-104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/>
              <p:nvPr/>
            </p:nvSpPr>
            <p:spPr>
              <a:xfrm>
                <a:off x="5574929" y="3706071"/>
                <a:ext cx="1705403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3706071"/>
                <a:ext cx="1705403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/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6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/>
              <p:nvPr/>
            </p:nvSpPr>
            <p:spPr>
              <a:xfrm>
                <a:off x="5582359" y="2144472"/>
                <a:ext cx="936282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2144472"/>
                <a:ext cx="936282" cy="345992"/>
              </a:xfrm>
              <a:prstGeom prst="rect">
                <a:avLst/>
              </a:prstGeom>
              <a:blipFill>
                <a:blip r:embed="rId2"/>
                <a:stretch>
                  <a:fillRect l="-7843" t="-3509" r="-196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/>
              <p:nvPr/>
            </p:nvSpPr>
            <p:spPr>
              <a:xfrm>
                <a:off x="5578644" y="2542281"/>
                <a:ext cx="179562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44" y="2542281"/>
                <a:ext cx="1795620" cy="347403"/>
              </a:xfrm>
              <a:prstGeom prst="rect">
                <a:avLst/>
              </a:prstGeom>
              <a:blipFill>
                <a:blip r:embed="rId3"/>
                <a:stretch>
                  <a:fillRect l="-3729" t="-3509" r="-101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/>
              <p:nvPr/>
            </p:nvSpPr>
            <p:spPr>
              <a:xfrm>
                <a:off x="5574929" y="2940090"/>
                <a:ext cx="179562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2940090"/>
                <a:ext cx="1795620" cy="347403"/>
              </a:xfrm>
              <a:prstGeom prst="rect">
                <a:avLst/>
              </a:prstGeom>
              <a:blipFill>
                <a:blip r:embed="rId4"/>
                <a:stretch>
                  <a:fillRect l="-3741" t="-3509" r="-102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/>
              <p:nvPr/>
            </p:nvSpPr>
            <p:spPr>
              <a:xfrm>
                <a:off x="5574929" y="3706071"/>
                <a:ext cx="190488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3706071"/>
                <a:ext cx="1904880" cy="347403"/>
              </a:xfrm>
              <a:prstGeom prst="rect">
                <a:avLst/>
              </a:prstGeom>
              <a:blipFill>
                <a:blip r:embed="rId5"/>
                <a:stretch>
                  <a:fillRect l="-3526" t="-3509" r="-224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/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BE424EB-A5B4-4727-91FA-686AF48CF4A1}"/>
              </a:ext>
            </a:extLst>
          </p:cNvPr>
          <p:cNvSpPr/>
          <p:nvPr/>
        </p:nvSpPr>
        <p:spPr>
          <a:xfrm>
            <a:off x="4354047" y="2940143"/>
            <a:ext cx="339476" cy="354667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8EE69C7D-1B10-47F7-A65A-A11EE553D831}"/>
                  </a:ext>
                </a:extLst>
              </p:cNvPr>
              <p:cNvSpPr/>
              <p:nvPr/>
            </p:nvSpPr>
            <p:spPr>
              <a:xfrm>
                <a:off x="6195732" y="2530190"/>
                <a:ext cx="337894" cy="354667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8EE69C7D-1B10-47F7-A65A-A11EE553D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32" y="2530190"/>
                <a:ext cx="337894" cy="354667"/>
              </a:xfrm>
              <a:prstGeom prst="flowChartConnector">
                <a:avLst/>
              </a:prstGeom>
              <a:blipFill>
                <a:blip r:embed="rId2"/>
                <a:stretch>
                  <a:fillRect l="-24561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4CA4835-185A-446D-B8DC-F45AF584EE7A}"/>
              </a:ext>
            </a:extLst>
          </p:cNvPr>
          <p:cNvSpPr/>
          <p:nvPr/>
        </p:nvSpPr>
        <p:spPr>
          <a:xfrm>
            <a:off x="5109882" y="2551580"/>
            <a:ext cx="114300" cy="113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D9517-4D95-45B1-A761-06FFBC0473FE}"/>
              </a:ext>
            </a:extLst>
          </p:cNvPr>
          <p:cNvSpPr/>
          <p:nvPr/>
        </p:nvSpPr>
        <p:spPr>
          <a:xfrm>
            <a:off x="5598459" y="2551580"/>
            <a:ext cx="114300" cy="113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D114F-B2A3-4D0A-9C0E-634B0E4240C6}"/>
              </a:ext>
            </a:extLst>
          </p:cNvPr>
          <p:cNvSpPr txBox="1"/>
          <p:nvPr/>
        </p:nvSpPr>
        <p:spPr>
          <a:xfrm>
            <a:off x="5240991" y="28995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2F5C11B-7F0B-4EDA-9782-AB69A67AD44A}"/>
              </a:ext>
            </a:extLst>
          </p:cNvPr>
          <p:cNvSpPr/>
          <p:nvPr/>
        </p:nvSpPr>
        <p:spPr>
          <a:xfrm>
            <a:off x="4902110" y="2551580"/>
            <a:ext cx="114300" cy="1139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734B10-59CC-4F11-8579-4E7B6131B3BE}"/>
              </a:ext>
            </a:extLst>
          </p:cNvPr>
          <p:cNvSpPr/>
          <p:nvPr/>
        </p:nvSpPr>
        <p:spPr>
          <a:xfrm>
            <a:off x="5851712" y="2551581"/>
            <a:ext cx="56030" cy="11396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7E8383-9DD8-4D2C-86EB-5B399FB3AF21}"/>
                  </a:ext>
                </a:extLst>
              </p:cNvPr>
              <p:cNvSpPr txBox="1"/>
              <p:nvPr/>
            </p:nvSpPr>
            <p:spPr>
              <a:xfrm>
                <a:off x="7152154" y="2807189"/>
                <a:ext cx="393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7E8383-9DD8-4D2C-86EB-5B399FB3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54" y="2807189"/>
                <a:ext cx="393569" cy="553998"/>
              </a:xfrm>
              <a:prstGeom prst="rect">
                <a:avLst/>
              </a:prstGeom>
              <a:blipFill>
                <a:blip r:embed="rId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882B0F-C1A6-42CF-8F7F-3E78C443C584}"/>
                  </a:ext>
                </a:extLst>
              </p:cNvPr>
              <p:cNvSpPr txBox="1"/>
              <p:nvPr/>
            </p:nvSpPr>
            <p:spPr>
              <a:xfrm>
                <a:off x="7908036" y="2530190"/>
                <a:ext cx="393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882B0F-C1A6-42CF-8F7F-3E78C443C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036" y="2530190"/>
                <a:ext cx="393569" cy="553998"/>
              </a:xfrm>
              <a:prstGeom prst="rect">
                <a:avLst/>
              </a:prstGeom>
              <a:blipFill>
                <a:blip r:embed="rId4"/>
                <a:stretch>
                  <a:fillRect l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7F2EE2-2F4C-45A8-A7F8-935865E6DF7C}"/>
                  </a:ext>
                </a:extLst>
              </p:cNvPr>
              <p:cNvSpPr txBox="1"/>
              <p:nvPr/>
            </p:nvSpPr>
            <p:spPr>
              <a:xfrm>
                <a:off x="7698123" y="3361187"/>
                <a:ext cx="393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7F2EE2-2F4C-45A8-A7F8-935865E6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23" y="3361187"/>
                <a:ext cx="393569" cy="553998"/>
              </a:xfrm>
              <a:prstGeom prst="rect">
                <a:avLst/>
              </a:prstGeom>
              <a:blipFill>
                <a:blip r:embed="rId5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5A8CEC36-71E3-44D4-A848-495E4A2E877F}"/>
                  </a:ext>
                </a:extLst>
              </p:cNvPr>
              <p:cNvSpPr/>
              <p:nvPr/>
            </p:nvSpPr>
            <p:spPr>
              <a:xfrm>
                <a:off x="6195732" y="2940143"/>
                <a:ext cx="337894" cy="354667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5A8CEC36-71E3-44D4-A848-495E4A2E8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32" y="2940143"/>
                <a:ext cx="337894" cy="354667"/>
              </a:xfrm>
              <a:prstGeom prst="flowChartConnector">
                <a:avLst/>
              </a:prstGeom>
              <a:blipFill>
                <a:blip r:embed="rId6"/>
                <a:stretch>
                  <a:fillRect l="-24561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9A209759-0FD5-4097-BBEB-60596C95391D}"/>
                  </a:ext>
                </a:extLst>
              </p:cNvPr>
              <p:cNvSpPr/>
              <p:nvPr/>
            </p:nvSpPr>
            <p:spPr>
              <a:xfrm>
                <a:off x="6201120" y="3335431"/>
                <a:ext cx="337894" cy="354667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9A209759-0FD5-4097-BBEB-60596C953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20" y="3335431"/>
                <a:ext cx="337894" cy="354667"/>
              </a:xfrm>
              <a:prstGeom prst="flowChartConnector">
                <a:avLst/>
              </a:prstGeom>
              <a:blipFill>
                <a:blip r:embed="rId7"/>
                <a:stretch>
                  <a:fillRect l="-24561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47C8EF-4F27-4855-8DE8-AA9281461095}"/>
              </a:ext>
            </a:extLst>
          </p:cNvPr>
          <p:cNvSpPr/>
          <p:nvPr/>
        </p:nvSpPr>
        <p:spPr>
          <a:xfrm>
            <a:off x="4987861" y="2205318"/>
            <a:ext cx="1492623" cy="18792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3114D5-F165-4791-91C8-B92CD86EEE23}"/>
              </a:ext>
            </a:extLst>
          </p:cNvPr>
          <p:cNvSpPr/>
          <p:nvPr/>
        </p:nvSpPr>
        <p:spPr>
          <a:xfrm>
            <a:off x="3981273" y="2711195"/>
            <a:ext cx="1492623" cy="860611"/>
          </a:xfrm>
          <a:prstGeom prst="round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9F4873A8-1D52-4458-9746-52386F1BF286}"/>
                  </a:ext>
                </a:extLst>
              </p:cNvPr>
              <p:cNvSpPr/>
              <p:nvPr/>
            </p:nvSpPr>
            <p:spPr>
              <a:xfrm>
                <a:off x="5029200" y="2940143"/>
                <a:ext cx="415117" cy="404813"/>
              </a:xfrm>
              <a:prstGeom prst="flowChartConnector">
                <a:avLst/>
              </a:prstGeom>
              <a:solidFill>
                <a:schemeClr val="accent6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9F4873A8-1D52-4458-9746-52386F1BF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940143"/>
                <a:ext cx="415117" cy="404813"/>
              </a:xfrm>
              <a:prstGeom prst="flowChartConnector">
                <a:avLst/>
              </a:prstGeom>
              <a:blipFill>
                <a:blip r:embed="rId2"/>
                <a:stretch>
                  <a:fillRect l="-7143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05D50515-5FDC-4412-96C8-6994E5B766FF}"/>
                  </a:ext>
                </a:extLst>
              </p:cNvPr>
              <p:cNvSpPr/>
              <p:nvPr/>
            </p:nvSpPr>
            <p:spPr>
              <a:xfrm>
                <a:off x="4110817" y="2940142"/>
                <a:ext cx="415117" cy="404813"/>
              </a:xfrm>
              <a:prstGeom prst="flowChartConnector">
                <a:avLst/>
              </a:prstGeom>
              <a:solidFill>
                <a:schemeClr val="accent6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8288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05D50515-5FDC-4412-96C8-6994E5B76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17" y="2940142"/>
                <a:ext cx="415117" cy="404813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4B5273-E8F1-4F8D-9A08-D24C5D8CD7CE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>
            <a:off x="4525934" y="3142549"/>
            <a:ext cx="503266" cy="1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3EAE7-49AA-41AD-A3D5-504C5BE867FB}"/>
                  </a:ext>
                </a:extLst>
              </p:cNvPr>
              <p:cNvSpPr txBox="1"/>
              <p:nvPr/>
            </p:nvSpPr>
            <p:spPr>
              <a:xfrm>
                <a:off x="4585448" y="2837706"/>
                <a:ext cx="340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3EAE7-49AA-41AD-A3D5-504C5BE8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48" y="2837706"/>
                <a:ext cx="34041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31D5F-9F09-4253-9A32-EA9AE7EF80F1}"/>
              </a:ext>
            </a:extLst>
          </p:cNvPr>
          <p:cNvCxnSpPr>
            <a:cxnSpLocks/>
            <a:stCxn id="5" idx="6"/>
            <a:endCxn id="21" idx="3"/>
          </p:cNvCxnSpPr>
          <p:nvPr/>
        </p:nvCxnSpPr>
        <p:spPr>
          <a:xfrm flipV="1">
            <a:off x="5444317" y="3141502"/>
            <a:ext cx="451596" cy="1048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0F1CCB-C0E7-492D-83D1-C3099DACB40C}"/>
                  </a:ext>
                </a:extLst>
              </p:cNvPr>
              <p:cNvSpPr txBox="1"/>
              <p:nvPr/>
            </p:nvSpPr>
            <p:spPr>
              <a:xfrm>
                <a:off x="5524747" y="2965805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0F1CCB-C0E7-492D-83D1-C3099DACB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47" y="2965805"/>
                <a:ext cx="371166" cy="277424"/>
              </a:xfrm>
              <a:prstGeom prst="rect">
                <a:avLst/>
              </a:prstGeom>
              <a:blipFill>
                <a:blip r:embed="rId5"/>
                <a:stretch>
                  <a:fillRect r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69765C56-21BC-4FDB-BFFB-A77BFB616DFB}"/>
                  </a:ext>
                </a:extLst>
              </p:cNvPr>
              <p:cNvSpPr/>
              <p:nvPr/>
            </p:nvSpPr>
            <p:spPr>
              <a:xfrm>
                <a:off x="5895913" y="2939095"/>
                <a:ext cx="460562" cy="404813"/>
              </a:xfrm>
              <a:prstGeom prst="hexagon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69765C56-21BC-4FDB-BFFB-A77BFB616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13" y="2939095"/>
                <a:ext cx="460562" cy="404813"/>
              </a:xfrm>
              <a:prstGeom prst="hexagon">
                <a:avLst/>
              </a:prstGeom>
              <a:blipFill>
                <a:blip r:embed="rId6"/>
                <a:stretch>
                  <a:fillRect l="-2500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3DD86210-76CF-4AE7-908C-27AE1EF27EF9}"/>
                  </a:ext>
                </a:extLst>
              </p:cNvPr>
              <p:cNvSpPr/>
              <p:nvPr/>
            </p:nvSpPr>
            <p:spPr>
              <a:xfrm>
                <a:off x="5895912" y="3449697"/>
                <a:ext cx="460562" cy="404813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3DD86210-76CF-4AE7-908C-27AE1EF27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12" y="3449697"/>
                <a:ext cx="460562" cy="404813"/>
              </a:xfrm>
              <a:prstGeom prst="hexagon">
                <a:avLst/>
              </a:prstGeom>
              <a:blipFill>
                <a:blip r:embed="rId7"/>
                <a:stretch>
                  <a:fillRect l="-2500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6001479A-A224-4DAC-A292-62D24779A37F}"/>
                  </a:ext>
                </a:extLst>
              </p:cNvPr>
              <p:cNvSpPr/>
              <p:nvPr/>
            </p:nvSpPr>
            <p:spPr>
              <a:xfrm>
                <a:off x="5895912" y="2429472"/>
                <a:ext cx="460562" cy="404813"/>
              </a:xfrm>
              <a:prstGeom prst="hexagon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6001479A-A224-4DAC-A292-62D24779A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12" y="2429472"/>
                <a:ext cx="460562" cy="404813"/>
              </a:xfrm>
              <a:prstGeom prst="hexagon">
                <a:avLst/>
              </a:prstGeom>
              <a:blipFill>
                <a:blip r:embed="rId8"/>
                <a:stretch>
                  <a:fillRect l="-250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DA26FD-9F92-4537-8A74-A9E7188A233B}"/>
              </a:ext>
            </a:extLst>
          </p:cNvPr>
          <p:cNvCxnSpPr>
            <a:cxnSpLocks/>
            <a:stCxn id="5" idx="6"/>
            <a:endCxn id="26" idx="3"/>
          </p:cNvCxnSpPr>
          <p:nvPr/>
        </p:nvCxnSpPr>
        <p:spPr>
          <a:xfrm flipV="1">
            <a:off x="5444317" y="2631879"/>
            <a:ext cx="451595" cy="510671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D5C605-6B56-4648-9B1D-C23FF2679D69}"/>
              </a:ext>
            </a:extLst>
          </p:cNvPr>
          <p:cNvCxnSpPr>
            <a:cxnSpLocks/>
            <a:stCxn id="5" idx="6"/>
            <a:endCxn id="25" idx="3"/>
          </p:cNvCxnSpPr>
          <p:nvPr/>
        </p:nvCxnSpPr>
        <p:spPr>
          <a:xfrm>
            <a:off x="5444317" y="3142550"/>
            <a:ext cx="451595" cy="509554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6A7BCB-E1AF-47FA-BE69-4FF2C1E072FE}"/>
                  </a:ext>
                </a:extLst>
              </p:cNvPr>
              <p:cNvSpPr txBox="1"/>
              <p:nvPr/>
            </p:nvSpPr>
            <p:spPr>
              <a:xfrm rot="18739933">
                <a:off x="5458282" y="2695572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6A7BCB-E1AF-47FA-BE69-4FF2C1E07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39933">
                <a:off x="5458282" y="2695572"/>
                <a:ext cx="371166" cy="277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0A2478-8023-47CC-B8A7-8CF1A7BFCCFC}"/>
                  </a:ext>
                </a:extLst>
              </p:cNvPr>
              <p:cNvSpPr txBox="1"/>
              <p:nvPr/>
            </p:nvSpPr>
            <p:spPr>
              <a:xfrm rot="2817198">
                <a:off x="5533131" y="3262275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0A2478-8023-47CC-B8A7-8CF1A7BF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7198">
                <a:off x="5533131" y="3262275"/>
                <a:ext cx="371166" cy="277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5AD16C6-A56B-4589-B768-42E487B7DFCE}"/>
              </a:ext>
            </a:extLst>
          </p:cNvPr>
          <p:cNvSpPr/>
          <p:nvPr/>
        </p:nvSpPr>
        <p:spPr>
          <a:xfrm>
            <a:off x="5925491" y="3575492"/>
            <a:ext cx="1492623" cy="187922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608DE868-BD64-44F6-993B-608BC4816F90}"/>
                  </a:ext>
                </a:extLst>
              </p:cNvPr>
              <p:cNvSpPr/>
              <p:nvPr/>
            </p:nvSpPr>
            <p:spPr>
              <a:xfrm>
                <a:off x="5966830" y="4310317"/>
                <a:ext cx="415117" cy="404813"/>
              </a:xfrm>
              <a:prstGeom prst="flowChartConnector">
                <a:avLst/>
              </a:prstGeom>
              <a:solidFill>
                <a:schemeClr val="accent6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608DE868-BD64-44F6-993B-608BC4816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30" y="4310317"/>
                <a:ext cx="415117" cy="404813"/>
              </a:xfrm>
              <a:prstGeom prst="flowChartConnector">
                <a:avLst/>
              </a:prstGeom>
              <a:blipFill>
                <a:blip r:embed="rId11"/>
                <a:stretch>
                  <a:fillRect l="-7143" r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A1F055-4FDD-4B56-AC78-B764C4031861}"/>
              </a:ext>
            </a:extLst>
          </p:cNvPr>
          <p:cNvCxnSpPr>
            <a:cxnSpLocks/>
            <a:stCxn id="40" idx="6"/>
            <a:endCxn id="43" idx="3"/>
          </p:cNvCxnSpPr>
          <p:nvPr/>
        </p:nvCxnSpPr>
        <p:spPr>
          <a:xfrm flipV="1">
            <a:off x="6381947" y="4511676"/>
            <a:ext cx="451596" cy="1048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4115EC-92E6-46AC-AB93-A42EB8E5C11D}"/>
                  </a:ext>
                </a:extLst>
              </p:cNvPr>
              <p:cNvSpPr txBox="1"/>
              <p:nvPr/>
            </p:nvSpPr>
            <p:spPr>
              <a:xfrm>
                <a:off x="6462377" y="4335979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4115EC-92E6-46AC-AB93-A42EB8E5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77" y="4335979"/>
                <a:ext cx="371166" cy="277424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BF275DF2-7966-4AFD-AD06-726E44B81C93}"/>
                  </a:ext>
                </a:extLst>
              </p:cNvPr>
              <p:cNvSpPr/>
              <p:nvPr/>
            </p:nvSpPr>
            <p:spPr>
              <a:xfrm>
                <a:off x="6833543" y="4309269"/>
                <a:ext cx="460562" cy="404813"/>
              </a:xfrm>
              <a:prstGeom prst="hexagon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BF275DF2-7966-4AFD-AD06-726E44B81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43" y="4309269"/>
                <a:ext cx="460562" cy="404813"/>
              </a:xfrm>
              <a:prstGeom prst="hexagon">
                <a:avLst/>
              </a:prstGeom>
              <a:blipFill>
                <a:blip r:embed="rId13"/>
                <a:stretch>
                  <a:fillRect l="-2500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8AF92E17-80F4-4835-B98F-67F038E3F12D}"/>
                  </a:ext>
                </a:extLst>
              </p:cNvPr>
              <p:cNvSpPr/>
              <p:nvPr/>
            </p:nvSpPr>
            <p:spPr>
              <a:xfrm>
                <a:off x="6833542" y="4819871"/>
                <a:ext cx="460562" cy="404813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8AF92E17-80F4-4835-B98F-67F038E3F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42" y="4819871"/>
                <a:ext cx="460562" cy="404813"/>
              </a:xfrm>
              <a:prstGeom prst="hexagon">
                <a:avLst/>
              </a:prstGeom>
              <a:blipFill>
                <a:blip r:embed="rId14"/>
                <a:stretch>
                  <a:fillRect l="-250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26C417D1-D554-4A12-A9A2-0F2F4699FC47}"/>
                  </a:ext>
                </a:extLst>
              </p:cNvPr>
              <p:cNvSpPr/>
              <p:nvPr/>
            </p:nvSpPr>
            <p:spPr>
              <a:xfrm>
                <a:off x="6833542" y="3799646"/>
                <a:ext cx="460562" cy="404813"/>
              </a:xfrm>
              <a:prstGeom prst="hexagon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26C417D1-D554-4A12-A9A2-0F2F4699F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42" y="3799646"/>
                <a:ext cx="460562" cy="404813"/>
              </a:xfrm>
              <a:prstGeom prst="hexagon">
                <a:avLst/>
              </a:prstGeom>
              <a:blipFill>
                <a:blip r:embed="rId15"/>
                <a:stretch>
                  <a:fillRect l="-2500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73FA9-75DB-4490-8024-EC91A94A7434}"/>
              </a:ext>
            </a:extLst>
          </p:cNvPr>
          <p:cNvCxnSpPr>
            <a:cxnSpLocks/>
            <a:stCxn id="40" idx="6"/>
            <a:endCxn id="45" idx="3"/>
          </p:cNvCxnSpPr>
          <p:nvPr/>
        </p:nvCxnSpPr>
        <p:spPr>
          <a:xfrm flipV="1">
            <a:off x="6381947" y="4002053"/>
            <a:ext cx="451595" cy="510671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370973-EAE4-4628-8EDD-43A9494D9318}"/>
              </a:ext>
            </a:extLst>
          </p:cNvPr>
          <p:cNvCxnSpPr>
            <a:cxnSpLocks/>
            <a:stCxn id="40" idx="6"/>
            <a:endCxn id="44" idx="3"/>
          </p:cNvCxnSpPr>
          <p:nvPr/>
        </p:nvCxnSpPr>
        <p:spPr>
          <a:xfrm>
            <a:off x="6381947" y="4512724"/>
            <a:ext cx="451595" cy="509554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DE291B-FEFE-4B46-AAA3-E37BB68AE406}"/>
                  </a:ext>
                </a:extLst>
              </p:cNvPr>
              <p:cNvSpPr txBox="1"/>
              <p:nvPr/>
            </p:nvSpPr>
            <p:spPr>
              <a:xfrm rot="18739933">
                <a:off x="6395912" y="4065746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DE291B-FEFE-4B46-AAA3-E37BB68A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39933">
                <a:off x="6395912" y="4065746"/>
                <a:ext cx="371166" cy="2774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00CD38-07C6-43A1-BA73-6A57D2132EFF}"/>
                  </a:ext>
                </a:extLst>
              </p:cNvPr>
              <p:cNvSpPr txBox="1"/>
              <p:nvPr/>
            </p:nvSpPr>
            <p:spPr>
              <a:xfrm rot="2817198">
                <a:off x="6470761" y="4632449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00CD38-07C6-43A1-BA73-6A57D213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7198">
                <a:off x="6470761" y="4632449"/>
                <a:ext cx="371166" cy="2774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2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77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13</cp:revision>
  <dcterms:created xsi:type="dcterms:W3CDTF">2021-01-03T17:59:59Z</dcterms:created>
  <dcterms:modified xsi:type="dcterms:W3CDTF">2021-01-05T02:05:40Z</dcterms:modified>
</cp:coreProperties>
</file>