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5" r:id="rId3"/>
    <p:sldId id="259" r:id="rId4"/>
    <p:sldId id="257" r:id="rId5"/>
    <p:sldId id="284" r:id="rId6"/>
    <p:sldId id="263" r:id="rId7"/>
    <p:sldId id="286" r:id="rId8"/>
    <p:sldId id="288" r:id="rId9"/>
    <p:sldId id="287" r:id="rId10"/>
    <p:sldId id="290" r:id="rId11"/>
    <p:sldId id="275" r:id="rId12"/>
    <p:sldId id="289" r:id="rId13"/>
    <p:sldId id="262" r:id="rId14"/>
    <p:sldId id="29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1F0A3-B58E-434D-AF84-E0D7278839AF}">
  <a:tblStyle styleId="{2CD1F0A3-B58E-434D-AF84-E0D727883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軟正黑體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49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978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3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0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08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4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 b="0" i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b="0" i="0">
                <a:solidFill>
                  <a:srgbClr val="FFFFFF"/>
                </a:solidFill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b="0" i="0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pPr algn="r"/>
            <a:fld id="{00000000-1234-1234-1234-123412341234}" type="slidenum">
              <a:rPr lang="en" sz="1200" smtClean="0">
                <a:solidFill>
                  <a:srgbClr val="FFFFFF"/>
                </a:solidFill>
                <a:sym typeface="Roboto Condensed"/>
              </a:rPr>
              <a:pPr algn="r"/>
              <a:t>‹#›</a:t>
            </a:fld>
            <a:endParaRPr lang="en" sz="1200" dirty="0">
              <a:solidFill>
                <a:srgbClr val="FFFFFF"/>
              </a:solidFill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charset="-120"/>
          <a:ea typeface="微軟正黑體" charset="-120"/>
          <a:cs typeface="微軟正黑體" charset="-12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charset="-120"/>
          <a:ea typeface="微軟正黑體" charset="-120"/>
          <a:cs typeface="微軟正黑體" charset="-12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upstockphotos.com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 smtClean="0">
                <a:solidFill>
                  <a:srgbClr val="FFFF00"/>
                </a:solidFill>
              </a:rPr>
              <a:t>防止</a:t>
            </a:r>
            <a:r>
              <a:rPr lang="zh-TW" altLang="en-US" dirty="0">
                <a:solidFill>
                  <a:srgbClr val="FFFF00"/>
                </a:solidFill>
              </a:rPr>
              <a:t>老人</a:t>
            </a:r>
            <a:r>
              <a:rPr lang="zh-TW" altLang="en-US" dirty="0" smtClean="0">
                <a:solidFill>
                  <a:srgbClr val="FFFF00"/>
                </a:solidFill>
              </a:rPr>
              <a:t>小孩</a:t>
            </a:r>
            <a:r>
              <a:rPr lang="en-US" altLang="zh-TW" dirty="0" smtClean="0">
                <a:solidFill>
                  <a:srgbClr val="FFFF00"/>
                </a:solidFill>
              </a:rPr>
              <a:t/>
            </a:r>
            <a:br>
              <a:rPr lang="en-US" altLang="zh-TW" dirty="0" smtClean="0">
                <a:solidFill>
                  <a:srgbClr val="FFFF00"/>
                </a:solidFill>
              </a:rPr>
            </a:br>
            <a:r>
              <a:rPr lang="zh-TW" altLang="en-US" dirty="0" smtClean="0">
                <a:solidFill>
                  <a:srgbClr val="FFFF00"/>
                </a:solidFill>
              </a:rPr>
              <a:t>丟失</a:t>
            </a:r>
            <a:r>
              <a:rPr lang="zh-TW" altLang="en-US" dirty="0">
                <a:solidFill>
                  <a:srgbClr val="FFFF00"/>
                </a:solidFill>
              </a:rPr>
              <a:t>軟件</a:t>
            </a:r>
            <a:endParaRPr lang="en" dirty="0">
              <a:solidFill>
                <a:srgbClr val="FFFF00"/>
              </a:solidFill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319799" y="3431072"/>
            <a:ext cx="172821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s-I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00457056 </a:t>
            </a:r>
            <a:r>
              <a:rPr lang="zh-TW" altLang="is-IS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陳錦鴻 </a:t>
            </a:r>
            <a:r>
              <a:rPr lang="is-I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00457060 </a:t>
            </a:r>
            <a:r>
              <a:rPr lang="zh-TW" altLang="is-IS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謝文</a:t>
            </a:r>
            <a:r>
              <a:rPr lang="zh-TW" altLang="is-I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正</a:t>
            </a:r>
            <a:endParaRPr lang="zh-TW" altLang="is-IS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76762" y="343107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Android</a:t>
            </a:r>
            <a:r>
              <a:rPr lang="zh-TW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行動裝置軟體</a:t>
            </a:r>
            <a:r>
              <a:rPr lang="zh-TW" alt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TW" dirty="0" smtClean="0"/>
              <a:t>12/05</a:t>
            </a:r>
          </a:p>
          <a:p>
            <a:r>
              <a:rPr lang="zh-TW" altLang="en-US" sz="1200" dirty="0"/>
              <a:t>列出</a:t>
            </a:r>
            <a:r>
              <a:rPr lang="en-US" altLang="zh-TW" sz="1200" dirty="0"/>
              <a:t>/</a:t>
            </a:r>
            <a:r>
              <a:rPr lang="zh-TW" altLang="en-US" sz="1200" dirty="0"/>
              <a:t>畫出所需的</a:t>
            </a:r>
            <a:r>
              <a:rPr lang="en-US" altLang="zh-TW" sz="1200" dirty="0" smtClean="0"/>
              <a:t>Layout</a:t>
            </a:r>
          </a:p>
          <a:p>
            <a:r>
              <a:rPr lang="en-US" altLang="zh-TW" sz="1200" dirty="0" smtClean="0"/>
              <a:t> </a:t>
            </a:r>
            <a:r>
              <a:rPr lang="en-US" altLang="zh-TW" sz="1200" dirty="0"/>
              <a:t>APP</a:t>
            </a:r>
            <a:r>
              <a:rPr lang="zh-TW" altLang="en-US" sz="1200" dirty="0"/>
              <a:t>帳號與密碼的設定 </a:t>
            </a:r>
            <a:endParaRPr lang="en-US" altLang="zh-TW" sz="1200" dirty="0" smtClean="0"/>
          </a:p>
          <a:p>
            <a:r>
              <a:rPr lang="zh-TW" altLang="en-US" sz="1200" dirty="0" smtClean="0"/>
              <a:t>準備</a:t>
            </a:r>
            <a:r>
              <a:rPr lang="zh-TW" altLang="en-US" sz="1200" dirty="0"/>
              <a:t>架設資料庫</a:t>
            </a:r>
            <a:endParaRPr kumimoji="1" lang="zh-TW" altLang="en-US" sz="1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kumimoji="1" lang="en-US" altLang="zh-TW" dirty="0" smtClean="0"/>
              <a:t>12/12</a:t>
            </a:r>
          </a:p>
          <a:p>
            <a:r>
              <a:rPr lang="en-US" altLang="zh-TW" sz="1200" dirty="0"/>
              <a:t>LAYOUT</a:t>
            </a:r>
            <a:r>
              <a:rPr lang="zh-TW" altLang="en-US" sz="1200" dirty="0"/>
              <a:t>與</a:t>
            </a:r>
            <a:r>
              <a:rPr lang="en-US" altLang="zh-TW" sz="1200" dirty="0"/>
              <a:t>Code</a:t>
            </a:r>
            <a:r>
              <a:rPr lang="zh-TW" altLang="en-US" sz="1200" dirty="0"/>
              <a:t>的結合 </a:t>
            </a:r>
            <a:endParaRPr lang="en-US" altLang="zh-TW" sz="1200" dirty="0" smtClean="0"/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單機</a:t>
            </a:r>
            <a:r>
              <a:rPr lang="zh-TW" altLang="en-US" sz="1200" dirty="0">
                <a:solidFill>
                  <a:srgbClr val="FF0000"/>
                </a:solidFill>
              </a:rPr>
              <a:t>的定位測試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帳</a:t>
            </a:r>
            <a:r>
              <a:rPr lang="zh-TW" altLang="en-US" sz="1200" dirty="0">
                <a:solidFill>
                  <a:srgbClr val="FF0000"/>
                </a:solidFill>
              </a:rPr>
              <a:t>密的登入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/>
              <a:t>上</a:t>
            </a:r>
            <a:r>
              <a:rPr lang="zh-TW" altLang="en-US" sz="1200" dirty="0"/>
              <a:t>傳資料的功能</a:t>
            </a:r>
            <a:endParaRPr kumimoji="1"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6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進度報告</a:t>
            </a:r>
            <a:endParaRPr lang="en" dirty="0"/>
          </a:p>
        </p:txBody>
      </p:sp>
      <p:grpSp>
        <p:nvGrpSpPr>
          <p:cNvPr id="7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8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9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0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1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2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3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4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5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05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2581338" y="324535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441915" y="1221600"/>
            <a:ext cx="2811600" cy="2700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ANDROID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2000" dirty="0" smtClean="0">
                <a:latin typeface="微軟正黑體" charset="-120"/>
                <a:ea typeface="微軟正黑體" charset="-120"/>
                <a:cs typeface="微軟正黑體" charset="-120"/>
              </a:rPr>
              <a:t>基本的</a:t>
            </a:r>
            <a:r>
              <a:rPr lang="en-US" altLang="zh-TW" sz="2000" dirty="0" smtClean="0">
                <a:latin typeface="微軟正黑體" charset="-120"/>
                <a:ea typeface="微軟正黑體" charset="-120"/>
                <a:cs typeface="微軟正黑體" charset="-120"/>
              </a:rPr>
              <a:t>LAYOUT</a:t>
            </a:r>
            <a:endParaRPr lang="en" sz="2000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6" name="Shape 268"/>
          <p:cNvSpPr txBox="1">
            <a:spLocks/>
          </p:cNvSpPr>
          <p:nvPr/>
        </p:nvSpPr>
        <p:spPr>
          <a:xfrm>
            <a:off x="320499" y="-56080"/>
            <a:ext cx="9596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微軟正黑體" charset="-120"/>
                <a:ea typeface="微軟正黑體" charset="-120"/>
                <a:cs typeface="微軟正黑體" charset="-120"/>
                <a:sym typeface="Arial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LAYOUT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Shape 470"/>
          <p:cNvSpPr/>
          <p:nvPr/>
        </p:nvSpPr>
        <p:spPr>
          <a:xfrm>
            <a:off x="7036378" y="324534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8" name="Shape 470"/>
          <p:cNvSpPr/>
          <p:nvPr/>
        </p:nvSpPr>
        <p:spPr>
          <a:xfrm>
            <a:off x="4808858" y="324535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18" y="628215"/>
            <a:ext cx="1681914" cy="29900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87" y="636098"/>
            <a:ext cx="1681913" cy="299006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08" y="628214"/>
            <a:ext cx="1681913" cy="29900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資料庫方面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sp>
        <p:nvSpPr>
          <p:cNvPr id="29" name="Shape 513"/>
          <p:cNvSpPr txBox="1">
            <a:spLocks noGrp="1"/>
          </p:cNvSpPr>
          <p:nvPr>
            <p:ph type="body" idx="1"/>
          </p:nvPr>
        </p:nvSpPr>
        <p:spPr>
          <a:xfrm>
            <a:off x="587817" y="1355725"/>
            <a:ext cx="3126789" cy="232110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1600" dirty="0" smtClean="0"/>
              <a:t>我們採用了</a:t>
            </a:r>
            <a:r>
              <a:rPr lang="en-US" altLang="zh-TW" sz="1600" dirty="0" smtClean="0"/>
              <a:t>Google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Firebase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原因</a:t>
            </a:r>
            <a:endParaRPr lang="en-US" altLang="zh-TW" sz="1600" dirty="0" smtClean="0">
              <a:solidFill>
                <a:schemeClr val="tx1">
                  <a:lumMod val="85000"/>
                  <a:lumOff val="15000"/>
                </a:schemeClr>
              </a:solidFill>
              <a:hlinkClick r:id="rId3"/>
            </a:endParaRPr>
          </a:p>
          <a:p>
            <a:pPr marL="285750" indent="-285750"/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穩定性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  <a:hlinkClick r:id="rId3"/>
            </a:endParaRPr>
          </a:p>
          <a:p>
            <a:pPr marL="285750" indent="-285750"/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易上手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  <a:hlinkClick r:id="rId3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sz="1400" u="sng" dirty="0">
              <a:solidFill>
                <a:srgbClr val="3F5378"/>
              </a:solidFill>
              <a:hlinkClick r:id="rId3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06" y="1384173"/>
            <a:ext cx="5085985" cy="29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714811" y="864168"/>
            <a:ext cx="5567700" cy="214070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挑戰</a:t>
            </a:r>
            <a:r>
              <a:rPr lang="en-US" altLang="zh-TW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/>
            </a:r>
            <a:br>
              <a:rPr lang="en-US" altLang="zh-TW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</a:br>
            <a:r>
              <a:rPr lang="zh-TW" altLang="en-US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與心得</a:t>
            </a:r>
            <a:endParaRPr lang="en" sz="7200" b="0" dirty="0">
              <a:solidFill>
                <a:srgbClr val="FF9800"/>
              </a:solidFill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714811" y="3210384"/>
            <a:ext cx="5567700" cy="122494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latin typeface="微軟正黑體" charset="-120"/>
                <a:ea typeface="微軟正黑體" charset="-120"/>
                <a:cs typeface="微軟正黑體" charset="-120"/>
              </a:rPr>
              <a:t>遇到的問題</a:t>
            </a:r>
            <a:endParaRPr lang="en-US" altLang="zh-TW" dirty="0" smtClean="0">
              <a:latin typeface="微軟正黑體" charset="-120"/>
              <a:ea typeface="微軟正黑體" charset="-120"/>
              <a:cs typeface="微軟正黑體" charset="-12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latin typeface="微軟正黑體" charset="-120"/>
                <a:ea typeface="微軟正黑體" charset="-120"/>
                <a:cs typeface="微軟正黑體" charset="-120"/>
              </a:rPr>
              <a:t>感受最深的東西</a:t>
            </a:r>
            <a:endParaRPr lang="en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 b="0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charset="-120"/>
                <a:ea typeface="微軟正黑體" charset="-120"/>
                <a:cs typeface="微軟正黑體" charset="-120"/>
              </a:rPr>
              <a:t>感謝聆聽</a:t>
            </a:r>
            <a:endParaRPr lang="en" sz="2000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86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缺漏補正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dirty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020187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軟工平台的使用情況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dirty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軟工平台的使用情況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5" y="1744424"/>
            <a:ext cx="3084300" cy="25178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b="1" dirty="0" smtClean="0">
                <a:solidFill>
                  <a:srgbClr val="FF9800"/>
                </a:solidFill>
              </a:rPr>
              <a:t>使用</a:t>
            </a:r>
            <a:r>
              <a:rPr lang="en-US" altLang="zh-TW" sz="1600" b="1" dirty="0" smtClean="0">
                <a:solidFill>
                  <a:srgbClr val="FF9800"/>
                </a:solidFill>
              </a:rPr>
              <a:t>GitHub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dirty="0" smtClean="0"/>
              <a:t>現已開始使用</a:t>
            </a:r>
            <a:r>
              <a:rPr lang="en-US" altLang="zh-TW" sz="1200" dirty="0" smtClean="0"/>
              <a:t>GitHub</a:t>
            </a:r>
            <a:r>
              <a:rPr lang="zh-TW" altLang="en-US" sz="1200" dirty="0" smtClean="0"/>
              <a:t>平台，</a:t>
            </a:r>
            <a:endParaRPr lang="en-US" altLang="zh-TW" sz="1200" dirty="0" smtClean="0"/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dirty="0" smtClean="0"/>
              <a:t>但由於</a:t>
            </a:r>
            <a:r>
              <a:rPr lang="en-US" altLang="zh-TW" sz="1200" dirty="0" smtClean="0"/>
              <a:t>Android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Studio</a:t>
            </a:r>
            <a:r>
              <a:rPr lang="zh-TW" altLang="en-US" sz="1200" dirty="0" smtClean="0"/>
              <a:t>的問題，</a:t>
            </a:r>
            <a:endParaRPr lang="en-US" altLang="zh-TW" sz="1200" dirty="0" smtClean="0"/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dirty="0" smtClean="0"/>
              <a:t>導致有兩個</a:t>
            </a:r>
            <a:r>
              <a:rPr lang="en-US" altLang="zh-TW" sz="1200" dirty="0" smtClean="0"/>
              <a:t>Project</a:t>
            </a:r>
            <a:r>
              <a:rPr lang="zh-TW" altLang="en-US" sz="1200" dirty="0" smtClean="0"/>
              <a:t>的出現，</a:t>
            </a:r>
            <a:endParaRPr lang="en-US" altLang="zh-TW" sz="1200" dirty="0" smtClean="0"/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dirty="0" smtClean="0"/>
              <a:t>現進行合併之工作</a:t>
            </a:r>
            <a:endParaRPr lang="en-US" altLang="zh-TW" sz="1200" dirty="0" smtClean="0"/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2" name="Shape 619"/>
          <p:cNvGrpSpPr/>
          <p:nvPr/>
        </p:nvGrpSpPr>
        <p:grpSpPr>
          <a:xfrm>
            <a:off x="410339" y="584264"/>
            <a:ext cx="270295" cy="382822"/>
            <a:chOff x="3979850" y="1598950"/>
            <a:chExt cx="356825" cy="505375"/>
          </a:xfrm>
        </p:grpSpPr>
        <p:sp>
          <p:nvSpPr>
            <p:cNvPr id="23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75" y="1627811"/>
            <a:ext cx="4392016" cy="2634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專題開發進度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2000" dirty="0" smtClean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2</a:t>
            </a:r>
            <a:endParaRPr lang="en" sz="12000"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047488" y="1179576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23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40057"/>
              </p:ext>
            </p:extLst>
          </p:nvPr>
        </p:nvGraphicFramePr>
        <p:xfrm>
          <a:off x="446657" y="1682750"/>
          <a:ext cx="3459477" cy="2264176"/>
        </p:xfrm>
        <a:graphic>
          <a:graphicData uri="http://schemas.openxmlformats.org/drawingml/2006/table">
            <a:tbl>
              <a:tblPr firstRow="1" bandRow="1">
                <a:tableStyleId>{2CD1F0A3-B58E-434D-AF84-E0D7278839AF}</a:tableStyleId>
              </a:tblPr>
              <a:tblGrid>
                <a:gridCol w="494211"/>
                <a:gridCol w="494211"/>
                <a:gridCol w="494211"/>
                <a:gridCol w="494211"/>
                <a:gridCol w="494211"/>
                <a:gridCol w="494211"/>
                <a:gridCol w="494211"/>
              </a:tblGrid>
              <a:tr h="3197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2017 11/14 APP的結構 資料搜集  11/28 APP的LAYOUT的設計  12/12 APP CODE與LAYOUT的結合 基本功能的調試  12/26 其他的附加功能 DEBUG"/>
          <p:cNvSpPr txBox="1">
            <a:spLocks noGrp="1"/>
          </p:cNvSpPr>
          <p:nvPr>
            <p:ph type="body" sz="half" idx="4294967295"/>
          </p:nvPr>
        </p:nvSpPr>
        <p:spPr>
          <a:xfrm>
            <a:off x="4045712" y="1303027"/>
            <a:ext cx="4558791" cy="3649073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rPr sz="3200" dirty="0">
                <a:latin typeface="Microsoft JhengHei" charset="-120"/>
                <a:ea typeface="Microsoft JhengHei" charset="-120"/>
                <a:cs typeface="Microsoft JhengHei" charset="-120"/>
              </a:rPr>
              <a:t>2017</a:t>
            </a:r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11/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28</a:t>
            </a: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APP的結構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資料搜集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05</a:t>
            </a: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APP的LAYOUT的設計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12/12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 CODE與LAYOUT的結合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基本功能的調試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12/26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其他的附加功能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DEBUG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3531"/>
              </p:ext>
            </p:extLst>
          </p:nvPr>
        </p:nvGraphicFramePr>
        <p:xfrm>
          <a:off x="446657" y="1682750"/>
          <a:ext cx="3459477" cy="1940111"/>
        </p:xfrm>
        <a:graphic>
          <a:graphicData uri="http://schemas.openxmlformats.org/drawingml/2006/table">
            <a:tbl>
              <a:tblPr firstRow="1" bandRow="1">
                <a:tableStyleId>{2CD1F0A3-B58E-434D-AF84-E0D7278839AF}</a:tableStyleId>
              </a:tblPr>
              <a:tblGrid>
                <a:gridCol w="494211"/>
                <a:gridCol w="494211"/>
                <a:gridCol w="494211"/>
                <a:gridCol w="494211"/>
                <a:gridCol w="494211"/>
                <a:gridCol w="494211"/>
                <a:gridCol w="494211"/>
              </a:tblGrid>
              <a:tr h="3197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2017 11/14 APP的結構 資料搜集  11/28 APP的LAYOUT的設計  12/12 APP CODE與LAYOUT的結合 基本功能的調試  12/26 其他的附加功能 DEBUG"/>
          <p:cNvSpPr txBox="1">
            <a:spLocks noGrp="1"/>
          </p:cNvSpPr>
          <p:nvPr>
            <p:ph type="body" sz="half" idx="4294967295"/>
          </p:nvPr>
        </p:nvSpPr>
        <p:spPr>
          <a:xfrm>
            <a:off x="4045712" y="1534954"/>
            <a:ext cx="4558791" cy="2235701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rPr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201</a:t>
            </a:r>
            <a:r>
              <a:rPr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8</a:t>
            </a:r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01/02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APP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的最後檢驗</a:t>
            </a:r>
            <a:b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01/09</a:t>
            </a:r>
            <a:b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專題報告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endParaRPr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1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7" y="1355725"/>
            <a:ext cx="8138160" cy="30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86384" y="1700784"/>
            <a:ext cx="5262107" cy="15636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9600" dirty="0" smtClean="0"/>
              <a:t>本周</a:t>
            </a:r>
            <a:r>
              <a:rPr lang="zh-TW" altLang="en-US" sz="9600" dirty="0" smtClean="0"/>
              <a:t>進度</a:t>
            </a:r>
            <a:endParaRPr lang="en" sz="9600" dirty="0"/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微軟正黑體" charset="-120"/>
                <a:ea typeface="微軟正黑體" charset="-120"/>
                <a:cs typeface="微軟正黑體" charset="-120"/>
              </a:rPr>
              <a:t>9</a:t>
            </a:fld>
            <a:endParaRPr lang="en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621995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235</Words>
  <Application>Microsoft Macintosh PowerPoint</Application>
  <PresentationFormat>如螢幕大小 (16:9)</PresentationFormat>
  <Paragraphs>135</Paragraphs>
  <Slides>14</Slides>
  <Notes>14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Arial</vt:lpstr>
      <vt:lpstr>Roboto Condensed</vt:lpstr>
      <vt:lpstr>Roboto Condensed Light</vt:lpstr>
      <vt:lpstr>新細明體</vt:lpstr>
      <vt:lpstr>Microsoft JhengHei</vt:lpstr>
      <vt:lpstr>Arvo</vt:lpstr>
      <vt:lpstr>Salerio template</vt:lpstr>
      <vt:lpstr>防止老人小孩 丟失軟件</vt:lpstr>
      <vt:lpstr>缺漏補正</vt:lpstr>
      <vt:lpstr>軟工平台的使用情況</vt:lpstr>
      <vt:lpstr>軟工平台的使用情況</vt:lpstr>
      <vt:lpstr>專題開發進度</vt:lpstr>
      <vt:lpstr>時間行程</vt:lpstr>
      <vt:lpstr>時間行程</vt:lpstr>
      <vt:lpstr>時間行程</vt:lpstr>
      <vt:lpstr>PowerPoint 簡報</vt:lpstr>
      <vt:lpstr>進度報告</vt:lpstr>
      <vt:lpstr>PowerPoint 簡報</vt:lpstr>
      <vt:lpstr>資料庫方面</vt:lpstr>
      <vt:lpstr>挑戰 與心得</vt:lpstr>
      <vt:lpstr>THANKS!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防止老人小孩 丟失軟件</dc:title>
  <cp:lastModifiedBy>Kam Hong Chan</cp:lastModifiedBy>
  <cp:revision>8</cp:revision>
  <dcterms:modified xsi:type="dcterms:W3CDTF">2017-12-12T02:02:56Z</dcterms:modified>
</cp:coreProperties>
</file>