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大標題與副標題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線條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大標題文字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大標題文字</a:t>
            </a:r>
          </a:p>
        </p:txBody>
      </p:sp>
      <p:sp>
        <p:nvSpPr>
          <p:cNvPr id="14" name="內文層級一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" name="幻燈片編號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字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文字</a:t>
            </a:r>
          </a:p>
        </p:txBody>
      </p:sp>
      <p:sp>
        <p:nvSpPr>
          <p:cNvPr id="103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一頁三張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影像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影像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影像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說明框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22" name="在此輸入名言語錄。"/>
          <p:cNvSpPr txBox="1"/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在此輸入名言語錄。</a:t>
            </a:r>
          </a:p>
        </p:txBody>
      </p:sp>
      <p:sp>
        <p:nvSpPr>
          <p:cNvPr id="123" name="王大明"/>
          <p:cNvSpPr txBox="1"/>
          <p:nvPr>
            <p:ph type="body" sz="quarter" idx="14"/>
          </p:nvPr>
        </p:nvSpPr>
        <p:spPr>
          <a:xfrm>
            <a:off x="406400" y="7789333"/>
            <a:ext cx="12192000" cy="11684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王大明</a:t>
            </a:r>
          </a:p>
        </p:txBody>
      </p:sp>
      <p:sp>
        <p:nvSpPr>
          <p:cNvPr id="124" name="文字"/>
          <p:cNvSpPr txBox="1"/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文字</a:t>
            </a:r>
          </a:p>
        </p:txBody>
      </p:sp>
      <p:sp>
        <p:nvSpPr>
          <p:cNvPr id="12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引言替用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在此輸入名言語錄。"/>
          <p:cNvSpPr txBox="1"/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在此輸入名言語錄。</a:t>
            </a:r>
          </a:p>
        </p:txBody>
      </p:sp>
      <p:sp>
        <p:nvSpPr>
          <p:cNvPr id="133" name="影像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王大明"/>
          <p:cNvSpPr txBox="1"/>
          <p:nvPr>
            <p:ph type="body" sz="quarter" idx="15"/>
          </p:nvPr>
        </p:nvSpPr>
        <p:spPr>
          <a:xfrm>
            <a:off x="5892800" y="7636933"/>
            <a:ext cx="6705600" cy="11684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b="1" sz="6000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王大明</a:t>
            </a:r>
          </a:p>
        </p:txBody>
      </p:sp>
      <p:sp>
        <p:nvSpPr>
          <p:cNvPr id="13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影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替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影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線條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與副標題替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線條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大標題文字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大標題文字</a:t>
            </a:r>
          </a:p>
        </p:txBody>
      </p:sp>
      <p:sp>
        <p:nvSpPr>
          <p:cNvPr id="35" name="內文層級一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6" name="幻燈片編號"/>
          <p:cNvSpPr txBox="1"/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 - 中央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大標題文字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大標題文字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直式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影像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大標題文字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大標題文字</a:t>
            </a:r>
          </a:p>
        </p:txBody>
      </p:sp>
      <p:sp>
        <p:nvSpPr>
          <p:cNvPr id="54" name="內文層級一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字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文字</a:t>
            </a:r>
          </a:p>
        </p:txBody>
      </p:sp>
      <p:sp>
        <p:nvSpPr>
          <p:cNvPr id="6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與項目符號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字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文字</a:t>
            </a:r>
          </a:p>
        </p:txBody>
      </p:sp>
      <p:sp>
        <p:nvSpPr>
          <p:cNvPr id="72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3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與項目符號替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字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文字</a:t>
            </a:r>
          </a:p>
        </p:txBody>
      </p:sp>
      <p:sp>
        <p:nvSpPr>
          <p:cNvPr id="82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83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、項目符號與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字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文字</a:t>
            </a:r>
          </a:p>
        </p:txBody>
      </p:sp>
      <p:sp>
        <p:nvSpPr>
          <p:cNvPr id="92" name="影像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大標題文字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94" name="內文層級一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大標題文字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幻燈片編號"/>
          <p:cNvSpPr txBox="1"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 垃圾"/>
          <p:cNvSpPr txBox="1"/>
          <p:nvPr>
            <p:ph type="title"/>
          </p:nvPr>
        </p:nvSpPr>
        <p:spPr>
          <a:xfrm>
            <a:off x="406400" y="5867975"/>
            <a:ext cx="12192000" cy="2705101"/>
          </a:xfrm>
          <a:prstGeom prst="rect">
            <a:avLst/>
          </a:prstGeom>
        </p:spPr>
        <p:txBody>
          <a:bodyPr/>
          <a:lstStyle>
            <a:lvl1pPr defTabSz="502412">
              <a:defRPr b="0" sz="14620"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/>
            <a:r>
              <a:t>GO 垃圾</a:t>
            </a:r>
          </a:p>
        </p:txBody>
      </p:sp>
      <p:sp>
        <p:nvSpPr>
          <p:cNvPr id="167" name="Android行動裝置軟體設計"/>
          <p:cNvSpPr txBox="1"/>
          <p:nvPr>
            <p:ph type="body" sz="quarter" idx="1"/>
          </p:nvPr>
        </p:nvSpPr>
        <p:spPr>
          <a:xfrm>
            <a:off x="406400" y="3708975"/>
            <a:ext cx="12192000" cy="1803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hueOff val="-180946"/>
                    <a:satOff val="-2351"/>
                    <a:lumOff val="-8716"/>
                  </a:schemeClr>
                </a:solidFill>
              </a:defRPr>
            </a:lvl1pPr>
          </a:lstStyle>
          <a:p>
            <a:pPr/>
            <a:r>
              <a:t>Android行動裝置軟體設計</a:t>
            </a:r>
          </a:p>
        </p:txBody>
      </p:sp>
      <p:sp>
        <p:nvSpPr>
          <p:cNvPr id="168" name="00457056 陳錦鴻 00457060 謝文正"/>
          <p:cNvSpPr txBox="1"/>
          <p:nvPr/>
        </p:nvSpPr>
        <p:spPr>
          <a:xfrm>
            <a:off x="7366079" y="8928675"/>
            <a:ext cx="5220456" cy="585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496570">
              <a:lnSpc>
                <a:spcPct val="80000"/>
              </a:lnSpc>
              <a:spcBef>
                <a:spcPts val="1900"/>
              </a:spcBef>
              <a:defRPr cap="all" sz="2720">
                <a:solidFill>
                  <a:schemeClr val="accent6">
                    <a:hueOff val="-2153150"/>
                    <a:satOff val="-11264"/>
                    <a:lumOff val="-15786"/>
                  </a:schemeClr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00457056 陳錦鴻 00457060 謝文正</a:t>
            </a:r>
          </a:p>
        </p:txBody>
      </p:sp>
      <p:pic>
        <p:nvPicPr>
          <p:cNvPr id="169" name="android_318-139060.jpg" descr="android_318-13906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3507" y="3216585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truck_318-129385.jpg" descr="truck_318-129385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02905" y="6972300"/>
            <a:ext cx="1625601" cy="162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ndroid行動裝置軟體設計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/>
            <a:r>
              <a:t>Android行動裝置軟體設計</a:t>
            </a:r>
          </a:p>
        </p:txBody>
      </p:sp>
      <p:sp>
        <p:nvSpPr>
          <p:cNvPr id="173" name="動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動機</a:t>
            </a:r>
          </a:p>
        </p:txBody>
      </p:sp>
      <p:sp>
        <p:nvSpPr>
          <p:cNvPr id="174" name="在海大是不是經常找不到垃圾桶呢？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在海大是不是經常找不到垃圾桶呢？</a:t>
            </a:r>
          </a:p>
          <a:p>
            <a:pPr/>
            <a:r>
              <a:t>在海大是不是經常找不到洗手間呢？</a:t>
            </a:r>
            <a:br/>
          </a:p>
        </p:txBody>
      </p:sp>
      <p:sp>
        <p:nvSpPr>
          <p:cNvPr id="175" name="幻燈片編號"/>
          <p:cNvSpPr txBox="1"/>
          <p:nvPr>
            <p:ph type="sldNum" sz="quarter" idx="4294967295"/>
          </p:nvPr>
        </p:nvSpPr>
        <p:spPr>
          <a:xfrm>
            <a:off x="12326818" y="4318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6" name="basket_318-119161.jpg" descr="basket_318-11916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04557" y="7493062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toilet-hanging-sign_318-51242.jpg" descr="toilet-hanging-sign_318-5124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86848" y="6840178"/>
            <a:ext cx="1197432" cy="1197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ndroid行動裝置軟體設計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/>
            <a:r>
              <a:t>Android行動裝置軟體設計</a:t>
            </a:r>
          </a:p>
        </p:txBody>
      </p:sp>
      <p:sp>
        <p:nvSpPr>
          <p:cNvPr id="180" name="相關作品比較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相關作品比較</a:t>
            </a:r>
          </a:p>
        </p:txBody>
      </p:sp>
      <p:sp>
        <p:nvSpPr>
          <p:cNvPr id="181" name="在應用市場上絕對是找不到有關於海大垃圾桶/洗手間的資訊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在應用市場上絕對是找不到有關於海大垃圾桶/洗手間的資訊</a:t>
            </a:r>
          </a:p>
        </p:txBody>
      </p:sp>
      <p:sp>
        <p:nvSpPr>
          <p:cNvPr id="182" name="幻燈片編號"/>
          <p:cNvSpPr txBox="1"/>
          <p:nvPr>
            <p:ph type="sldNum" sz="quarter" idx="4294967295"/>
          </p:nvPr>
        </p:nvSpPr>
        <p:spPr>
          <a:xfrm>
            <a:off x="12326818" y="4318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3" name="compare-files_318-1399.jpg" descr="compare-files_318-139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7371" y="7343207"/>
            <a:ext cx="1918497" cy="19184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ndroid行動裝置軟體設計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/>
            <a:r>
              <a:t>Android行動裝置軟體設計</a:t>
            </a:r>
          </a:p>
        </p:txBody>
      </p:sp>
      <p:sp>
        <p:nvSpPr>
          <p:cNvPr id="186" name="功能/結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功能/結構</a:t>
            </a:r>
          </a:p>
        </p:txBody>
      </p:sp>
      <p:sp>
        <p:nvSpPr>
          <p:cNvPr id="187" name="列出所有在海大的垃圾桶與洗手間，讓使用者能方便的找到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列出所有在海大的垃圾桶與洗手間，讓使用者能方便的找到</a:t>
            </a:r>
          </a:p>
          <a:p>
            <a:pPr/>
            <a:r>
              <a:t>透過不同的條件列出垃圾桶與洗手間</a:t>
            </a:r>
          </a:p>
          <a:p>
            <a:pPr/>
            <a:r>
              <a:t>透過GPS定位找出最近垃圾桶與洗手間</a:t>
            </a:r>
          </a:p>
        </p:txBody>
      </p:sp>
      <p:sp>
        <p:nvSpPr>
          <p:cNvPr id="188" name="幻燈片編號"/>
          <p:cNvSpPr txBox="1"/>
          <p:nvPr>
            <p:ph type="sldNum" sz="quarter" idx="4294967295"/>
          </p:nvPr>
        </p:nvSpPr>
        <p:spPr>
          <a:xfrm>
            <a:off x="12326818" y="4318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Android行動裝置軟體設計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/>
            <a:r>
              <a:t>Android行動裝置軟體設計</a:t>
            </a:r>
          </a:p>
        </p:txBody>
      </p:sp>
      <p:sp>
        <p:nvSpPr>
          <p:cNvPr id="191" name="預計日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預計日程</a:t>
            </a:r>
          </a:p>
        </p:txBody>
      </p:sp>
      <p:sp>
        <p:nvSpPr>
          <p:cNvPr id="192" name="2017 11/14 APP的結構 資料搜集  11/28 APP的LAYOUT的設計  12/12 APP CODE與LAYOUT的結合 基本功能的調試  12/26 其他的附加功能 DEBUG"/>
          <p:cNvSpPr txBox="1"/>
          <p:nvPr>
            <p:ph type="body" sz="half" idx="4294967295"/>
          </p:nvPr>
        </p:nvSpPr>
        <p:spPr>
          <a:xfrm>
            <a:off x="406400" y="2743200"/>
            <a:ext cx="5280779" cy="6108700"/>
          </a:xfrm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2500"/>
              </a:spcBef>
              <a:defRPr sz="3128"/>
            </a:pPr>
            <a:r>
              <a:t>2017</a:t>
            </a:r>
            <a:br/>
            <a:r>
              <a:rPr sz="2208"/>
              <a:t>11/14</a:t>
            </a:r>
            <a:br>
              <a:rPr sz="2208"/>
            </a:br>
            <a:r>
              <a:rPr sz="2208"/>
              <a:t>APP的結構</a:t>
            </a:r>
            <a:br>
              <a:rPr sz="2208"/>
            </a:br>
            <a:r>
              <a:rPr sz="2208"/>
              <a:t>資料搜集</a:t>
            </a:r>
            <a:br>
              <a:rPr sz="2208"/>
            </a:br>
            <a:br>
              <a:rPr sz="2208"/>
            </a:br>
            <a:r>
              <a:rPr sz="2208"/>
              <a:t>11/28</a:t>
            </a:r>
            <a:br>
              <a:rPr sz="2208"/>
            </a:br>
            <a:r>
              <a:rPr sz="2208"/>
              <a:t>APP的LAYOUT的設計</a:t>
            </a:r>
            <a:br>
              <a:rPr sz="2208"/>
            </a:br>
            <a:br>
              <a:rPr sz="2208"/>
            </a:br>
            <a:r>
              <a:rPr sz="2208"/>
              <a:t>12/12</a:t>
            </a:r>
            <a:br>
              <a:rPr sz="2208"/>
            </a:br>
            <a:r>
              <a:rPr sz="2208"/>
              <a:t>APP CODE與LAYOUT的結合</a:t>
            </a:r>
            <a:br>
              <a:rPr sz="2208"/>
            </a:br>
            <a:r>
              <a:rPr sz="2208"/>
              <a:t>基本功能的調試</a:t>
            </a:r>
            <a:br>
              <a:rPr sz="2208"/>
            </a:br>
            <a:br>
              <a:rPr sz="2208"/>
            </a:br>
            <a:r>
              <a:rPr sz="2208"/>
              <a:t>12/26</a:t>
            </a:r>
            <a:br>
              <a:rPr sz="2208"/>
            </a:br>
            <a:r>
              <a:rPr sz="2208"/>
              <a:t>其他的附加功能</a:t>
            </a:r>
            <a:br>
              <a:rPr sz="2208"/>
            </a:br>
            <a:r>
              <a:rPr sz="2208"/>
              <a:t>DEBUG</a:t>
            </a:r>
          </a:p>
        </p:txBody>
      </p:sp>
      <p:sp>
        <p:nvSpPr>
          <p:cNvPr id="193" name="幻燈片編號"/>
          <p:cNvSpPr txBox="1"/>
          <p:nvPr>
            <p:ph type="sldNum" sz="quarter" idx="4294967295"/>
          </p:nvPr>
        </p:nvSpPr>
        <p:spPr>
          <a:xfrm>
            <a:off x="12326818" y="4318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4" name="2018 01/02 APP的最後檢驗  01/09 專題報告"/>
          <p:cNvSpPr txBox="1"/>
          <p:nvPr/>
        </p:nvSpPr>
        <p:spPr>
          <a:xfrm>
            <a:off x="5865825" y="2743200"/>
            <a:ext cx="5280779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44500" indent="-444500">
              <a:spcBef>
                <a:spcPts val="2800"/>
              </a:spcBef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defRPr sz="3400"/>
            </a:pPr>
            <a:r>
              <a:t>2018</a:t>
            </a:r>
            <a:br/>
            <a:r>
              <a:rPr sz="2400"/>
              <a:t>01/02</a:t>
            </a:r>
            <a:br>
              <a:rPr sz="2400"/>
            </a:br>
            <a:r>
              <a:rPr sz="2400"/>
              <a:t>APP的最後檢驗</a:t>
            </a:r>
            <a:br>
              <a:rPr sz="2400"/>
            </a:br>
            <a:br>
              <a:rPr sz="2400"/>
            </a:br>
            <a:r>
              <a:rPr sz="2400"/>
              <a:t>01/09</a:t>
            </a:r>
            <a:br>
              <a:rPr sz="2400"/>
            </a:br>
            <a:r>
              <a:rPr sz="2400"/>
              <a:t>專題報告</a:t>
            </a:r>
          </a:p>
        </p:txBody>
      </p:sp>
      <p:pic>
        <p:nvPicPr>
          <p:cNvPr id="195" name="calendar_318-137041.jpg" descr="calendar_318-13704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54535" y="6742871"/>
            <a:ext cx="2120038" cy="2120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00457056_陳錦鴻 LAB09_2.PNG" descr="00457056_陳錦鴻 LAB09_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88701" y="1245065"/>
            <a:ext cx="4873801" cy="8078492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Android行動裝置軟體設計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/>
            <a:r>
              <a:t>Android行動裝置軟體設計</a:t>
            </a:r>
          </a:p>
        </p:txBody>
      </p:sp>
      <p:sp>
        <p:nvSpPr>
          <p:cNvPr id="199" name="預期成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預期成果</a:t>
            </a:r>
          </a:p>
        </p:txBody>
      </p:sp>
      <p:sp>
        <p:nvSpPr>
          <p:cNvPr id="200" name="通過資訊、列表、Google Maps的結合，讓使用者找到垃圾桶/洗手間。"/>
          <p:cNvSpPr txBox="1"/>
          <p:nvPr>
            <p:ph type="body" sz="half" idx="4294967295"/>
          </p:nvPr>
        </p:nvSpPr>
        <p:spPr>
          <a:xfrm>
            <a:off x="406399" y="2743200"/>
            <a:ext cx="5974087" cy="6108700"/>
          </a:xfrm>
          <a:prstGeom prst="rect">
            <a:avLst/>
          </a:prstGeom>
        </p:spPr>
        <p:txBody>
          <a:bodyPr/>
          <a:lstStyle/>
          <a:p>
            <a:pPr/>
            <a:r>
              <a:t>通過資訊、列表、Google Maps的結合，讓使用者找到垃圾桶/洗手間。</a:t>
            </a:r>
          </a:p>
        </p:txBody>
      </p:sp>
      <p:sp>
        <p:nvSpPr>
          <p:cNvPr id="201" name="幻燈片編號"/>
          <p:cNvSpPr txBox="1"/>
          <p:nvPr>
            <p:ph type="sldNum" sz="quarter" idx="4294967295"/>
          </p:nvPr>
        </p:nvSpPr>
        <p:spPr>
          <a:xfrm>
            <a:off x="12326818" y="4318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2" name="電機二館東側（資工系館） 洗手間位置： 一樓"/>
          <p:cNvSpPr txBox="1"/>
          <p:nvPr/>
        </p:nvSpPr>
        <p:spPr>
          <a:xfrm>
            <a:off x="8142506" y="3385901"/>
            <a:ext cx="2857501" cy="92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cap="all" sz="1800">
                <a:solidFill>
                  <a:srgbClr val="FFFFFF"/>
                </a:solidFill>
                <a:latin typeface="PingFang HK Semibold"/>
                <a:ea typeface="PingFang HK Semibold"/>
                <a:cs typeface="PingFang HK Semibold"/>
                <a:sym typeface="PingFang HK Semibold"/>
              </a:defRPr>
            </a:pPr>
            <a:r>
              <a:t>電機二館東側（資工系館）</a:t>
            </a:r>
            <a:br/>
            <a:r>
              <a:t>洗手間位置：</a:t>
            </a:r>
            <a:br/>
            <a:r>
              <a:t>一樓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Android行動裝置軟體設計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PingFang HK Semibold"/>
                <a:ea typeface="PingFang HK Semibold"/>
                <a:cs typeface="PingFang HK Semibold"/>
                <a:sym typeface="PingFang HK Semibold"/>
              </a:defRPr>
            </a:lvl1pPr>
          </a:lstStyle>
          <a:p>
            <a:pPr/>
            <a:r>
              <a:t>Android行動裝置軟體設計</a:t>
            </a:r>
          </a:p>
        </p:txBody>
      </p:sp>
      <p:sp>
        <p:nvSpPr>
          <p:cNvPr id="205" name="分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分工</a:t>
            </a:r>
          </a:p>
        </p:txBody>
      </p:sp>
      <p:sp>
        <p:nvSpPr>
          <p:cNvPr id="206" name="00457056 陳錦鴻  報告、資料搜集與整理、網絡平台的結合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00457056 陳錦鴻 </a:t>
            </a:r>
            <a:br/>
            <a:r>
              <a:t>報告、資料搜集與整理、網絡平台的結合</a:t>
            </a:r>
          </a:p>
          <a:p>
            <a:pPr/>
            <a:r>
              <a:t>00457060 謝文正</a:t>
            </a:r>
            <a:br/>
            <a:r>
              <a:t>程式碼、LAYOUT</a:t>
            </a:r>
          </a:p>
        </p:txBody>
      </p:sp>
      <p:sp>
        <p:nvSpPr>
          <p:cNvPr id="207" name="幻燈片編號"/>
          <p:cNvSpPr txBox="1"/>
          <p:nvPr>
            <p:ph type="sldNum" sz="quarter" idx="4294967295"/>
          </p:nvPr>
        </p:nvSpPr>
        <p:spPr>
          <a:xfrm>
            <a:off x="12326818" y="4318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8" name="businessman-in-apresentation-with-a-graphic-on-a-board_318-46972.jpg" descr="businessman-in-apresentation-with-a-graphic-on-a-board_318-4697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23723" y="6106645"/>
            <a:ext cx="3113614" cy="31136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