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631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729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373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23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486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046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833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170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336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160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458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057B-AAF7-46F3-8660-C4338747B75D}" type="datetimeFigureOut">
              <a:rPr lang="uk-UA" smtClean="0"/>
              <a:t>14.06.2024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3FA4-10E1-4913-AB9E-F090527DFAE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54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9279" y="2019993"/>
            <a:ext cx="7323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 smtClean="0">
                <a:latin typeface="Segoe Print" panose="02000600000000000000" pitchFamily="2" charset="0"/>
              </a:rPr>
              <a:t>Корисні інструменти для обробки мультимедіа</a:t>
            </a:r>
            <a:endParaRPr lang="uk-UA" sz="48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4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72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3600" dirty="0" smtClean="0">
                <a:latin typeface="Segoe Print" panose="02000600000000000000" pitchFamily="2" charset="0"/>
              </a:rPr>
              <a:t>Вокал </a:t>
            </a:r>
            <a:r>
              <a:rPr lang="uk-UA" sz="3600" dirty="0" err="1" smtClean="0">
                <a:latin typeface="Segoe Print" panose="02000600000000000000" pitchFamily="2" charset="0"/>
              </a:rPr>
              <a:t>ремовер</a:t>
            </a:r>
            <a:r>
              <a:rPr lang="uk-UA" sz="3600" dirty="0" smtClean="0">
                <a:latin typeface="Segoe Print" panose="02000600000000000000" pitchFamily="2" charset="0"/>
              </a:rPr>
              <a:t> (</a:t>
            </a:r>
            <a:r>
              <a:rPr lang="en-US" sz="3600" dirty="0" smtClean="0">
                <a:latin typeface="Segoe Print" panose="02000600000000000000" pitchFamily="2" charset="0"/>
              </a:rPr>
              <a:t>vocalremover.org</a:t>
            </a:r>
            <a:r>
              <a:rPr lang="uk-UA" sz="3600" dirty="0" smtClean="0">
                <a:latin typeface="Segoe Print" panose="02000600000000000000" pitchFamily="2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31026"/>
            <a:ext cx="5579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Segoe Print" panose="02000600000000000000" pitchFamily="2" charset="0"/>
              </a:rPr>
              <a:t>Вокал </a:t>
            </a:r>
            <a:r>
              <a:rPr lang="uk-UA" sz="2400" dirty="0" err="1" smtClean="0">
                <a:latin typeface="Segoe Print" panose="02000600000000000000" pitchFamily="2" charset="0"/>
              </a:rPr>
              <a:t>ремовер</a:t>
            </a:r>
            <a:r>
              <a:rPr lang="uk-UA" sz="2400" dirty="0" smtClean="0">
                <a:latin typeface="Segoe Print" panose="02000600000000000000" pitchFamily="2" charset="0"/>
              </a:rPr>
              <a:t> – корисний інструмент для відокремлення музики та вокалу. Корисний для тих, хто хоче отримати мінус версію пісні, створити свою </a:t>
            </a:r>
            <a:r>
              <a:rPr lang="uk-UA" sz="2400" dirty="0" err="1" smtClean="0">
                <a:latin typeface="Segoe Print" panose="02000600000000000000" pitchFamily="2" charset="0"/>
              </a:rPr>
              <a:t>озвучку</a:t>
            </a:r>
            <a:r>
              <a:rPr lang="uk-UA" sz="2400" dirty="0" smtClean="0">
                <a:latin typeface="Segoe Print" panose="02000600000000000000" pitchFamily="2" charset="0"/>
              </a:rPr>
              <a:t> якогось-небудь серіалу, або для створення </a:t>
            </a:r>
            <a:r>
              <a:rPr lang="uk-UA" sz="2400" dirty="0" err="1" smtClean="0">
                <a:latin typeface="Segoe Print" panose="02000600000000000000" pitchFamily="2" charset="0"/>
              </a:rPr>
              <a:t>мешапів</a:t>
            </a:r>
            <a:r>
              <a:rPr lang="uk-UA" sz="2400" dirty="0" smtClean="0">
                <a:latin typeface="Segoe Print" panose="02000600000000000000" pitchFamily="2" charset="0"/>
              </a:rPr>
              <a:t>, де потрібно </a:t>
            </a:r>
            <a:r>
              <a:rPr lang="uk-UA" sz="2400" dirty="0" err="1" smtClean="0">
                <a:latin typeface="Segoe Print" panose="02000600000000000000" pitchFamily="2" charset="0"/>
              </a:rPr>
              <a:t>плагін</a:t>
            </a:r>
            <a:r>
              <a:rPr lang="uk-UA" sz="2400" dirty="0" smtClean="0">
                <a:latin typeface="Segoe Print" panose="02000600000000000000" pitchFamily="2" charset="0"/>
              </a:rPr>
              <a:t> накладати саме на вокал.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619" y="646331"/>
            <a:ext cx="6582250" cy="37010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632041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Segoe Print" panose="02000600000000000000" pitchFamily="2" charset="0"/>
              </a:rPr>
              <a:t>Є пару мінусів. Без покупки підписки «Плюс», у вас будуть обмеження, у вигляді не більше 5 користувань в день. Відстежує воно не тільки по </a:t>
            </a:r>
            <a:r>
              <a:rPr lang="uk-UA" sz="2400" dirty="0" err="1" smtClean="0">
                <a:latin typeface="Segoe Print" panose="02000600000000000000" pitchFamily="2" charset="0"/>
              </a:rPr>
              <a:t>кукі</a:t>
            </a:r>
            <a:r>
              <a:rPr lang="uk-UA" sz="2400" dirty="0" smtClean="0">
                <a:latin typeface="Segoe Print" panose="02000600000000000000" pitchFamily="2" charset="0"/>
              </a:rPr>
              <a:t> або кешу, а й по </a:t>
            </a:r>
            <a:r>
              <a:rPr lang="uk-UA" sz="2400" dirty="0" err="1" smtClean="0">
                <a:latin typeface="Segoe Print" panose="02000600000000000000" pitchFamily="2" charset="0"/>
              </a:rPr>
              <a:t>айпі</a:t>
            </a:r>
            <a:r>
              <a:rPr lang="uk-UA" sz="2400" dirty="0" smtClean="0">
                <a:latin typeface="Segoe Print" panose="02000600000000000000" pitchFamily="2" charset="0"/>
              </a:rPr>
              <a:t> та інколи по залізу, якщо у </a:t>
            </a:r>
            <a:r>
              <a:rPr lang="uk-UA" sz="2400" dirty="0" err="1" smtClean="0">
                <a:latin typeface="Segoe Print" panose="02000600000000000000" pitchFamily="2" charset="0"/>
              </a:rPr>
              <a:t>сайта</a:t>
            </a:r>
            <a:r>
              <a:rPr lang="uk-UA" sz="2400" dirty="0" smtClean="0">
                <a:latin typeface="Segoe Print" panose="02000600000000000000" pitchFamily="2" charset="0"/>
              </a:rPr>
              <a:t> є якісь підозри. Ці обмеження створені для того, щоб не перенавантажувати сервера, на яких запущений </a:t>
            </a:r>
            <a:r>
              <a:rPr lang="uk-UA" sz="2400" dirty="0" err="1" smtClean="0">
                <a:latin typeface="Segoe Print" panose="02000600000000000000" pitchFamily="2" charset="0"/>
              </a:rPr>
              <a:t>Штучий</a:t>
            </a:r>
            <a:r>
              <a:rPr lang="uk-UA" sz="2400" dirty="0" smtClean="0">
                <a:latin typeface="Segoe Print" panose="02000600000000000000" pitchFamily="2" charset="0"/>
              </a:rPr>
              <a:t> Інтелект</a:t>
            </a:r>
          </a:p>
        </p:txBody>
      </p:sp>
    </p:spTree>
    <p:extLst>
      <p:ext uri="{BB962C8B-B14F-4D97-AF65-F5344CB8AC3E}">
        <p14:creationId xmlns:p14="http://schemas.microsoft.com/office/powerpoint/2010/main" val="393582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506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3600" dirty="0" err="1" smtClean="0">
                <a:latin typeface="Segoe Print" panose="02000600000000000000" pitchFamily="2" charset="0"/>
              </a:rPr>
              <a:t>Адобе</a:t>
            </a:r>
            <a:r>
              <a:rPr lang="uk-UA" sz="3600" dirty="0" smtClean="0">
                <a:latin typeface="Segoe Print" panose="02000600000000000000" pitchFamily="2" charset="0"/>
              </a:rPr>
              <a:t> </a:t>
            </a:r>
            <a:r>
              <a:rPr lang="uk-UA" sz="3600" dirty="0" err="1" smtClean="0">
                <a:latin typeface="Segoe Print" panose="02000600000000000000" pitchFamily="2" charset="0"/>
              </a:rPr>
              <a:t>бродкаст</a:t>
            </a:r>
            <a:r>
              <a:rPr lang="uk-UA" sz="3600" dirty="0" smtClean="0">
                <a:latin typeface="Segoe Print" panose="02000600000000000000" pitchFamily="2" charset="0"/>
              </a:rPr>
              <a:t> (</a:t>
            </a:r>
            <a:r>
              <a:rPr lang="en-US" sz="3600" dirty="0" smtClean="0">
                <a:latin typeface="Segoe Print" panose="02000600000000000000" pitchFamily="2" charset="0"/>
              </a:rPr>
              <a:t>podcast.adobe.com/enhance</a:t>
            </a:r>
            <a:r>
              <a:rPr lang="uk-UA" sz="3600" dirty="0" smtClean="0">
                <a:latin typeface="Segoe Print" panose="02000600000000000000" pitchFamily="2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931026"/>
            <a:ext cx="557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err="1" smtClean="0">
                <a:latin typeface="Segoe Print" panose="02000600000000000000" pitchFamily="2" charset="0"/>
              </a:rPr>
              <a:t>Адоб</a:t>
            </a:r>
            <a:r>
              <a:rPr lang="uk-UA" sz="2400" dirty="0" smtClean="0">
                <a:latin typeface="Segoe Print" panose="02000600000000000000" pitchFamily="2" charset="0"/>
              </a:rPr>
              <a:t> </a:t>
            </a:r>
            <a:r>
              <a:rPr lang="uk-UA" sz="2400" dirty="0" err="1" smtClean="0">
                <a:latin typeface="Segoe Print" panose="02000600000000000000" pitchFamily="2" charset="0"/>
              </a:rPr>
              <a:t>бродкаст</a:t>
            </a:r>
            <a:r>
              <a:rPr lang="uk-UA" sz="2400" dirty="0" smtClean="0">
                <a:latin typeface="Segoe Print" panose="02000600000000000000" pitchFamily="2" charset="0"/>
              </a:rPr>
              <a:t> – </a:t>
            </a:r>
            <a:r>
              <a:rPr lang="uk-UA" sz="2400" dirty="0" err="1" smtClean="0">
                <a:latin typeface="Segoe Print" panose="02000600000000000000" pitchFamily="2" charset="0"/>
              </a:rPr>
              <a:t>Бесплатний</a:t>
            </a:r>
            <a:r>
              <a:rPr lang="uk-UA" sz="2400" smtClean="0">
                <a:latin typeface="Segoe Print" panose="02000600000000000000" pitchFamily="2" charset="0"/>
              </a:rPr>
              <a:t> </a:t>
            </a:r>
            <a:endParaRPr lang="uk-UA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6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125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Print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</dc:creator>
  <cp:lastModifiedBy>Студент</cp:lastModifiedBy>
  <cp:revision>2</cp:revision>
  <dcterms:created xsi:type="dcterms:W3CDTF">2024-06-14T17:44:57Z</dcterms:created>
  <dcterms:modified xsi:type="dcterms:W3CDTF">2024-06-14T17:49:26Z</dcterms:modified>
</cp:coreProperties>
</file>