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11981-FE75-4FC3-893A-0E63D704B3AB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4B570-ACA2-46E8-BDC0-9A767CCD5ED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66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9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247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530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83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60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730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2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426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97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596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99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C9D6-DE8A-4BBF-8858-9FB46BD63540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0FEE-FCD3-48D8-98F9-CE4A32DE02E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1166" y="349752"/>
            <a:ext cx="9573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Пристрої введення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виведення</a:t>
            </a:r>
            <a:endParaRPr lang="uk-UA" sz="48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1" y="2161310"/>
            <a:ext cx="5311587" cy="4018944"/>
          </a:xfrm>
          <a:prstGeom prst="rect">
            <a:avLst/>
          </a:prstGeom>
        </p:spPr>
      </p:pic>
      <p:pic>
        <p:nvPicPr>
          <p:cNvPr id="1028" name="Picture 4" descr="Як розширити екран на моніторі — EUROPC.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283" y="2164457"/>
            <a:ext cx="6173207" cy="410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творення вікон в ОС Віндовс - Куток програміс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059" y="2821295"/>
            <a:ext cx="2563229" cy="232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867" y="3048553"/>
            <a:ext cx="1821612" cy="19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7187" y="87965"/>
            <a:ext cx="683552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Основні Пристрої введення: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лавіатура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Миша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Графічний планшет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Мікрофон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uk-UA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амера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uk-UA" sz="36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2050" name="Picture 2" descr="жиза #жиза #мем #смайлик #печатает #апотом #нажимает #делит #пик #феликс  #13кар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67" y="99607"/>
            <a:ext cx="5228705" cy="39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138" y="194154"/>
            <a:ext cx="4463935" cy="523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811" y="2528117"/>
            <a:ext cx="2066925" cy="1543050"/>
          </a:xfrm>
          <a:prstGeom prst="rect">
            <a:avLst/>
          </a:prstGeom>
        </p:spPr>
      </p:pic>
      <p:pic>
        <p:nvPicPr>
          <p:cNvPr id="2054" name="Picture 6" descr="Studio &amp; Broadcast Cameras - Sony Pr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39" y="923485"/>
            <a:ext cx="832717" cy="56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7896" y="1776530"/>
            <a:ext cx="378185" cy="3847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2818" y="1732587"/>
            <a:ext cx="438084" cy="373299"/>
          </a:xfrm>
          <a:prstGeom prst="rect">
            <a:avLst/>
          </a:prstGeom>
        </p:spPr>
      </p:pic>
      <p:pic>
        <p:nvPicPr>
          <p:cNvPr id="2056" name="Picture 8" descr="Alienware Wireless Pro RGB Gaming Keyboard | Dell U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5949" flipH="1" flipV="1">
            <a:off x="8905157" y="1882058"/>
            <a:ext cx="1262503" cy="44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7896" y="1380144"/>
            <a:ext cx="889675" cy="42062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50" y="4247486"/>
            <a:ext cx="11403330" cy="18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Компьютерные иконы Стол Спальный Офис Символ, РАБОТА, Разное, текст,  компьютер png |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25836" y="3035704"/>
            <a:ext cx="3114299" cy="3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87291" y="182112"/>
            <a:ext cx="4296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Клавіатура:</a:t>
            </a:r>
            <a:endParaRPr lang="uk-UA" sz="48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390" y="1013109"/>
            <a:ext cx="11716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Клавіатура – це пристрій введення інформації, та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довлі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потужній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присмрій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для керування своїм ПК. Вивчивши велику кількість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шорткатів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, та налаштувавши свою систему гідно, ти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сможеш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забути про мишку, або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тачпад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.</a:t>
            </a:r>
            <a:endParaRPr lang="uk-UA" sz="28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3074" name="Picture 2" descr="Шорткати спрощують життя. Херсонська обласна універсальна наукова  бібліотека ім. Олеся Гончар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67" y="3035704"/>
            <a:ext cx="4847013" cy="3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Значок &quot;Работник спит за столом&quot;, офисные сцены, png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0" y="3035704"/>
            <a:ext cx="3170014" cy="36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92" y="157174"/>
            <a:ext cx="119891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Основні характеристики клавіатури:</a:t>
            </a:r>
            <a:endParaRPr lang="uk-UA" sz="44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409" y="926615"/>
            <a:ext cx="118897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Тип – мембранна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механіка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підсвітки</a:t>
            </a:r>
            <a:endParaRPr lang="uk-UA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Ціна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Спосіб підключення –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дтротовий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через 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ресівер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/</a:t>
            </a:r>
            <a:r>
              <a:rPr lang="uk-UA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блютуз</a:t>
            </a:r>
            <a:endParaRPr lang="uk-UA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Наявність </a:t>
            </a:r>
            <a:r>
              <a:rPr lang="uk-UA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нумпада</a:t>
            </a:r>
            <a:r>
              <a:rPr lang="uk-UA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Print" panose="02000600000000000000" pitchFamily="2" charset="0"/>
              </a:rPr>
              <a:t> та додаткових клавіш</a:t>
            </a:r>
            <a:endParaRPr lang="uk-UA" sz="3200" dirty="0">
              <a:solidFill>
                <a:schemeClr val="tx1">
                  <a:lumMod val="85000"/>
                  <a:lumOff val="1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4098" name="Picture 2" descr="Клавиатура беспроводная OfficePro SK1550 Wireless Black (SK1550B) – фото,  отзывы, характеристики в интернет-магазине ROZETKA | Купить в Украине:  Киеве, Харькове, Днепре, Одессе, Запорожье, Львов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9" y="3481160"/>
            <a:ext cx="5357991" cy="3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>
          <a:xfrm>
            <a:off x="4380807" y="5478087"/>
            <a:ext cx="374073" cy="5735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17" y="3481160"/>
            <a:ext cx="2624556" cy="3202215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rot="18959677">
            <a:off x="4742352" y="5033571"/>
            <a:ext cx="1097280" cy="4073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6943415" y="4064923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spc="-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uk-UA" sz="6600" b="1" spc="-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 descr="Крутой смайлик png | PNGW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3481160"/>
            <a:ext cx="3551323" cy="32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8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79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6</cp:revision>
  <dcterms:created xsi:type="dcterms:W3CDTF">2024-06-14T15:41:13Z</dcterms:created>
  <dcterms:modified xsi:type="dcterms:W3CDTF">2024-06-14T16:19:54Z</dcterms:modified>
</cp:coreProperties>
</file>