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9" r:id="rId7"/>
    <p:sldId id="258" r:id="rId8"/>
    <p:sldId id="259" r:id="rId9"/>
    <p:sldId id="287" r:id="rId10"/>
    <p:sldId id="260" r:id="rId11"/>
    <p:sldId id="263" r:id="rId12"/>
    <p:sldId id="264" r:id="rId13"/>
    <p:sldId id="265" r:id="rId14"/>
    <p:sldId id="266" r:id="rId15"/>
    <p:sldId id="288" r:id="rId16"/>
    <p:sldId id="267" r:id="rId17"/>
    <p:sldId id="270" r:id="rId18"/>
    <p:sldId id="271" r:id="rId19"/>
    <p:sldId id="275" r:id="rId20"/>
    <p:sldId id="276" r:id="rId21"/>
    <p:sldId id="277" r:id="rId22"/>
    <p:sldId id="319" r:id="rId23"/>
    <p:sldId id="268" r:id="rId24"/>
    <p:sldId id="272" r:id="rId25"/>
    <p:sldId id="278" r:id="rId26"/>
    <p:sldId id="310" r:id="rId27"/>
    <p:sldId id="289" r:id="rId28"/>
    <p:sldId id="291" r:id="rId29"/>
    <p:sldId id="293" r:id="rId30"/>
    <p:sldId id="294" r:id="rId31"/>
    <p:sldId id="295" r:id="rId32"/>
    <p:sldId id="311" r:id="rId33"/>
    <p:sldId id="302" r:id="rId34"/>
    <p:sldId id="297" r:id="rId35"/>
    <p:sldId id="299" r:id="rId36"/>
    <p:sldId id="300" r:id="rId37"/>
    <p:sldId id="301" r:id="rId38"/>
    <p:sldId id="306" r:id="rId39"/>
    <p:sldId id="318" r:id="rId40"/>
    <p:sldId id="269" r:id="rId41"/>
    <p:sldId id="309" r:id="rId42"/>
    <p:sldId id="274" r:id="rId43"/>
    <p:sldId id="280" r:id="rId44"/>
    <p:sldId id="281" r:id="rId45"/>
    <p:sldId id="314" r:id="rId46"/>
    <p:sldId id="315" r:id="rId47"/>
    <p:sldId id="316" r:id="rId48"/>
    <p:sldId id="317" r:id="rId49"/>
    <p:sldId id="282" r:id="rId50"/>
    <p:sldId id="285" r:id="rId51"/>
    <p:sldId id="286" r:id="rId5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326DE6"/>
    <a:srgbClr val="B4C7E7"/>
    <a:srgbClr val="262626"/>
    <a:srgbClr val="9C719F"/>
    <a:srgbClr val="6F527E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1EEB5-FA48-4374-9E75-A54C9526D3F5}" v="1278" dt="2019-10-25T11:01:22.765"/>
    <p1510:client id="{4373D082-9904-412E-A3A3-E17E886F65F8}" v="2117" dt="2019-10-29T07:41:0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10D0E-3537-449E-9114-211CFE39D48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7BD7806-D4A9-482A-8C39-59EC35F1DD63}">
      <dgm:prSet/>
      <dgm:spPr/>
      <dgm:t>
        <a:bodyPr/>
        <a:lstStyle/>
        <a:p>
          <a:pPr>
            <a:defRPr cap="all"/>
          </a:pPr>
          <a:r>
            <a:rPr lang="pl-PL" err="1"/>
            <a:t>Local</a:t>
          </a:r>
          <a:r>
            <a:rPr lang="pl-PL"/>
            <a:t> vs Remote </a:t>
          </a:r>
          <a:r>
            <a:rPr lang="pl-PL" err="1"/>
            <a:t>debugging</a:t>
          </a:r>
          <a:r>
            <a:rPr lang="pl-PL"/>
            <a:t>, Kubectl</a:t>
          </a:r>
          <a:endParaRPr lang="en-US"/>
        </a:p>
      </dgm:t>
    </dgm:pt>
    <dgm:pt modelId="{E0840B7F-A965-41C6-9409-B19F85D10BD2}" type="parTrans" cxnId="{3B77FDEA-08F1-4CBA-83D8-0071962C3715}">
      <dgm:prSet/>
      <dgm:spPr/>
      <dgm:t>
        <a:bodyPr/>
        <a:lstStyle/>
        <a:p>
          <a:endParaRPr lang="en-US"/>
        </a:p>
      </dgm:t>
    </dgm:pt>
    <dgm:pt modelId="{3C45BF44-9DC2-4C87-97C7-156BCA3BEC5C}" type="sibTrans" cxnId="{3B77FDEA-08F1-4CBA-83D8-0071962C371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A930CDD-177E-4891-911F-B76960FFC6BA}">
      <dgm:prSet/>
      <dgm:spPr/>
      <dgm:t>
        <a:bodyPr/>
        <a:lstStyle/>
        <a:p>
          <a:pPr>
            <a:defRPr cap="all"/>
          </a:pPr>
          <a:r>
            <a:rPr lang="pl-PL"/>
            <a:t>Azure Dev Spaces</a:t>
          </a:r>
          <a:endParaRPr lang="en-US"/>
        </a:p>
      </dgm:t>
    </dgm:pt>
    <dgm:pt modelId="{07F83074-5D76-4033-96A2-255CFE6BBDCA}" type="parTrans" cxnId="{CD9204B2-0DFB-4EB3-8089-494EEA6BD344}">
      <dgm:prSet/>
      <dgm:spPr/>
      <dgm:t>
        <a:bodyPr/>
        <a:lstStyle/>
        <a:p>
          <a:endParaRPr lang="en-US"/>
        </a:p>
      </dgm:t>
    </dgm:pt>
    <dgm:pt modelId="{5EB2219B-24EE-40C4-B208-BD563B6FECAF}" type="sibTrans" cxnId="{CD9204B2-0DFB-4EB3-8089-494EEA6BD34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CE4F891-DE41-4ED6-B8A2-55C8DC00EE99}">
      <dgm:prSet/>
      <dgm:spPr/>
      <dgm:t>
        <a:bodyPr/>
        <a:lstStyle/>
        <a:p>
          <a:pPr>
            <a:defRPr cap="all"/>
          </a:pPr>
          <a:r>
            <a:rPr lang="pl-PL"/>
            <a:t>Telepresence</a:t>
          </a:r>
          <a:endParaRPr lang="en-US"/>
        </a:p>
      </dgm:t>
    </dgm:pt>
    <dgm:pt modelId="{1D249F22-13B5-4BA5-848A-A5792AFD0459}" type="parTrans" cxnId="{97F0CA8A-15AF-47E0-BADB-BDC9A10EA60E}">
      <dgm:prSet/>
      <dgm:spPr/>
      <dgm:t>
        <a:bodyPr/>
        <a:lstStyle/>
        <a:p>
          <a:endParaRPr lang="en-US"/>
        </a:p>
      </dgm:t>
    </dgm:pt>
    <dgm:pt modelId="{82A354AB-FD7C-4121-9582-382A5F6BC8E6}" type="sibTrans" cxnId="{97F0CA8A-15AF-47E0-BADB-BDC9A10EA60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B1BC35D-205A-4187-B411-EB5F10360199}">
      <dgm:prSet/>
      <dgm:spPr/>
      <dgm:t>
        <a:bodyPr/>
        <a:lstStyle/>
        <a:p>
          <a:pPr>
            <a:defRPr cap="all"/>
          </a:pPr>
          <a:r>
            <a:rPr lang="pl-PL"/>
            <a:t>Telepresence vs Azure Dev Spaces</a:t>
          </a:r>
          <a:endParaRPr lang="en-US"/>
        </a:p>
      </dgm:t>
    </dgm:pt>
    <dgm:pt modelId="{6836161C-87DF-405C-B252-795509EAFC6C}" type="parTrans" cxnId="{34B4879B-D004-493B-B034-764395ABC295}">
      <dgm:prSet/>
      <dgm:spPr/>
      <dgm:t>
        <a:bodyPr/>
        <a:lstStyle/>
        <a:p>
          <a:endParaRPr lang="en-US"/>
        </a:p>
      </dgm:t>
    </dgm:pt>
    <dgm:pt modelId="{F7709B89-9015-4558-9571-9E4B150A4301}" type="sibTrans" cxnId="{34B4879B-D004-493B-B034-764395ABC29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5424CD9-8421-468F-949A-3B4CB759AFAE}">
      <dgm:prSet/>
      <dgm:spPr/>
      <dgm:t>
        <a:bodyPr/>
        <a:lstStyle/>
        <a:p>
          <a:pPr>
            <a:defRPr cap="all"/>
          </a:pPr>
          <a:r>
            <a:rPr lang="pl-PL"/>
            <a:t>Extras – Squash, Stackdriver, ephemeral containers</a:t>
          </a:r>
          <a:endParaRPr lang="en-US"/>
        </a:p>
      </dgm:t>
    </dgm:pt>
    <dgm:pt modelId="{E389243B-567E-49DC-B69A-06ACAD976EDB}" type="parTrans" cxnId="{27F9A492-2AA0-46DA-9A8E-2F03CBF1F587}">
      <dgm:prSet/>
      <dgm:spPr/>
      <dgm:t>
        <a:bodyPr/>
        <a:lstStyle/>
        <a:p>
          <a:endParaRPr lang="en-US"/>
        </a:p>
      </dgm:t>
    </dgm:pt>
    <dgm:pt modelId="{9C379D3B-8770-4E97-8F72-424D04EC2DD4}" type="sibTrans" cxnId="{27F9A492-2AA0-46DA-9A8E-2F03CBF1F587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88EE074C-BCF8-4FB8-B02E-BC0DE66C2BB0}" type="pres">
      <dgm:prSet presAssocID="{71210D0E-3537-449E-9114-211CFE39D48C}" presName="Name0" presStyleCnt="0">
        <dgm:presLayoutVars>
          <dgm:animLvl val="lvl"/>
          <dgm:resizeHandles val="exact"/>
        </dgm:presLayoutVars>
      </dgm:prSet>
      <dgm:spPr/>
    </dgm:pt>
    <dgm:pt modelId="{E4631807-721F-4512-BCBA-AEA2733AB1B9}" type="pres">
      <dgm:prSet presAssocID="{47BD7806-D4A9-482A-8C39-59EC35F1DD63}" presName="compositeNode" presStyleCnt="0">
        <dgm:presLayoutVars>
          <dgm:bulletEnabled val="1"/>
        </dgm:presLayoutVars>
      </dgm:prSet>
      <dgm:spPr/>
    </dgm:pt>
    <dgm:pt modelId="{201403EE-D326-4C00-B4E0-8B8962C53D83}" type="pres">
      <dgm:prSet presAssocID="{47BD7806-D4A9-482A-8C39-59EC35F1DD63}" presName="bgRect" presStyleLbl="alignNode1" presStyleIdx="0" presStyleCnt="5"/>
      <dgm:spPr/>
    </dgm:pt>
    <dgm:pt modelId="{A7B73CB0-EC72-46F5-B152-1DC3182059C1}" type="pres">
      <dgm:prSet presAssocID="{3C45BF44-9DC2-4C87-97C7-156BCA3BEC5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491AF5E-E7AC-4C2C-AB7D-052FF19775E1}" type="pres">
      <dgm:prSet presAssocID="{47BD7806-D4A9-482A-8C39-59EC35F1DD63}" presName="nodeRect" presStyleLbl="alignNode1" presStyleIdx="0" presStyleCnt="5">
        <dgm:presLayoutVars>
          <dgm:bulletEnabled val="1"/>
        </dgm:presLayoutVars>
      </dgm:prSet>
      <dgm:spPr/>
    </dgm:pt>
    <dgm:pt modelId="{F8CB1682-D598-41D1-B7CC-B724AC1F5643}" type="pres">
      <dgm:prSet presAssocID="{3C45BF44-9DC2-4C87-97C7-156BCA3BEC5C}" presName="sibTrans" presStyleCnt="0"/>
      <dgm:spPr/>
    </dgm:pt>
    <dgm:pt modelId="{4EB68F08-A72E-4319-ABB1-ACF9A47D7E34}" type="pres">
      <dgm:prSet presAssocID="{EA930CDD-177E-4891-911F-B76960FFC6BA}" presName="compositeNode" presStyleCnt="0">
        <dgm:presLayoutVars>
          <dgm:bulletEnabled val="1"/>
        </dgm:presLayoutVars>
      </dgm:prSet>
      <dgm:spPr/>
    </dgm:pt>
    <dgm:pt modelId="{E1E2475B-0E29-4595-8E9F-326437B4644A}" type="pres">
      <dgm:prSet presAssocID="{EA930CDD-177E-4891-911F-B76960FFC6BA}" presName="bgRect" presStyleLbl="alignNode1" presStyleIdx="1" presStyleCnt="5"/>
      <dgm:spPr/>
    </dgm:pt>
    <dgm:pt modelId="{B7FF1BB0-B958-44C2-860F-BB03CE07F95F}" type="pres">
      <dgm:prSet presAssocID="{5EB2219B-24EE-40C4-B208-BD563B6FECA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A6116E0-1421-4B7A-A821-9A47D7C9AEC6}" type="pres">
      <dgm:prSet presAssocID="{EA930CDD-177E-4891-911F-B76960FFC6BA}" presName="nodeRect" presStyleLbl="alignNode1" presStyleIdx="1" presStyleCnt="5">
        <dgm:presLayoutVars>
          <dgm:bulletEnabled val="1"/>
        </dgm:presLayoutVars>
      </dgm:prSet>
      <dgm:spPr/>
    </dgm:pt>
    <dgm:pt modelId="{0BD46F22-1DE9-4DC8-9938-B95B87507A4A}" type="pres">
      <dgm:prSet presAssocID="{5EB2219B-24EE-40C4-B208-BD563B6FECAF}" presName="sibTrans" presStyleCnt="0"/>
      <dgm:spPr/>
    </dgm:pt>
    <dgm:pt modelId="{3B1CA452-A022-4FC2-AD8D-0F28F6262240}" type="pres">
      <dgm:prSet presAssocID="{8CE4F891-DE41-4ED6-B8A2-55C8DC00EE99}" presName="compositeNode" presStyleCnt="0">
        <dgm:presLayoutVars>
          <dgm:bulletEnabled val="1"/>
        </dgm:presLayoutVars>
      </dgm:prSet>
      <dgm:spPr/>
    </dgm:pt>
    <dgm:pt modelId="{886075C7-87B4-46A5-A16B-F6505903C205}" type="pres">
      <dgm:prSet presAssocID="{8CE4F891-DE41-4ED6-B8A2-55C8DC00EE99}" presName="bgRect" presStyleLbl="alignNode1" presStyleIdx="2" presStyleCnt="5"/>
      <dgm:spPr/>
    </dgm:pt>
    <dgm:pt modelId="{CCE294A1-240D-4A82-8E2B-F18B9336B166}" type="pres">
      <dgm:prSet presAssocID="{82A354AB-FD7C-4121-9582-382A5F6BC8E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4D59A609-580D-4941-A08F-945C7053128A}" type="pres">
      <dgm:prSet presAssocID="{8CE4F891-DE41-4ED6-B8A2-55C8DC00EE99}" presName="nodeRect" presStyleLbl="alignNode1" presStyleIdx="2" presStyleCnt="5">
        <dgm:presLayoutVars>
          <dgm:bulletEnabled val="1"/>
        </dgm:presLayoutVars>
      </dgm:prSet>
      <dgm:spPr/>
    </dgm:pt>
    <dgm:pt modelId="{AD032107-0839-4BD8-8860-ADA24DD94454}" type="pres">
      <dgm:prSet presAssocID="{82A354AB-FD7C-4121-9582-382A5F6BC8E6}" presName="sibTrans" presStyleCnt="0"/>
      <dgm:spPr/>
    </dgm:pt>
    <dgm:pt modelId="{9A2885BC-63FA-452C-9753-7807473D6436}" type="pres">
      <dgm:prSet presAssocID="{7B1BC35D-205A-4187-B411-EB5F10360199}" presName="compositeNode" presStyleCnt="0">
        <dgm:presLayoutVars>
          <dgm:bulletEnabled val="1"/>
        </dgm:presLayoutVars>
      </dgm:prSet>
      <dgm:spPr/>
    </dgm:pt>
    <dgm:pt modelId="{1A62A10A-2D41-44A8-B53B-427A7136D967}" type="pres">
      <dgm:prSet presAssocID="{7B1BC35D-205A-4187-B411-EB5F10360199}" presName="bgRect" presStyleLbl="alignNode1" presStyleIdx="3" presStyleCnt="5"/>
      <dgm:spPr/>
    </dgm:pt>
    <dgm:pt modelId="{631F700E-316F-469D-AA97-39CDAD448C41}" type="pres">
      <dgm:prSet presAssocID="{F7709B89-9015-4558-9571-9E4B150A430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9F5C6D7-1C96-44F5-87A1-062F927C9E8F}" type="pres">
      <dgm:prSet presAssocID="{7B1BC35D-205A-4187-B411-EB5F10360199}" presName="nodeRect" presStyleLbl="alignNode1" presStyleIdx="3" presStyleCnt="5">
        <dgm:presLayoutVars>
          <dgm:bulletEnabled val="1"/>
        </dgm:presLayoutVars>
      </dgm:prSet>
      <dgm:spPr/>
    </dgm:pt>
    <dgm:pt modelId="{1DD3A395-38FD-4978-93AD-D8F786A390B8}" type="pres">
      <dgm:prSet presAssocID="{F7709B89-9015-4558-9571-9E4B150A4301}" presName="sibTrans" presStyleCnt="0"/>
      <dgm:spPr/>
    </dgm:pt>
    <dgm:pt modelId="{8DF2CC5D-6446-44B9-A284-FCA166AE87F1}" type="pres">
      <dgm:prSet presAssocID="{F5424CD9-8421-468F-949A-3B4CB759AFAE}" presName="compositeNode" presStyleCnt="0">
        <dgm:presLayoutVars>
          <dgm:bulletEnabled val="1"/>
        </dgm:presLayoutVars>
      </dgm:prSet>
      <dgm:spPr/>
    </dgm:pt>
    <dgm:pt modelId="{24E2FA04-59E8-49A5-BA2E-0486D32BD9B1}" type="pres">
      <dgm:prSet presAssocID="{F5424CD9-8421-468F-949A-3B4CB759AFAE}" presName="bgRect" presStyleLbl="alignNode1" presStyleIdx="4" presStyleCnt="5"/>
      <dgm:spPr/>
    </dgm:pt>
    <dgm:pt modelId="{81703BEF-38E7-4AD5-8FB6-CE60103DDA67}" type="pres">
      <dgm:prSet presAssocID="{9C379D3B-8770-4E97-8F72-424D04EC2DD4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3EB0C873-84D3-4A03-A743-D2A74ECFDA9A}" type="pres">
      <dgm:prSet presAssocID="{F5424CD9-8421-468F-949A-3B4CB759AFAE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51385516-20FA-4AFE-B667-C331CF32E2A0}" type="presOf" srcId="{7B1BC35D-205A-4187-B411-EB5F10360199}" destId="{A9F5C6D7-1C96-44F5-87A1-062F927C9E8F}" srcOrd="1" destOrd="0" presId="urn:microsoft.com/office/officeart/2016/7/layout/LinearBlockProcessNumbered"/>
    <dgm:cxn modelId="{7DDF5C17-2B46-431B-BB3B-77B4BD6E1242}" type="presOf" srcId="{47BD7806-D4A9-482A-8C39-59EC35F1DD63}" destId="{E491AF5E-E7AC-4C2C-AB7D-052FF19775E1}" srcOrd="1" destOrd="0" presId="urn:microsoft.com/office/officeart/2016/7/layout/LinearBlockProcessNumbered"/>
    <dgm:cxn modelId="{52B8F223-CA50-42B9-994A-4FCE77463E2B}" type="presOf" srcId="{7B1BC35D-205A-4187-B411-EB5F10360199}" destId="{1A62A10A-2D41-44A8-B53B-427A7136D967}" srcOrd="0" destOrd="0" presId="urn:microsoft.com/office/officeart/2016/7/layout/LinearBlockProcessNumbered"/>
    <dgm:cxn modelId="{043E012A-9CB2-464C-9F7B-9AF2F7E570C3}" type="presOf" srcId="{5EB2219B-24EE-40C4-B208-BD563B6FECAF}" destId="{B7FF1BB0-B958-44C2-860F-BB03CE07F95F}" srcOrd="0" destOrd="0" presId="urn:microsoft.com/office/officeart/2016/7/layout/LinearBlockProcessNumbered"/>
    <dgm:cxn modelId="{C65A3E31-A2E6-4227-9E7A-C3A533BE8683}" type="presOf" srcId="{82A354AB-FD7C-4121-9582-382A5F6BC8E6}" destId="{CCE294A1-240D-4A82-8E2B-F18B9336B166}" srcOrd="0" destOrd="0" presId="urn:microsoft.com/office/officeart/2016/7/layout/LinearBlockProcessNumbered"/>
    <dgm:cxn modelId="{DE3FEA5A-FCC6-4442-863B-4DFE4997C789}" type="presOf" srcId="{9C379D3B-8770-4E97-8F72-424D04EC2DD4}" destId="{81703BEF-38E7-4AD5-8FB6-CE60103DDA67}" srcOrd="0" destOrd="0" presId="urn:microsoft.com/office/officeart/2016/7/layout/LinearBlockProcessNumbered"/>
    <dgm:cxn modelId="{3084F787-CECA-4CA8-B4C9-AD48623F4ABD}" type="presOf" srcId="{71210D0E-3537-449E-9114-211CFE39D48C}" destId="{88EE074C-BCF8-4FB8-B02E-BC0DE66C2BB0}" srcOrd="0" destOrd="0" presId="urn:microsoft.com/office/officeart/2016/7/layout/LinearBlockProcessNumbered"/>
    <dgm:cxn modelId="{97F0CA8A-15AF-47E0-BADB-BDC9A10EA60E}" srcId="{71210D0E-3537-449E-9114-211CFE39D48C}" destId="{8CE4F891-DE41-4ED6-B8A2-55C8DC00EE99}" srcOrd="2" destOrd="0" parTransId="{1D249F22-13B5-4BA5-848A-A5792AFD0459}" sibTransId="{82A354AB-FD7C-4121-9582-382A5F6BC8E6}"/>
    <dgm:cxn modelId="{14024B8E-27E8-4541-BA1B-A396BE747793}" type="presOf" srcId="{3C45BF44-9DC2-4C87-97C7-156BCA3BEC5C}" destId="{A7B73CB0-EC72-46F5-B152-1DC3182059C1}" srcOrd="0" destOrd="0" presId="urn:microsoft.com/office/officeart/2016/7/layout/LinearBlockProcessNumbered"/>
    <dgm:cxn modelId="{27F9A492-2AA0-46DA-9A8E-2F03CBF1F587}" srcId="{71210D0E-3537-449E-9114-211CFE39D48C}" destId="{F5424CD9-8421-468F-949A-3B4CB759AFAE}" srcOrd="4" destOrd="0" parTransId="{E389243B-567E-49DC-B69A-06ACAD976EDB}" sibTransId="{9C379D3B-8770-4E97-8F72-424D04EC2DD4}"/>
    <dgm:cxn modelId="{34B4879B-D004-493B-B034-764395ABC295}" srcId="{71210D0E-3537-449E-9114-211CFE39D48C}" destId="{7B1BC35D-205A-4187-B411-EB5F10360199}" srcOrd="3" destOrd="0" parTransId="{6836161C-87DF-405C-B252-795509EAFC6C}" sibTransId="{F7709B89-9015-4558-9571-9E4B150A4301}"/>
    <dgm:cxn modelId="{9FC3C8A4-12BC-4A19-A334-275ECC2FFE56}" type="presOf" srcId="{F5424CD9-8421-468F-949A-3B4CB759AFAE}" destId="{3EB0C873-84D3-4A03-A743-D2A74ECFDA9A}" srcOrd="1" destOrd="0" presId="urn:microsoft.com/office/officeart/2016/7/layout/LinearBlockProcessNumbered"/>
    <dgm:cxn modelId="{CD9204B2-0DFB-4EB3-8089-494EEA6BD344}" srcId="{71210D0E-3537-449E-9114-211CFE39D48C}" destId="{EA930CDD-177E-4891-911F-B76960FFC6BA}" srcOrd="1" destOrd="0" parTransId="{07F83074-5D76-4033-96A2-255CFE6BBDCA}" sibTransId="{5EB2219B-24EE-40C4-B208-BD563B6FECAF}"/>
    <dgm:cxn modelId="{40A693BD-444F-4EA3-A222-1CAA8756ABE2}" type="presOf" srcId="{F5424CD9-8421-468F-949A-3B4CB759AFAE}" destId="{24E2FA04-59E8-49A5-BA2E-0486D32BD9B1}" srcOrd="0" destOrd="0" presId="urn:microsoft.com/office/officeart/2016/7/layout/LinearBlockProcessNumbered"/>
    <dgm:cxn modelId="{2D703BC6-A989-4A75-BD71-678C62CBE21B}" type="presOf" srcId="{47BD7806-D4A9-482A-8C39-59EC35F1DD63}" destId="{201403EE-D326-4C00-B4E0-8B8962C53D83}" srcOrd="0" destOrd="0" presId="urn:microsoft.com/office/officeart/2016/7/layout/LinearBlockProcessNumbered"/>
    <dgm:cxn modelId="{E83401DB-4702-4C6E-85F3-275AAAAEDAD8}" type="presOf" srcId="{EA930CDD-177E-4891-911F-B76960FFC6BA}" destId="{E1E2475B-0E29-4595-8E9F-326437B4644A}" srcOrd="0" destOrd="0" presId="urn:microsoft.com/office/officeart/2016/7/layout/LinearBlockProcessNumbered"/>
    <dgm:cxn modelId="{25CC51DC-C6C0-4FCE-8147-D9A92BE5EAEA}" type="presOf" srcId="{EA930CDD-177E-4891-911F-B76960FFC6BA}" destId="{5A6116E0-1421-4B7A-A821-9A47D7C9AEC6}" srcOrd="1" destOrd="0" presId="urn:microsoft.com/office/officeart/2016/7/layout/LinearBlockProcessNumbered"/>
    <dgm:cxn modelId="{810083DE-5FA9-4D24-8738-E44ABB614F1B}" type="presOf" srcId="{F7709B89-9015-4558-9571-9E4B150A4301}" destId="{631F700E-316F-469D-AA97-39CDAD448C41}" srcOrd="0" destOrd="0" presId="urn:microsoft.com/office/officeart/2016/7/layout/LinearBlockProcessNumbered"/>
    <dgm:cxn modelId="{1165E2DF-935A-4247-9AC7-D61F3862950B}" type="presOf" srcId="{8CE4F891-DE41-4ED6-B8A2-55C8DC00EE99}" destId="{4D59A609-580D-4941-A08F-945C7053128A}" srcOrd="1" destOrd="0" presId="urn:microsoft.com/office/officeart/2016/7/layout/LinearBlockProcessNumbered"/>
    <dgm:cxn modelId="{3B77FDEA-08F1-4CBA-83D8-0071962C3715}" srcId="{71210D0E-3537-449E-9114-211CFE39D48C}" destId="{47BD7806-D4A9-482A-8C39-59EC35F1DD63}" srcOrd="0" destOrd="0" parTransId="{E0840B7F-A965-41C6-9409-B19F85D10BD2}" sibTransId="{3C45BF44-9DC2-4C87-97C7-156BCA3BEC5C}"/>
    <dgm:cxn modelId="{4BF4B1F5-E768-44CD-BD23-CF956A408C39}" type="presOf" srcId="{8CE4F891-DE41-4ED6-B8A2-55C8DC00EE99}" destId="{886075C7-87B4-46A5-A16B-F6505903C205}" srcOrd="0" destOrd="0" presId="urn:microsoft.com/office/officeart/2016/7/layout/LinearBlockProcessNumbered"/>
    <dgm:cxn modelId="{6EFEE5E2-FDA4-4899-A313-082B3CBB46F0}" type="presParOf" srcId="{88EE074C-BCF8-4FB8-B02E-BC0DE66C2BB0}" destId="{E4631807-721F-4512-BCBA-AEA2733AB1B9}" srcOrd="0" destOrd="0" presId="urn:microsoft.com/office/officeart/2016/7/layout/LinearBlockProcessNumbered"/>
    <dgm:cxn modelId="{D528EAA8-36E9-471B-B24E-15A800085912}" type="presParOf" srcId="{E4631807-721F-4512-BCBA-AEA2733AB1B9}" destId="{201403EE-D326-4C00-B4E0-8B8962C53D83}" srcOrd="0" destOrd="0" presId="urn:microsoft.com/office/officeart/2016/7/layout/LinearBlockProcessNumbered"/>
    <dgm:cxn modelId="{C1E704A7-5C44-4548-81D4-59B8E73038E1}" type="presParOf" srcId="{E4631807-721F-4512-BCBA-AEA2733AB1B9}" destId="{A7B73CB0-EC72-46F5-B152-1DC3182059C1}" srcOrd="1" destOrd="0" presId="urn:microsoft.com/office/officeart/2016/7/layout/LinearBlockProcessNumbered"/>
    <dgm:cxn modelId="{7372662B-8264-46AC-9C98-BEF873D84D1F}" type="presParOf" srcId="{E4631807-721F-4512-BCBA-AEA2733AB1B9}" destId="{E491AF5E-E7AC-4C2C-AB7D-052FF19775E1}" srcOrd="2" destOrd="0" presId="urn:microsoft.com/office/officeart/2016/7/layout/LinearBlockProcessNumbered"/>
    <dgm:cxn modelId="{8D0F05D7-F670-49E6-894B-1D71B001AB33}" type="presParOf" srcId="{88EE074C-BCF8-4FB8-B02E-BC0DE66C2BB0}" destId="{F8CB1682-D598-41D1-B7CC-B724AC1F5643}" srcOrd="1" destOrd="0" presId="urn:microsoft.com/office/officeart/2016/7/layout/LinearBlockProcessNumbered"/>
    <dgm:cxn modelId="{08B836A7-D788-48AF-9A98-6AD30CE8B756}" type="presParOf" srcId="{88EE074C-BCF8-4FB8-B02E-BC0DE66C2BB0}" destId="{4EB68F08-A72E-4319-ABB1-ACF9A47D7E34}" srcOrd="2" destOrd="0" presId="urn:microsoft.com/office/officeart/2016/7/layout/LinearBlockProcessNumbered"/>
    <dgm:cxn modelId="{12F2EC82-91C9-418F-A1D3-E24A06E4B9A7}" type="presParOf" srcId="{4EB68F08-A72E-4319-ABB1-ACF9A47D7E34}" destId="{E1E2475B-0E29-4595-8E9F-326437B4644A}" srcOrd="0" destOrd="0" presId="urn:microsoft.com/office/officeart/2016/7/layout/LinearBlockProcessNumbered"/>
    <dgm:cxn modelId="{0DA71766-01E5-4042-8058-A3EF6C64781C}" type="presParOf" srcId="{4EB68F08-A72E-4319-ABB1-ACF9A47D7E34}" destId="{B7FF1BB0-B958-44C2-860F-BB03CE07F95F}" srcOrd="1" destOrd="0" presId="urn:microsoft.com/office/officeart/2016/7/layout/LinearBlockProcessNumbered"/>
    <dgm:cxn modelId="{1BB6C4E4-1FC6-4673-AF77-BB0FF2550208}" type="presParOf" srcId="{4EB68F08-A72E-4319-ABB1-ACF9A47D7E34}" destId="{5A6116E0-1421-4B7A-A821-9A47D7C9AEC6}" srcOrd="2" destOrd="0" presId="urn:microsoft.com/office/officeart/2016/7/layout/LinearBlockProcessNumbered"/>
    <dgm:cxn modelId="{15B15D66-2C40-4E68-9647-E3405E6D4837}" type="presParOf" srcId="{88EE074C-BCF8-4FB8-B02E-BC0DE66C2BB0}" destId="{0BD46F22-1DE9-4DC8-9938-B95B87507A4A}" srcOrd="3" destOrd="0" presId="urn:microsoft.com/office/officeart/2016/7/layout/LinearBlockProcessNumbered"/>
    <dgm:cxn modelId="{C74CAD54-074C-48BF-BD14-D33547684F33}" type="presParOf" srcId="{88EE074C-BCF8-4FB8-B02E-BC0DE66C2BB0}" destId="{3B1CA452-A022-4FC2-AD8D-0F28F6262240}" srcOrd="4" destOrd="0" presId="urn:microsoft.com/office/officeart/2016/7/layout/LinearBlockProcessNumbered"/>
    <dgm:cxn modelId="{2B6093B6-2CC0-444E-99DE-098F43A810C1}" type="presParOf" srcId="{3B1CA452-A022-4FC2-AD8D-0F28F6262240}" destId="{886075C7-87B4-46A5-A16B-F6505903C205}" srcOrd="0" destOrd="0" presId="urn:microsoft.com/office/officeart/2016/7/layout/LinearBlockProcessNumbered"/>
    <dgm:cxn modelId="{5C9CFF85-4670-4600-A9F0-230DB1E22300}" type="presParOf" srcId="{3B1CA452-A022-4FC2-AD8D-0F28F6262240}" destId="{CCE294A1-240D-4A82-8E2B-F18B9336B166}" srcOrd="1" destOrd="0" presId="urn:microsoft.com/office/officeart/2016/7/layout/LinearBlockProcessNumbered"/>
    <dgm:cxn modelId="{071C3FF1-1840-48CF-8BA0-5C4266134B4D}" type="presParOf" srcId="{3B1CA452-A022-4FC2-AD8D-0F28F6262240}" destId="{4D59A609-580D-4941-A08F-945C7053128A}" srcOrd="2" destOrd="0" presId="urn:microsoft.com/office/officeart/2016/7/layout/LinearBlockProcessNumbered"/>
    <dgm:cxn modelId="{5CC6BAEC-79AC-4E65-9D52-DFAECDBBEF7F}" type="presParOf" srcId="{88EE074C-BCF8-4FB8-B02E-BC0DE66C2BB0}" destId="{AD032107-0839-4BD8-8860-ADA24DD94454}" srcOrd="5" destOrd="0" presId="urn:microsoft.com/office/officeart/2016/7/layout/LinearBlockProcessNumbered"/>
    <dgm:cxn modelId="{AF9B29B1-679D-40D5-9C1E-5903FD6D8BA4}" type="presParOf" srcId="{88EE074C-BCF8-4FB8-B02E-BC0DE66C2BB0}" destId="{9A2885BC-63FA-452C-9753-7807473D6436}" srcOrd="6" destOrd="0" presId="urn:microsoft.com/office/officeart/2016/7/layout/LinearBlockProcessNumbered"/>
    <dgm:cxn modelId="{59DA51B9-47ED-42D8-AE18-C0603D3EA1BB}" type="presParOf" srcId="{9A2885BC-63FA-452C-9753-7807473D6436}" destId="{1A62A10A-2D41-44A8-B53B-427A7136D967}" srcOrd="0" destOrd="0" presId="urn:microsoft.com/office/officeart/2016/7/layout/LinearBlockProcessNumbered"/>
    <dgm:cxn modelId="{7B17CCE8-7E32-4575-B006-62DB0638C80B}" type="presParOf" srcId="{9A2885BC-63FA-452C-9753-7807473D6436}" destId="{631F700E-316F-469D-AA97-39CDAD448C41}" srcOrd="1" destOrd="0" presId="urn:microsoft.com/office/officeart/2016/7/layout/LinearBlockProcessNumbered"/>
    <dgm:cxn modelId="{6CA56EEF-5B6F-4528-9AA8-99509458E031}" type="presParOf" srcId="{9A2885BC-63FA-452C-9753-7807473D6436}" destId="{A9F5C6D7-1C96-44F5-87A1-062F927C9E8F}" srcOrd="2" destOrd="0" presId="urn:microsoft.com/office/officeart/2016/7/layout/LinearBlockProcessNumbered"/>
    <dgm:cxn modelId="{FD1DFE48-FDDD-4AE2-B810-0AF1994BA341}" type="presParOf" srcId="{88EE074C-BCF8-4FB8-B02E-BC0DE66C2BB0}" destId="{1DD3A395-38FD-4978-93AD-D8F786A390B8}" srcOrd="7" destOrd="0" presId="urn:microsoft.com/office/officeart/2016/7/layout/LinearBlockProcessNumbered"/>
    <dgm:cxn modelId="{5317B599-ACF3-44BC-8F44-874DEAFC228B}" type="presParOf" srcId="{88EE074C-BCF8-4FB8-B02E-BC0DE66C2BB0}" destId="{8DF2CC5D-6446-44B9-A284-FCA166AE87F1}" srcOrd="8" destOrd="0" presId="urn:microsoft.com/office/officeart/2016/7/layout/LinearBlockProcessNumbered"/>
    <dgm:cxn modelId="{75D1B1C6-1BF8-478D-95EC-A9CE4BA81AC5}" type="presParOf" srcId="{8DF2CC5D-6446-44B9-A284-FCA166AE87F1}" destId="{24E2FA04-59E8-49A5-BA2E-0486D32BD9B1}" srcOrd="0" destOrd="0" presId="urn:microsoft.com/office/officeart/2016/7/layout/LinearBlockProcessNumbered"/>
    <dgm:cxn modelId="{963BB142-60A0-4DE6-8539-EBEC9BBAA380}" type="presParOf" srcId="{8DF2CC5D-6446-44B9-A284-FCA166AE87F1}" destId="{81703BEF-38E7-4AD5-8FB6-CE60103DDA67}" srcOrd="1" destOrd="0" presId="urn:microsoft.com/office/officeart/2016/7/layout/LinearBlockProcessNumbered"/>
    <dgm:cxn modelId="{373A1B65-2E7D-4ED7-9F43-2E52CAF812FB}" type="presParOf" srcId="{8DF2CC5D-6446-44B9-A284-FCA166AE87F1}" destId="{3EB0C873-84D3-4A03-A743-D2A74ECFDA9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4CE7B-3C33-4F3D-88F7-1F946054DC7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2A86E15-AFEB-48FA-895E-3A2986B81CAA}">
      <dgm:prSet phldrT="[Text]"/>
      <dgm:spPr/>
      <dgm:t>
        <a:bodyPr/>
        <a:lstStyle/>
        <a:p>
          <a:r>
            <a:rPr lang="pl-PL" err="1"/>
            <a:t>Locally</a:t>
          </a:r>
          <a:r>
            <a:rPr lang="pl-PL"/>
            <a:t> with </a:t>
          </a:r>
          <a:r>
            <a:rPr lang="pl-PL" err="1"/>
            <a:t>debugger</a:t>
          </a:r>
          <a:endParaRPr lang="pl-PL"/>
        </a:p>
      </dgm:t>
    </dgm:pt>
    <dgm:pt modelId="{7516B517-41CB-4BA8-8D27-8BF4257C0336}" type="parTrans" cxnId="{10BE9952-697B-4594-98F3-98D577D62E44}">
      <dgm:prSet/>
      <dgm:spPr/>
      <dgm:t>
        <a:bodyPr/>
        <a:lstStyle/>
        <a:p>
          <a:endParaRPr lang="pl-PL"/>
        </a:p>
      </dgm:t>
    </dgm:pt>
    <dgm:pt modelId="{C16154CB-9887-43DE-9658-F5A9B954D527}" type="sibTrans" cxnId="{10BE9952-697B-4594-98F3-98D577D62E44}">
      <dgm:prSet/>
      <dgm:spPr/>
      <dgm:t>
        <a:bodyPr/>
        <a:lstStyle/>
        <a:p>
          <a:endParaRPr lang="pl-PL"/>
        </a:p>
      </dgm:t>
    </dgm:pt>
    <dgm:pt modelId="{C858A075-935C-4166-B345-134A1EE5B18C}">
      <dgm:prSet phldrT="[Text]"/>
      <dgm:spPr/>
      <dgm:t>
        <a:bodyPr/>
        <a:lstStyle/>
        <a:p>
          <a:r>
            <a:rPr lang="pl-PL" err="1"/>
            <a:t>Remotely</a:t>
          </a:r>
          <a:r>
            <a:rPr lang="pl-PL"/>
            <a:t> with </a:t>
          </a:r>
          <a:r>
            <a:rPr lang="pl-PL" err="1"/>
            <a:t>debugger</a:t>
          </a:r>
          <a:endParaRPr lang="pl-PL"/>
        </a:p>
      </dgm:t>
    </dgm:pt>
    <dgm:pt modelId="{F0A2D651-F61D-47C4-8392-D5EA192C3A28}" type="parTrans" cxnId="{97975659-C5D0-4D6E-BA63-815AAB085634}">
      <dgm:prSet/>
      <dgm:spPr/>
      <dgm:t>
        <a:bodyPr/>
        <a:lstStyle/>
        <a:p>
          <a:endParaRPr lang="pl-PL"/>
        </a:p>
      </dgm:t>
    </dgm:pt>
    <dgm:pt modelId="{D06ACE9E-2780-4676-93B2-E92F9491A834}" type="sibTrans" cxnId="{97975659-C5D0-4D6E-BA63-815AAB085634}">
      <dgm:prSet/>
      <dgm:spPr/>
      <dgm:t>
        <a:bodyPr/>
        <a:lstStyle/>
        <a:p>
          <a:endParaRPr lang="pl-PL"/>
        </a:p>
      </dgm:t>
    </dgm:pt>
    <dgm:pt modelId="{84584E32-51C5-457B-AF40-6A23973423FB}">
      <dgm:prSet phldrT="[Text]"/>
      <dgm:spPr/>
      <dgm:t>
        <a:bodyPr/>
        <a:lstStyle/>
        <a:p>
          <a:r>
            <a:rPr lang="pl-PL" err="1"/>
            <a:t>Analyzing</a:t>
          </a:r>
          <a:r>
            <a:rPr lang="pl-PL"/>
            <a:t> </a:t>
          </a:r>
          <a:r>
            <a:rPr lang="pl-PL" err="1"/>
            <a:t>traces</a:t>
          </a:r>
          <a:r>
            <a:rPr lang="pl-PL"/>
            <a:t>, </a:t>
          </a:r>
          <a:r>
            <a:rPr lang="pl-PL" err="1"/>
            <a:t>logs</a:t>
          </a:r>
          <a:r>
            <a:rPr lang="pl-PL"/>
            <a:t>, </a:t>
          </a:r>
          <a:r>
            <a:rPr lang="pl-PL" err="1"/>
            <a:t>events</a:t>
          </a:r>
          <a:endParaRPr lang="pl-PL"/>
        </a:p>
      </dgm:t>
    </dgm:pt>
    <dgm:pt modelId="{79DF60BC-C666-46BF-91C8-7BE0F52C67ED}" type="parTrans" cxnId="{1036AD56-8B7F-4E44-A7A0-1006B382439B}">
      <dgm:prSet/>
      <dgm:spPr/>
      <dgm:t>
        <a:bodyPr/>
        <a:lstStyle/>
        <a:p>
          <a:endParaRPr lang="pl-PL"/>
        </a:p>
      </dgm:t>
    </dgm:pt>
    <dgm:pt modelId="{018635B6-0CB9-452E-AF22-13326A152C1C}" type="sibTrans" cxnId="{1036AD56-8B7F-4E44-A7A0-1006B382439B}">
      <dgm:prSet/>
      <dgm:spPr/>
      <dgm:t>
        <a:bodyPr/>
        <a:lstStyle/>
        <a:p>
          <a:endParaRPr lang="pl-PL"/>
        </a:p>
      </dgm:t>
    </dgm:pt>
    <dgm:pt modelId="{1DAE31FF-736D-49D5-B0AE-A868B03C0CC4}">
      <dgm:prSet phldrT="[Text]"/>
      <dgm:spPr/>
      <dgm:t>
        <a:bodyPr/>
        <a:lstStyle/>
        <a:p>
          <a:r>
            <a:rPr lang="pl-PL"/>
            <a:t>Using </a:t>
          </a:r>
          <a:r>
            <a:rPr lang="pl-PL" err="1"/>
            <a:t>additional</a:t>
          </a:r>
          <a:r>
            <a:rPr lang="pl-PL"/>
            <a:t> </a:t>
          </a:r>
          <a:r>
            <a:rPr lang="pl-PL" err="1"/>
            <a:t>tools</a:t>
          </a:r>
          <a:r>
            <a:rPr lang="pl-PL"/>
            <a:t> </a:t>
          </a:r>
          <a:r>
            <a:rPr lang="pl-PL" err="1"/>
            <a:t>like</a:t>
          </a:r>
          <a:r>
            <a:rPr lang="pl-PL"/>
            <a:t> </a:t>
          </a:r>
          <a:r>
            <a:rPr lang="pl-PL" err="1"/>
            <a:t>memory</a:t>
          </a:r>
          <a:r>
            <a:rPr lang="pl-PL"/>
            <a:t> </a:t>
          </a:r>
          <a:r>
            <a:rPr lang="pl-PL" err="1"/>
            <a:t>debuggers</a:t>
          </a:r>
          <a:r>
            <a:rPr lang="pl-PL"/>
            <a:t> etc.</a:t>
          </a:r>
        </a:p>
      </dgm:t>
    </dgm:pt>
    <dgm:pt modelId="{81DD9AC4-ED97-4A88-822F-5D85159D88F5}" type="parTrans" cxnId="{F5DBE833-5FBA-4268-B998-D9CD7A190175}">
      <dgm:prSet/>
      <dgm:spPr/>
      <dgm:t>
        <a:bodyPr/>
        <a:lstStyle/>
        <a:p>
          <a:endParaRPr lang="pl-PL"/>
        </a:p>
      </dgm:t>
    </dgm:pt>
    <dgm:pt modelId="{41ED1DC7-7CBE-442B-930D-0B188AC30535}" type="sibTrans" cxnId="{F5DBE833-5FBA-4268-B998-D9CD7A190175}">
      <dgm:prSet/>
      <dgm:spPr/>
      <dgm:t>
        <a:bodyPr/>
        <a:lstStyle/>
        <a:p>
          <a:endParaRPr lang="pl-PL"/>
        </a:p>
      </dgm:t>
    </dgm:pt>
    <dgm:pt modelId="{18FF7E9B-C4E1-449C-946E-28DAE0176437}" type="pres">
      <dgm:prSet presAssocID="{15C4CE7B-3C33-4F3D-88F7-1F946054DC7D}" presName="matrix" presStyleCnt="0">
        <dgm:presLayoutVars>
          <dgm:chMax val="1"/>
          <dgm:dir/>
          <dgm:resizeHandles val="exact"/>
        </dgm:presLayoutVars>
      </dgm:prSet>
      <dgm:spPr/>
    </dgm:pt>
    <dgm:pt modelId="{07645D52-D6BB-411B-A8B3-3E5D3717A8A4}" type="pres">
      <dgm:prSet presAssocID="{15C4CE7B-3C33-4F3D-88F7-1F946054DC7D}" presName="diamond" presStyleLbl="bgShp" presStyleIdx="0" presStyleCnt="1"/>
      <dgm:spPr/>
    </dgm:pt>
    <dgm:pt modelId="{8F28DEE4-D90C-4408-B8DA-84C6B8941CE4}" type="pres">
      <dgm:prSet presAssocID="{15C4CE7B-3C33-4F3D-88F7-1F946054DC7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5D6FBE-D451-42BC-8AD8-E50378A28286}" type="pres">
      <dgm:prSet presAssocID="{15C4CE7B-3C33-4F3D-88F7-1F946054DC7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5A9EC-A32F-4840-9067-F775595F18FF}" type="pres">
      <dgm:prSet presAssocID="{15C4CE7B-3C33-4F3D-88F7-1F946054DC7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26D603-1013-4E8C-96B8-A4ADC3EE2CA6}" type="pres">
      <dgm:prSet presAssocID="{15C4CE7B-3C33-4F3D-88F7-1F946054DC7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FEFB1D-1001-4E37-9037-681C8DE3A24C}" type="presOf" srcId="{12A86E15-AFEB-48FA-895E-3A2986B81CAA}" destId="{8F28DEE4-D90C-4408-B8DA-84C6B8941CE4}" srcOrd="0" destOrd="0" presId="urn:microsoft.com/office/officeart/2005/8/layout/matrix3"/>
    <dgm:cxn modelId="{F5DBE833-5FBA-4268-B998-D9CD7A190175}" srcId="{15C4CE7B-3C33-4F3D-88F7-1F946054DC7D}" destId="{1DAE31FF-736D-49D5-B0AE-A868B03C0CC4}" srcOrd="3" destOrd="0" parTransId="{81DD9AC4-ED97-4A88-822F-5D85159D88F5}" sibTransId="{41ED1DC7-7CBE-442B-930D-0B188AC30535}"/>
    <dgm:cxn modelId="{83CB6447-E4EA-4F87-901B-BE92127DA5AD}" type="presOf" srcId="{1DAE31FF-736D-49D5-B0AE-A868B03C0CC4}" destId="{B926D603-1013-4E8C-96B8-A4ADC3EE2CA6}" srcOrd="0" destOrd="0" presId="urn:microsoft.com/office/officeart/2005/8/layout/matrix3"/>
    <dgm:cxn modelId="{10BE9952-697B-4594-98F3-98D577D62E44}" srcId="{15C4CE7B-3C33-4F3D-88F7-1F946054DC7D}" destId="{12A86E15-AFEB-48FA-895E-3A2986B81CAA}" srcOrd="0" destOrd="0" parTransId="{7516B517-41CB-4BA8-8D27-8BF4257C0336}" sibTransId="{C16154CB-9887-43DE-9658-F5A9B954D527}"/>
    <dgm:cxn modelId="{1036AD56-8B7F-4E44-A7A0-1006B382439B}" srcId="{15C4CE7B-3C33-4F3D-88F7-1F946054DC7D}" destId="{84584E32-51C5-457B-AF40-6A23973423FB}" srcOrd="2" destOrd="0" parTransId="{79DF60BC-C666-46BF-91C8-7BE0F52C67ED}" sibTransId="{018635B6-0CB9-452E-AF22-13326A152C1C}"/>
    <dgm:cxn modelId="{97975659-C5D0-4D6E-BA63-815AAB085634}" srcId="{15C4CE7B-3C33-4F3D-88F7-1F946054DC7D}" destId="{C858A075-935C-4166-B345-134A1EE5B18C}" srcOrd="1" destOrd="0" parTransId="{F0A2D651-F61D-47C4-8392-D5EA192C3A28}" sibTransId="{D06ACE9E-2780-4676-93B2-E92F9491A834}"/>
    <dgm:cxn modelId="{F2E7BECE-97D4-4C82-BA5C-5448F0387808}" type="presOf" srcId="{C858A075-935C-4166-B345-134A1EE5B18C}" destId="{0C5D6FBE-D451-42BC-8AD8-E50378A28286}" srcOrd="0" destOrd="0" presId="urn:microsoft.com/office/officeart/2005/8/layout/matrix3"/>
    <dgm:cxn modelId="{B5C0B4E3-AE44-4A91-8584-7B63BB4AD48F}" type="presOf" srcId="{15C4CE7B-3C33-4F3D-88F7-1F946054DC7D}" destId="{18FF7E9B-C4E1-449C-946E-28DAE0176437}" srcOrd="0" destOrd="0" presId="urn:microsoft.com/office/officeart/2005/8/layout/matrix3"/>
    <dgm:cxn modelId="{AE8E19ED-BD39-44F2-84C5-963EF19494A0}" type="presOf" srcId="{84584E32-51C5-457B-AF40-6A23973423FB}" destId="{0B05A9EC-A32F-4840-9067-F775595F18FF}" srcOrd="0" destOrd="0" presId="urn:microsoft.com/office/officeart/2005/8/layout/matrix3"/>
    <dgm:cxn modelId="{4E43B4A3-6568-4746-A383-CE19011C81BD}" type="presParOf" srcId="{18FF7E9B-C4E1-449C-946E-28DAE0176437}" destId="{07645D52-D6BB-411B-A8B3-3E5D3717A8A4}" srcOrd="0" destOrd="0" presId="urn:microsoft.com/office/officeart/2005/8/layout/matrix3"/>
    <dgm:cxn modelId="{D37C373B-B865-47A8-8467-9B527E891A14}" type="presParOf" srcId="{18FF7E9B-C4E1-449C-946E-28DAE0176437}" destId="{8F28DEE4-D90C-4408-B8DA-84C6B8941CE4}" srcOrd="1" destOrd="0" presId="urn:microsoft.com/office/officeart/2005/8/layout/matrix3"/>
    <dgm:cxn modelId="{5A531518-08C1-4EF7-A15A-3814231B0EDD}" type="presParOf" srcId="{18FF7E9B-C4E1-449C-946E-28DAE0176437}" destId="{0C5D6FBE-D451-42BC-8AD8-E50378A28286}" srcOrd="2" destOrd="0" presId="urn:microsoft.com/office/officeart/2005/8/layout/matrix3"/>
    <dgm:cxn modelId="{B2EB941B-421B-4616-84E7-79C2901517A4}" type="presParOf" srcId="{18FF7E9B-C4E1-449C-946E-28DAE0176437}" destId="{0B05A9EC-A32F-4840-9067-F775595F18FF}" srcOrd="3" destOrd="0" presId="urn:microsoft.com/office/officeart/2005/8/layout/matrix3"/>
    <dgm:cxn modelId="{970514EB-B4BD-42B3-B732-A6B5E69E2837}" type="presParOf" srcId="{18FF7E9B-C4E1-449C-946E-28DAE0176437}" destId="{B926D603-1013-4E8C-96B8-A4ADC3EE2C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FA905E-441C-4D0C-AD6D-317C8869FB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AE3102-F7D5-4B5F-B721-07EE36C18B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Azure Kubernetes Service, 1 Node</a:t>
          </a:r>
          <a:endParaRPr lang="en-US"/>
        </a:p>
      </dgm:t>
    </dgm:pt>
    <dgm:pt modelId="{95206FC2-DB57-45DA-85D4-1DF06E64387F}" type="parTrans" cxnId="{92D0CD54-4696-4267-868A-F920F2965C36}">
      <dgm:prSet/>
      <dgm:spPr/>
      <dgm:t>
        <a:bodyPr/>
        <a:lstStyle/>
        <a:p>
          <a:endParaRPr lang="en-US"/>
        </a:p>
      </dgm:t>
    </dgm:pt>
    <dgm:pt modelId="{133ADC93-916E-4090-94D7-AE580712E753}" type="sibTrans" cxnId="{92D0CD54-4696-4267-868A-F920F2965C36}">
      <dgm:prSet/>
      <dgm:spPr/>
      <dgm:t>
        <a:bodyPr/>
        <a:lstStyle/>
        <a:p>
          <a:endParaRPr lang="en-US"/>
        </a:p>
      </dgm:t>
    </dgm:pt>
    <dgm:pt modelId="{336B3C67-C137-4321-AFED-6D87763B11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Two services with only internal address + FRONT</a:t>
          </a:r>
          <a:endParaRPr lang="en-US"/>
        </a:p>
      </dgm:t>
    </dgm:pt>
    <dgm:pt modelId="{B34FBE97-000C-452F-9904-4FE63E362C0A}" type="parTrans" cxnId="{10FF4287-3BEB-4ABC-9B80-1F130CACC164}">
      <dgm:prSet/>
      <dgm:spPr/>
      <dgm:t>
        <a:bodyPr/>
        <a:lstStyle/>
        <a:p>
          <a:endParaRPr lang="en-US"/>
        </a:p>
      </dgm:t>
    </dgm:pt>
    <dgm:pt modelId="{554F56A7-CB98-467D-9D1E-6EF51BAEC9E6}" type="sibTrans" cxnId="{10FF4287-3BEB-4ABC-9B80-1F130CACC164}">
      <dgm:prSet/>
      <dgm:spPr/>
      <dgm:t>
        <a:bodyPr/>
        <a:lstStyle/>
        <a:p>
          <a:endParaRPr lang="en-US"/>
        </a:p>
      </dgm:t>
    </dgm:pt>
    <dgm:pt modelId="{9483AE55-DB32-4D8D-8993-CE417FCDC2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Different setups in different namespaces</a:t>
          </a:r>
          <a:endParaRPr lang="en-US"/>
        </a:p>
      </dgm:t>
    </dgm:pt>
    <dgm:pt modelId="{EBC36000-7890-491B-B926-7BF3F8C96C03}" type="parTrans" cxnId="{17066E31-5A8B-4487-BE4C-2693A0B7EE76}">
      <dgm:prSet/>
      <dgm:spPr/>
      <dgm:t>
        <a:bodyPr/>
        <a:lstStyle/>
        <a:p>
          <a:endParaRPr lang="en-US"/>
        </a:p>
      </dgm:t>
    </dgm:pt>
    <dgm:pt modelId="{ACDB0A14-A173-4835-88E2-CE8FA4F85C30}" type="sibTrans" cxnId="{17066E31-5A8B-4487-BE4C-2693A0B7EE76}">
      <dgm:prSet/>
      <dgm:spPr/>
      <dgm:t>
        <a:bodyPr/>
        <a:lstStyle/>
        <a:p>
          <a:endParaRPr lang="en-US"/>
        </a:p>
      </dgm:t>
    </dgm:pt>
    <dgm:pt modelId="{BD2B5AEA-049A-4EFB-80EC-CD624F0CD1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l-PL"/>
            <a:t>Linkerd deployed to a single namespace</a:t>
          </a:r>
          <a:endParaRPr lang="en-US"/>
        </a:p>
      </dgm:t>
    </dgm:pt>
    <dgm:pt modelId="{C8E9B062-813D-4A72-962C-DBA5891B47F8}" type="parTrans" cxnId="{64B71DA1-D3E4-4B98-91C2-5712427A5D17}">
      <dgm:prSet/>
      <dgm:spPr/>
      <dgm:t>
        <a:bodyPr/>
        <a:lstStyle/>
        <a:p>
          <a:endParaRPr lang="en-US"/>
        </a:p>
      </dgm:t>
    </dgm:pt>
    <dgm:pt modelId="{0964B9FF-A7E4-491A-B15C-81B5EBD4158B}" type="sibTrans" cxnId="{64B71DA1-D3E4-4B98-91C2-5712427A5D17}">
      <dgm:prSet/>
      <dgm:spPr/>
      <dgm:t>
        <a:bodyPr/>
        <a:lstStyle/>
        <a:p>
          <a:endParaRPr lang="en-US"/>
        </a:p>
      </dgm:t>
    </dgm:pt>
    <dgm:pt modelId="{0078892E-CB19-48C0-A6BC-2E625E91A561}" type="pres">
      <dgm:prSet presAssocID="{BAFA905E-441C-4D0C-AD6D-317C8869FB6F}" presName="root" presStyleCnt="0">
        <dgm:presLayoutVars>
          <dgm:dir/>
          <dgm:resizeHandles val="exact"/>
        </dgm:presLayoutVars>
      </dgm:prSet>
      <dgm:spPr/>
    </dgm:pt>
    <dgm:pt modelId="{D7C9BA7E-5C47-4B7D-9D4F-88FC1F652835}" type="pres">
      <dgm:prSet presAssocID="{36AE3102-F7D5-4B5F-B721-07EE36C18B34}" presName="compNode" presStyleCnt="0"/>
      <dgm:spPr/>
    </dgm:pt>
    <dgm:pt modelId="{CDC5B01B-3B89-43F7-8634-CCE1103AD8FF}" type="pres">
      <dgm:prSet presAssocID="{36AE3102-F7D5-4B5F-B721-07EE36C18B34}" presName="iconBgRect" presStyleLbl="bgShp" presStyleIdx="0" presStyleCnt="4"/>
      <dgm:spPr/>
    </dgm:pt>
    <dgm:pt modelId="{C5F05A8C-A398-4F49-BE15-C8144539B657}" type="pres">
      <dgm:prSet presAssocID="{36AE3102-F7D5-4B5F-B721-07EE36C18B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4D0303F-BE71-4E6D-8E96-55DF715C8820}" type="pres">
      <dgm:prSet presAssocID="{36AE3102-F7D5-4B5F-B721-07EE36C18B34}" presName="spaceRect" presStyleCnt="0"/>
      <dgm:spPr/>
    </dgm:pt>
    <dgm:pt modelId="{7DACB770-8D98-4E42-8A95-09C27C262971}" type="pres">
      <dgm:prSet presAssocID="{36AE3102-F7D5-4B5F-B721-07EE36C18B34}" presName="textRect" presStyleLbl="revTx" presStyleIdx="0" presStyleCnt="4">
        <dgm:presLayoutVars>
          <dgm:chMax val="1"/>
          <dgm:chPref val="1"/>
        </dgm:presLayoutVars>
      </dgm:prSet>
      <dgm:spPr/>
    </dgm:pt>
    <dgm:pt modelId="{5DA26DD8-BCB2-405E-81B0-0FD96CD1C552}" type="pres">
      <dgm:prSet presAssocID="{133ADC93-916E-4090-94D7-AE580712E753}" presName="sibTrans" presStyleCnt="0"/>
      <dgm:spPr/>
    </dgm:pt>
    <dgm:pt modelId="{7CDD8ECC-545C-47E8-98F5-5C7551DEED08}" type="pres">
      <dgm:prSet presAssocID="{336B3C67-C137-4321-AFED-6D87763B115F}" presName="compNode" presStyleCnt="0"/>
      <dgm:spPr/>
    </dgm:pt>
    <dgm:pt modelId="{64E640D9-6801-4A1D-9090-25B9DDA7C192}" type="pres">
      <dgm:prSet presAssocID="{336B3C67-C137-4321-AFED-6D87763B115F}" presName="iconBgRect" presStyleLbl="bgShp" presStyleIdx="1" presStyleCnt="4"/>
      <dgm:spPr/>
    </dgm:pt>
    <dgm:pt modelId="{7DE2D991-C03D-4BAE-A5FC-424AEE936563}" type="pres">
      <dgm:prSet presAssocID="{336B3C67-C137-4321-AFED-6D87763B11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Fire"/>
        </a:ext>
      </dgm:extLst>
    </dgm:pt>
    <dgm:pt modelId="{3536A27F-97D3-4799-A3B9-30DCADBCB956}" type="pres">
      <dgm:prSet presAssocID="{336B3C67-C137-4321-AFED-6D87763B115F}" presName="spaceRect" presStyleCnt="0"/>
      <dgm:spPr/>
    </dgm:pt>
    <dgm:pt modelId="{409278BE-C791-4134-B8EB-AE28BC235550}" type="pres">
      <dgm:prSet presAssocID="{336B3C67-C137-4321-AFED-6D87763B115F}" presName="textRect" presStyleLbl="revTx" presStyleIdx="1" presStyleCnt="4">
        <dgm:presLayoutVars>
          <dgm:chMax val="1"/>
          <dgm:chPref val="1"/>
        </dgm:presLayoutVars>
      </dgm:prSet>
      <dgm:spPr/>
    </dgm:pt>
    <dgm:pt modelId="{4BACA6DB-E83D-4A0E-8B27-C3320359BBE3}" type="pres">
      <dgm:prSet presAssocID="{554F56A7-CB98-467D-9D1E-6EF51BAEC9E6}" presName="sibTrans" presStyleCnt="0"/>
      <dgm:spPr/>
    </dgm:pt>
    <dgm:pt modelId="{7D963FFC-1648-424A-A621-B2A3676F3A63}" type="pres">
      <dgm:prSet presAssocID="{9483AE55-DB32-4D8D-8993-CE417FCDC242}" presName="compNode" presStyleCnt="0"/>
      <dgm:spPr/>
    </dgm:pt>
    <dgm:pt modelId="{1555950F-7267-43C5-8083-C7484F2FF7CC}" type="pres">
      <dgm:prSet presAssocID="{9483AE55-DB32-4D8D-8993-CE417FCDC242}" presName="iconBgRect" presStyleLbl="bgShp" presStyleIdx="2" presStyleCnt="4"/>
      <dgm:spPr/>
    </dgm:pt>
    <dgm:pt modelId="{17003CB6-9A5D-41E9-974E-AFC05E59D02E}" type="pres">
      <dgm:prSet presAssocID="{9483AE55-DB32-4D8D-8993-CE417FCDC2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C1A1D39-1CCF-4EC5-90AF-6F8CA4BCF631}" type="pres">
      <dgm:prSet presAssocID="{9483AE55-DB32-4D8D-8993-CE417FCDC242}" presName="spaceRect" presStyleCnt="0"/>
      <dgm:spPr/>
    </dgm:pt>
    <dgm:pt modelId="{9E1C1623-3E47-4232-8045-49179C243C5A}" type="pres">
      <dgm:prSet presAssocID="{9483AE55-DB32-4D8D-8993-CE417FCDC242}" presName="textRect" presStyleLbl="revTx" presStyleIdx="2" presStyleCnt="4">
        <dgm:presLayoutVars>
          <dgm:chMax val="1"/>
          <dgm:chPref val="1"/>
        </dgm:presLayoutVars>
      </dgm:prSet>
      <dgm:spPr/>
    </dgm:pt>
    <dgm:pt modelId="{AE98D011-581A-4C95-AF99-FA288923F3C4}" type="pres">
      <dgm:prSet presAssocID="{ACDB0A14-A173-4835-88E2-CE8FA4F85C30}" presName="sibTrans" presStyleCnt="0"/>
      <dgm:spPr/>
    </dgm:pt>
    <dgm:pt modelId="{758DD8BB-B49F-4A64-A29F-391078972503}" type="pres">
      <dgm:prSet presAssocID="{BD2B5AEA-049A-4EFB-80EC-CD624F0CD101}" presName="compNode" presStyleCnt="0"/>
      <dgm:spPr/>
    </dgm:pt>
    <dgm:pt modelId="{58439F52-CA8E-4AB7-BDFC-A2B30A043D39}" type="pres">
      <dgm:prSet presAssocID="{BD2B5AEA-049A-4EFB-80EC-CD624F0CD101}" presName="iconBgRect" presStyleLbl="bgShp" presStyleIdx="3" presStyleCnt="4"/>
      <dgm:spPr/>
    </dgm:pt>
    <dgm:pt modelId="{0ED9C7AB-B8CD-447C-BCBE-91B7AA520473}" type="pres">
      <dgm:prSet presAssocID="{BD2B5AEA-049A-4EFB-80EC-CD624F0CD1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48309B84-E8A1-4339-9D54-1BFB90104023}" type="pres">
      <dgm:prSet presAssocID="{BD2B5AEA-049A-4EFB-80EC-CD624F0CD101}" presName="spaceRect" presStyleCnt="0"/>
      <dgm:spPr/>
    </dgm:pt>
    <dgm:pt modelId="{2F6E3119-0CD8-4EDD-927F-CF7D4BBE871A}" type="pres">
      <dgm:prSet presAssocID="{BD2B5AEA-049A-4EFB-80EC-CD624F0CD1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066E31-5A8B-4487-BE4C-2693A0B7EE76}" srcId="{BAFA905E-441C-4D0C-AD6D-317C8869FB6F}" destId="{9483AE55-DB32-4D8D-8993-CE417FCDC242}" srcOrd="2" destOrd="0" parTransId="{EBC36000-7890-491B-B926-7BF3F8C96C03}" sibTransId="{ACDB0A14-A173-4835-88E2-CE8FA4F85C30}"/>
    <dgm:cxn modelId="{5F65C035-05F2-47BB-B70B-26D6E13C2302}" type="presOf" srcId="{36AE3102-F7D5-4B5F-B721-07EE36C18B34}" destId="{7DACB770-8D98-4E42-8A95-09C27C262971}" srcOrd="0" destOrd="0" presId="urn:microsoft.com/office/officeart/2018/5/layout/IconCircleLabelList"/>
    <dgm:cxn modelId="{ABD09A5F-5115-4624-8B54-A113BF5EBFD9}" type="presOf" srcId="{9483AE55-DB32-4D8D-8993-CE417FCDC242}" destId="{9E1C1623-3E47-4232-8045-49179C243C5A}" srcOrd="0" destOrd="0" presId="urn:microsoft.com/office/officeart/2018/5/layout/IconCircleLabelList"/>
    <dgm:cxn modelId="{92D0CD54-4696-4267-868A-F920F2965C36}" srcId="{BAFA905E-441C-4D0C-AD6D-317C8869FB6F}" destId="{36AE3102-F7D5-4B5F-B721-07EE36C18B34}" srcOrd="0" destOrd="0" parTransId="{95206FC2-DB57-45DA-85D4-1DF06E64387F}" sibTransId="{133ADC93-916E-4090-94D7-AE580712E753}"/>
    <dgm:cxn modelId="{10FF4287-3BEB-4ABC-9B80-1F130CACC164}" srcId="{BAFA905E-441C-4D0C-AD6D-317C8869FB6F}" destId="{336B3C67-C137-4321-AFED-6D87763B115F}" srcOrd="1" destOrd="0" parTransId="{B34FBE97-000C-452F-9904-4FE63E362C0A}" sibTransId="{554F56A7-CB98-467D-9D1E-6EF51BAEC9E6}"/>
    <dgm:cxn modelId="{CC520995-06B1-47E3-A85C-BC098375B46E}" type="presOf" srcId="{BD2B5AEA-049A-4EFB-80EC-CD624F0CD101}" destId="{2F6E3119-0CD8-4EDD-927F-CF7D4BBE871A}" srcOrd="0" destOrd="0" presId="urn:microsoft.com/office/officeart/2018/5/layout/IconCircleLabelList"/>
    <dgm:cxn modelId="{64B71DA1-D3E4-4B98-91C2-5712427A5D17}" srcId="{BAFA905E-441C-4D0C-AD6D-317C8869FB6F}" destId="{BD2B5AEA-049A-4EFB-80EC-CD624F0CD101}" srcOrd="3" destOrd="0" parTransId="{C8E9B062-813D-4A72-962C-DBA5891B47F8}" sibTransId="{0964B9FF-A7E4-491A-B15C-81B5EBD4158B}"/>
    <dgm:cxn modelId="{7FD21AA5-653C-491F-BD3B-F7D004CA4872}" type="presOf" srcId="{336B3C67-C137-4321-AFED-6D87763B115F}" destId="{409278BE-C791-4134-B8EB-AE28BC235550}" srcOrd="0" destOrd="0" presId="urn:microsoft.com/office/officeart/2018/5/layout/IconCircleLabelList"/>
    <dgm:cxn modelId="{6A735DF7-9139-4B5C-B531-BDA0EA00D070}" type="presOf" srcId="{BAFA905E-441C-4D0C-AD6D-317C8869FB6F}" destId="{0078892E-CB19-48C0-A6BC-2E625E91A561}" srcOrd="0" destOrd="0" presId="urn:microsoft.com/office/officeart/2018/5/layout/IconCircleLabelList"/>
    <dgm:cxn modelId="{CDCB6B1E-031F-4626-87DA-34AEA0B51C78}" type="presParOf" srcId="{0078892E-CB19-48C0-A6BC-2E625E91A561}" destId="{D7C9BA7E-5C47-4B7D-9D4F-88FC1F652835}" srcOrd="0" destOrd="0" presId="urn:microsoft.com/office/officeart/2018/5/layout/IconCircleLabelList"/>
    <dgm:cxn modelId="{C93E2F41-77C1-4F8F-98D3-7D636372B10C}" type="presParOf" srcId="{D7C9BA7E-5C47-4B7D-9D4F-88FC1F652835}" destId="{CDC5B01B-3B89-43F7-8634-CCE1103AD8FF}" srcOrd="0" destOrd="0" presId="urn:microsoft.com/office/officeart/2018/5/layout/IconCircleLabelList"/>
    <dgm:cxn modelId="{37AC68FB-8134-4A67-B3B5-7A8470C06991}" type="presParOf" srcId="{D7C9BA7E-5C47-4B7D-9D4F-88FC1F652835}" destId="{C5F05A8C-A398-4F49-BE15-C8144539B657}" srcOrd="1" destOrd="0" presId="urn:microsoft.com/office/officeart/2018/5/layout/IconCircleLabelList"/>
    <dgm:cxn modelId="{5220542D-608F-4B48-A3AA-FEBE4EEABB96}" type="presParOf" srcId="{D7C9BA7E-5C47-4B7D-9D4F-88FC1F652835}" destId="{A4D0303F-BE71-4E6D-8E96-55DF715C8820}" srcOrd="2" destOrd="0" presId="urn:microsoft.com/office/officeart/2018/5/layout/IconCircleLabelList"/>
    <dgm:cxn modelId="{54E58EF0-AC65-42EE-8573-872A19C190F3}" type="presParOf" srcId="{D7C9BA7E-5C47-4B7D-9D4F-88FC1F652835}" destId="{7DACB770-8D98-4E42-8A95-09C27C262971}" srcOrd="3" destOrd="0" presId="urn:microsoft.com/office/officeart/2018/5/layout/IconCircleLabelList"/>
    <dgm:cxn modelId="{C4BE1665-23BD-484C-8022-BBFB50CBE8F6}" type="presParOf" srcId="{0078892E-CB19-48C0-A6BC-2E625E91A561}" destId="{5DA26DD8-BCB2-405E-81B0-0FD96CD1C552}" srcOrd="1" destOrd="0" presId="urn:microsoft.com/office/officeart/2018/5/layout/IconCircleLabelList"/>
    <dgm:cxn modelId="{2E4F57AF-FB52-4585-B00C-3DB0CD5F0129}" type="presParOf" srcId="{0078892E-CB19-48C0-A6BC-2E625E91A561}" destId="{7CDD8ECC-545C-47E8-98F5-5C7551DEED08}" srcOrd="2" destOrd="0" presId="urn:microsoft.com/office/officeart/2018/5/layout/IconCircleLabelList"/>
    <dgm:cxn modelId="{677D6FD9-A024-4AC5-806F-9E56900B3A2D}" type="presParOf" srcId="{7CDD8ECC-545C-47E8-98F5-5C7551DEED08}" destId="{64E640D9-6801-4A1D-9090-25B9DDA7C192}" srcOrd="0" destOrd="0" presId="urn:microsoft.com/office/officeart/2018/5/layout/IconCircleLabelList"/>
    <dgm:cxn modelId="{689D3C46-5FF0-4448-9AD5-98B9A65CA95F}" type="presParOf" srcId="{7CDD8ECC-545C-47E8-98F5-5C7551DEED08}" destId="{7DE2D991-C03D-4BAE-A5FC-424AEE936563}" srcOrd="1" destOrd="0" presId="urn:microsoft.com/office/officeart/2018/5/layout/IconCircleLabelList"/>
    <dgm:cxn modelId="{3E58A89C-3596-4719-8566-136A4EE0E42B}" type="presParOf" srcId="{7CDD8ECC-545C-47E8-98F5-5C7551DEED08}" destId="{3536A27F-97D3-4799-A3B9-30DCADBCB956}" srcOrd="2" destOrd="0" presId="urn:microsoft.com/office/officeart/2018/5/layout/IconCircleLabelList"/>
    <dgm:cxn modelId="{612F91EF-8A63-4922-8855-7A1732B760E0}" type="presParOf" srcId="{7CDD8ECC-545C-47E8-98F5-5C7551DEED08}" destId="{409278BE-C791-4134-B8EB-AE28BC235550}" srcOrd="3" destOrd="0" presId="urn:microsoft.com/office/officeart/2018/5/layout/IconCircleLabelList"/>
    <dgm:cxn modelId="{643A8B91-613D-4ADD-B62A-2F7E10834D6C}" type="presParOf" srcId="{0078892E-CB19-48C0-A6BC-2E625E91A561}" destId="{4BACA6DB-E83D-4A0E-8B27-C3320359BBE3}" srcOrd="3" destOrd="0" presId="urn:microsoft.com/office/officeart/2018/5/layout/IconCircleLabelList"/>
    <dgm:cxn modelId="{2B7CEB81-65FA-4E43-B612-6B9F34CF7583}" type="presParOf" srcId="{0078892E-CB19-48C0-A6BC-2E625E91A561}" destId="{7D963FFC-1648-424A-A621-B2A3676F3A63}" srcOrd="4" destOrd="0" presId="urn:microsoft.com/office/officeart/2018/5/layout/IconCircleLabelList"/>
    <dgm:cxn modelId="{1CCFB90F-CD34-4723-B173-4339C1CAB6C6}" type="presParOf" srcId="{7D963FFC-1648-424A-A621-B2A3676F3A63}" destId="{1555950F-7267-43C5-8083-C7484F2FF7CC}" srcOrd="0" destOrd="0" presId="urn:microsoft.com/office/officeart/2018/5/layout/IconCircleLabelList"/>
    <dgm:cxn modelId="{FE96251A-E0A5-48BD-9E0C-51B99AB462B6}" type="presParOf" srcId="{7D963FFC-1648-424A-A621-B2A3676F3A63}" destId="{17003CB6-9A5D-41E9-974E-AFC05E59D02E}" srcOrd="1" destOrd="0" presId="urn:microsoft.com/office/officeart/2018/5/layout/IconCircleLabelList"/>
    <dgm:cxn modelId="{0E803ED8-8396-4151-B5E9-64CD7BC4A866}" type="presParOf" srcId="{7D963FFC-1648-424A-A621-B2A3676F3A63}" destId="{7C1A1D39-1CCF-4EC5-90AF-6F8CA4BCF631}" srcOrd="2" destOrd="0" presId="urn:microsoft.com/office/officeart/2018/5/layout/IconCircleLabelList"/>
    <dgm:cxn modelId="{C83A9A3C-8594-4F4B-AB6A-015FBA984FAC}" type="presParOf" srcId="{7D963FFC-1648-424A-A621-B2A3676F3A63}" destId="{9E1C1623-3E47-4232-8045-49179C243C5A}" srcOrd="3" destOrd="0" presId="urn:microsoft.com/office/officeart/2018/5/layout/IconCircleLabelList"/>
    <dgm:cxn modelId="{9E5CBB83-4272-48AB-BE99-E24137E4E166}" type="presParOf" srcId="{0078892E-CB19-48C0-A6BC-2E625E91A561}" destId="{AE98D011-581A-4C95-AF99-FA288923F3C4}" srcOrd="5" destOrd="0" presId="urn:microsoft.com/office/officeart/2018/5/layout/IconCircleLabelList"/>
    <dgm:cxn modelId="{6AD0830B-4846-46CF-B08A-ABC9FA091965}" type="presParOf" srcId="{0078892E-CB19-48C0-A6BC-2E625E91A561}" destId="{758DD8BB-B49F-4A64-A29F-391078972503}" srcOrd="6" destOrd="0" presId="urn:microsoft.com/office/officeart/2018/5/layout/IconCircleLabelList"/>
    <dgm:cxn modelId="{7A63ACA0-07CE-48B1-9F98-ED2AA8F528A0}" type="presParOf" srcId="{758DD8BB-B49F-4A64-A29F-391078972503}" destId="{58439F52-CA8E-4AB7-BDFC-A2B30A043D39}" srcOrd="0" destOrd="0" presId="urn:microsoft.com/office/officeart/2018/5/layout/IconCircleLabelList"/>
    <dgm:cxn modelId="{D0ED943F-8554-44B5-9CD8-B1F91296B435}" type="presParOf" srcId="{758DD8BB-B49F-4A64-A29F-391078972503}" destId="{0ED9C7AB-B8CD-447C-BCBE-91B7AA520473}" srcOrd="1" destOrd="0" presId="urn:microsoft.com/office/officeart/2018/5/layout/IconCircleLabelList"/>
    <dgm:cxn modelId="{6AB26336-011C-4918-8EB7-A263405EBA40}" type="presParOf" srcId="{758DD8BB-B49F-4A64-A29F-391078972503}" destId="{48309B84-E8A1-4339-9D54-1BFB90104023}" srcOrd="2" destOrd="0" presId="urn:microsoft.com/office/officeart/2018/5/layout/IconCircleLabelList"/>
    <dgm:cxn modelId="{04307A5C-6C86-4C1F-BEC3-55F7E231382E}" type="presParOf" srcId="{758DD8BB-B49F-4A64-A29F-391078972503}" destId="{2F6E3119-0CD8-4EDD-927F-CF7D4BBE87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3EE-D326-4C00-B4E0-8B8962C53D83}">
      <dsp:nvSpPr>
        <dsp:cNvPr id="0" name=""/>
        <dsp:cNvSpPr/>
      </dsp:nvSpPr>
      <dsp:spPr>
        <a:xfrm>
          <a:off x="6120" y="661026"/>
          <a:ext cx="1913160" cy="22957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0" rIns="18897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 err="1"/>
            <a:t>Local</a:t>
          </a:r>
          <a:r>
            <a:rPr lang="pl-PL" sz="1500" kern="1200"/>
            <a:t> vs Remote </a:t>
          </a:r>
          <a:r>
            <a:rPr lang="pl-PL" sz="1500" kern="1200" err="1"/>
            <a:t>debugging</a:t>
          </a:r>
          <a:r>
            <a:rPr lang="pl-PL" sz="1500" kern="1200"/>
            <a:t>, Kubectl</a:t>
          </a:r>
          <a:endParaRPr lang="en-US" sz="1500" kern="1200"/>
        </a:p>
      </dsp:txBody>
      <dsp:txXfrm>
        <a:off x="6120" y="1579343"/>
        <a:ext cx="1913160" cy="1377475"/>
      </dsp:txXfrm>
    </dsp:sp>
    <dsp:sp modelId="{A7B73CB0-EC72-46F5-B152-1DC3182059C1}">
      <dsp:nvSpPr>
        <dsp:cNvPr id="0" name=""/>
        <dsp:cNvSpPr/>
      </dsp:nvSpPr>
      <dsp:spPr>
        <a:xfrm>
          <a:off x="6120" y="661026"/>
          <a:ext cx="1913160" cy="918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165100" rIns="188978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6120" y="661026"/>
        <a:ext cx="1913160" cy="918316"/>
      </dsp:txXfrm>
    </dsp:sp>
    <dsp:sp modelId="{E1E2475B-0E29-4595-8E9F-326437B4644A}">
      <dsp:nvSpPr>
        <dsp:cNvPr id="0" name=""/>
        <dsp:cNvSpPr/>
      </dsp:nvSpPr>
      <dsp:spPr>
        <a:xfrm>
          <a:off x="2072333" y="661026"/>
          <a:ext cx="1913160" cy="22957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0" rIns="18897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Azure Dev Spaces</a:t>
          </a:r>
          <a:endParaRPr lang="en-US" sz="1500" kern="1200"/>
        </a:p>
      </dsp:txBody>
      <dsp:txXfrm>
        <a:off x="2072333" y="1579343"/>
        <a:ext cx="1913160" cy="1377475"/>
      </dsp:txXfrm>
    </dsp:sp>
    <dsp:sp modelId="{B7FF1BB0-B958-44C2-860F-BB03CE07F95F}">
      <dsp:nvSpPr>
        <dsp:cNvPr id="0" name=""/>
        <dsp:cNvSpPr/>
      </dsp:nvSpPr>
      <dsp:spPr>
        <a:xfrm>
          <a:off x="2072333" y="661026"/>
          <a:ext cx="1913160" cy="918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165100" rIns="188978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72333" y="661026"/>
        <a:ext cx="1913160" cy="918316"/>
      </dsp:txXfrm>
    </dsp:sp>
    <dsp:sp modelId="{886075C7-87B4-46A5-A16B-F6505903C205}">
      <dsp:nvSpPr>
        <dsp:cNvPr id="0" name=""/>
        <dsp:cNvSpPr/>
      </dsp:nvSpPr>
      <dsp:spPr>
        <a:xfrm>
          <a:off x="4138545" y="661026"/>
          <a:ext cx="1913160" cy="22957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0" rIns="18897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Telepresence</a:t>
          </a:r>
          <a:endParaRPr lang="en-US" sz="1500" kern="1200"/>
        </a:p>
      </dsp:txBody>
      <dsp:txXfrm>
        <a:off x="4138545" y="1579343"/>
        <a:ext cx="1913160" cy="1377475"/>
      </dsp:txXfrm>
    </dsp:sp>
    <dsp:sp modelId="{CCE294A1-240D-4A82-8E2B-F18B9336B166}">
      <dsp:nvSpPr>
        <dsp:cNvPr id="0" name=""/>
        <dsp:cNvSpPr/>
      </dsp:nvSpPr>
      <dsp:spPr>
        <a:xfrm>
          <a:off x="4138545" y="661026"/>
          <a:ext cx="1913160" cy="918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165100" rIns="188978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38545" y="661026"/>
        <a:ext cx="1913160" cy="918316"/>
      </dsp:txXfrm>
    </dsp:sp>
    <dsp:sp modelId="{1A62A10A-2D41-44A8-B53B-427A7136D967}">
      <dsp:nvSpPr>
        <dsp:cNvPr id="0" name=""/>
        <dsp:cNvSpPr/>
      </dsp:nvSpPr>
      <dsp:spPr>
        <a:xfrm>
          <a:off x="6204758" y="661026"/>
          <a:ext cx="1913160" cy="22957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0" rIns="18897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Telepresence vs Azure Dev Spaces</a:t>
          </a:r>
          <a:endParaRPr lang="en-US" sz="1500" kern="1200"/>
        </a:p>
      </dsp:txBody>
      <dsp:txXfrm>
        <a:off x="6204758" y="1579343"/>
        <a:ext cx="1913160" cy="1377475"/>
      </dsp:txXfrm>
    </dsp:sp>
    <dsp:sp modelId="{631F700E-316F-469D-AA97-39CDAD448C41}">
      <dsp:nvSpPr>
        <dsp:cNvPr id="0" name=""/>
        <dsp:cNvSpPr/>
      </dsp:nvSpPr>
      <dsp:spPr>
        <a:xfrm>
          <a:off x="6204758" y="661026"/>
          <a:ext cx="1913160" cy="918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165100" rIns="188978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04758" y="661026"/>
        <a:ext cx="1913160" cy="918316"/>
      </dsp:txXfrm>
    </dsp:sp>
    <dsp:sp modelId="{24E2FA04-59E8-49A5-BA2E-0486D32BD9B1}">
      <dsp:nvSpPr>
        <dsp:cNvPr id="0" name=""/>
        <dsp:cNvSpPr/>
      </dsp:nvSpPr>
      <dsp:spPr>
        <a:xfrm>
          <a:off x="8270971" y="661026"/>
          <a:ext cx="1913160" cy="22957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0" rIns="18897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Extras – Squash, Stackdriver, ephemeral containers</a:t>
          </a:r>
          <a:endParaRPr lang="en-US" sz="1500" kern="1200"/>
        </a:p>
      </dsp:txBody>
      <dsp:txXfrm>
        <a:off x="8270971" y="1579343"/>
        <a:ext cx="1913160" cy="1377475"/>
      </dsp:txXfrm>
    </dsp:sp>
    <dsp:sp modelId="{81703BEF-38E7-4AD5-8FB6-CE60103DDA67}">
      <dsp:nvSpPr>
        <dsp:cNvPr id="0" name=""/>
        <dsp:cNvSpPr/>
      </dsp:nvSpPr>
      <dsp:spPr>
        <a:xfrm>
          <a:off x="8270971" y="661026"/>
          <a:ext cx="1913160" cy="918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978" tIns="165100" rIns="188978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05</a:t>
          </a:r>
        </a:p>
      </dsp:txBody>
      <dsp:txXfrm>
        <a:off x="8270971" y="661026"/>
        <a:ext cx="1913160" cy="918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45D52-D6BB-411B-A8B3-3E5D3717A8A4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8DEE4-D90C-4408-B8DA-84C6B8941CE4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err="1"/>
            <a:t>Locally</a:t>
          </a:r>
          <a:r>
            <a:rPr lang="pl-PL" sz="1800" kern="1200"/>
            <a:t> with </a:t>
          </a:r>
          <a:r>
            <a:rPr lang="pl-PL" sz="1800" kern="1200" err="1"/>
            <a:t>debugger</a:t>
          </a:r>
          <a:endParaRPr lang="pl-PL" sz="1800" kern="1200"/>
        </a:p>
      </dsp:txBody>
      <dsp:txXfrm>
        <a:off x="3578350" y="496219"/>
        <a:ext cx="1531337" cy="1531337"/>
      </dsp:txXfrm>
    </dsp:sp>
    <dsp:sp modelId="{0C5D6FBE-D451-42BC-8AD8-E50378A28286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err="1"/>
            <a:t>Remotely</a:t>
          </a:r>
          <a:r>
            <a:rPr lang="pl-PL" sz="1800" kern="1200"/>
            <a:t> with </a:t>
          </a:r>
          <a:r>
            <a:rPr lang="pl-PL" sz="1800" kern="1200" err="1"/>
            <a:t>debugger</a:t>
          </a:r>
          <a:endParaRPr lang="pl-PL" sz="1800" kern="1200"/>
        </a:p>
      </dsp:txBody>
      <dsp:txXfrm>
        <a:off x="5405912" y="496219"/>
        <a:ext cx="1531337" cy="1531337"/>
      </dsp:txXfrm>
    </dsp:sp>
    <dsp:sp modelId="{0B05A9EC-A32F-4840-9067-F775595F18FF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err="1"/>
            <a:t>Analyzing</a:t>
          </a:r>
          <a:r>
            <a:rPr lang="pl-PL" sz="1800" kern="1200"/>
            <a:t> </a:t>
          </a:r>
          <a:r>
            <a:rPr lang="pl-PL" sz="1800" kern="1200" err="1"/>
            <a:t>traces</a:t>
          </a:r>
          <a:r>
            <a:rPr lang="pl-PL" sz="1800" kern="1200"/>
            <a:t>, </a:t>
          </a:r>
          <a:r>
            <a:rPr lang="pl-PL" sz="1800" kern="1200" err="1"/>
            <a:t>logs</a:t>
          </a:r>
          <a:r>
            <a:rPr lang="pl-PL" sz="1800" kern="1200"/>
            <a:t>, </a:t>
          </a:r>
          <a:r>
            <a:rPr lang="pl-PL" sz="1800" kern="1200" err="1"/>
            <a:t>events</a:t>
          </a:r>
          <a:endParaRPr lang="pl-PL" sz="1800" kern="1200"/>
        </a:p>
      </dsp:txBody>
      <dsp:txXfrm>
        <a:off x="3578350" y="2323781"/>
        <a:ext cx="1531337" cy="1531337"/>
      </dsp:txXfrm>
    </dsp:sp>
    <dsp:sp modelId="{B926D603-1013-4E8C-96B8-A4ADC3EE2CA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Using </a:t>
          </a:r>
          <a:r>
            <a:rPr lang="pl-PL" sz="1800" kern="1200" err="1"/>
            <a:t>additional</a:t>
          </a:r>
          <a:r>
            <a:rPr lang="pl-PL" sz="1800" kern="1200"/>
            <a:t> </a:t>
          </a:r>
          <a:r>
            <a:rPr lang="pl-PL" sz="1800" kern="1200" err="1"/>
            <a:t>tools</a:t>
          </a:r>
          <a:r>
            <a:rPr lang="pl-PL" sz="1800" kern="1200"/>
            <a:t> </a:t>
          </a:r>
          <a:r>
            <a:rPr lang="pl-PL" sz="1800" kern="1200" err="1"/>
            <a:t>like</a:t>
          </a:r>
          <a:r>
            <a:rPr lang="pl-PL" sz="1800" kern="1200"/>
            <a:t> </a:t>
          </a:r>
          <a:r>
            <a:rPr lang="pl-PL" sz="1800" kern="1200" err="1"/>
            <a:t>memory</a:t>
          </a:r>
          <a:r>
            <a:rPr lang="pl-PL" sz="1800" kern="1200"/>
            <a:t> </a:t>
          </a:r>
          <a:r>
            <a:rPr lang="pl-PL" sz="1800" kern="1200" err="1"/>
            <a:t>debuggers</a:t>
          </a:r>
          <a:r>
            <a:rPr lang="pl-PL" sz="1800" kern="1200"/>
            <a:t> etc.</a:t>
          </a:r>
        </a:p>
      </dsp:txBody>
      <dsp:txXfrm>
        <a:off x="5405912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5B01B-3B89-43F7-8634-CCE1103AD8FF}">
      <dsp:nvSpPr>
        <dsp:cNvPr id="0" name=""/>
        <dsp:cNvSpPr/>
      </dsp:nvSpPr>
      <dsp:spPr>
        <a:xfrm>
          <a:off x="831537" y="624044"/>
          <a:ext cx="1257939" cy="12579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05A8C-A398-4F49-BE15-C8144539B657}">
      <dsp:nvSpPr>
        <dsp:cNvPr id="0" name=""/>
        <dsp:cNvSpPr/>
      </dsp:nvSpPr>
      <dsp:spPr>
        <a:xfrm>
          <a:off x="109962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B770-8D98-4E42-8A95-09C27C262971}">
      <dsp:nvSpPr>
        <dsp:cNvPr id="0" name=""/>
        <dsp:cNvSpPr/>
      </dsp:nvSpPr>
      <dsp:spPr>
        <a:xfrm>
          <a:off x="42940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Azure Kubernetes Service, 1 Node</a:t>
          </a:r>
          <a:endParaRPr lang="en-US" sz="1500" kern="1200"/>
        </a:p>
      </dsp:txBody>
      <dsp:txXfrm>
        <a:off x="429408" y="2273800"/>
        <a:ext cx="2062195" cy="720000"/>
      </dsp:txXfrm>
    </dsp:sp>
    <dsp:sp modelId="{64E640D9-6801-4A1D-9090-25B9DDA7C192}">
      <dsp:nvSpPr>
        <dsp:cNvPr id="0" name=""/>
        <dsp:cNvSpPr/>
      </dsp:nvSpPr>
      <dsp:spPr>
        <a:xfrm>
          <a:off x="3254616" y="624044"/>
          <a:ext cx="1257939" cy="12579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2D991-C03D-4BAE-A5FC-424AEE936563}">
      <dsp:nvSpPr>
        <dsp:cNvPr id="0" name=""/>
        <dsp:cNvSpPr/>
      </dsp:nvSpPr>
      <dsp:spPr>
        <a:xfrm>
          <a:off x="3522702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78BE-C791-4134-B8EB-AE28BC235550}">
      <dsp:nvSpPr>
        <dsp:cNvPr id="0" name=""/>
        <dsp:cNvSpPr/>
      </dsp:nvSpPr>
      <dsp:spPr>
        <a:xfrm>
          <a:off x="285248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Two services with only internal address + FRONT</a:t>
          </a:r>
          <a:endParaRPr lang="en-US" sz="1500" kern="1200"/>
        </a:p>
      </dsp:txBody>
      <dsp:txXfrm>
        <a:off x="2852488" y="2273800"/>
        <a:ext cx="2062195" cy="720000"/>
      </dsp:txXfrm>
    </dsp:sp>
    <dsp:sp modelId="{1555950F-7267-43C5-8083-C7484F2FF7CC}">
      <dsp:nvSpPr>
        <dsp:cNvPr id="0" name=""/>
        <dsp:cNvSpPr/>
      </dsp:nvSpPr>
      <dsp:spPr>
        <a:xfrm>
          <a:off x="5677696" y="624044"/>
          <a:ext cx="1257939" cy="12579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03CB6-9A5D-41E9-974E-AFC05E59D02E}">
      <dsp:nvSpPr>
        <dsp:cNvPr id="0" name=""/>
        <dsp:cNvSpPr/>
      </dsp:nvSpPr>
      <dsp:spPr>
        <a:xfrm>
          <a:off x="594578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C1623-3E47-4232-8045-49179C243C5A}">
      <dsp:nvSpPr>
        <dsp:cNvPr id="0" name=""/>
        <dsp:cNvSpPr/>
      </dsp:nvSpPr>
      <dsp:spPr>
        <a:xfrm>
          <a:off x="5275568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Different setups in different namespaces</a:t>
          </a:r>
          <a:endParaRPr lang="en-US" sz="1500" kern="1200"/>
        </a:p>
      </dsp:txBody>
      <dsp:txXfrm>
        <a:off x="5275568" y="2273800"/>
        <a:ext cx="2062195" cy="720000"/>
      </dsp:txXfrm>
    </dsp:sp>
    <dsp:sp modelId="{58439F52-CA8E-4AB7-BDFC-A2B30A043D39}">
      <dsp:nvSpPr>
        <dsp:cNvPr id="0" name=""/>
        <dsp:cNvSpPr/>
      </dsp:nvSpPr>
      <dsp:spPr>
        <a:xfrm>
          <a:off x="8100775" y="624044"/>
          <a:ext cx="1257939" cy="1257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9C7AB-B8CD-447C-BCBE-91B7AA520473}">
      <dsp:nvSpPr>
        <dsp:cNvPr id="0" name=""/>
        <dsp:cNvSpPr/>
      </dsp:nvSpPr>
      <dsp:spPr>
        <a:xfrm>
          <a:off x="8368861" y="892129"/>
          <a:ext cx="721768" cy="72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E3119-0CD8-4EDD-927F-CF7D4BBE871A}">
      <dsp:nvSpPr>
        <dsp:cNvPr id="0" name=""/>
        <dsp:cNvSpPr/>
      </dsp:nvSpPr>
      <dsp:spPr>
        <a:xfrm>
          <a:off x="7698647" y="2273800"/>
          <a:ext cx="20621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kern="1200"/>
            <a:t>Linkerd deployed to a single namespace</a:t>
          </a:r>
          <a:endParaRPr lang="en-US" sz="1500" kern="1200"/>
        </a:p>
      </dsp:txBody>
      <dsp:txXfrm>
        <a:off x="7698647" y="2273800"/>
        <a:ext cx="206219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2BA4-3D12-4030-A577-AB855136A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2BF1-1CF0-427C-93E3-D5CF31D21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EA65-8E70-403E-A170-C094BDE0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922D-1814-4E2A-BB8C-42BDD92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000-D395-4F9C-91C3-3F88A31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8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F4B-A06C-46AB-94F4-620487B6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6039-AA34-44F5-99E6-825EA07CB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16EF-A413-4D29-9ECC-B7372C48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D0AA-6AC5-4814-AD95-62C1665E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B44E-1ABC-49AF-898D-E94FD04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66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089F3-C2A1-4046-9DB9-D09EE03A8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4E168-A926-4BE3-90AA-D1049338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2706-F1EF-46E6-961F-4E197D96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7776-9C01-4D12-82BA-AD4E6E88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B6BC-4C5A-46DD-B71D-8AF6EDA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6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5B96-5FA1-4073-B74B-1AE42F8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AFD9-7349-4B5F-87BF-CC90E8D9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5E31-FE13-4E56-B765-15AC024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14D4-92D7-4FFE-9A55-4A2FD3F2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9E76-03FD-4467-A02E-04983486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3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D125-1650-492B-B1E9-020A2CC6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EAFC-B3F1-420E-A815-5264F6A8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3B70-0D24-41BB-BB12-F6E94527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E7AF-7C6C-45C0-A43A-DDDFB70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4710-6632-4A19-946C-CBFEAE5D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5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DC3A-E0AA-46D8-A8F2-EB029E9E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B37E-0760-4DBB-977F-FC1906731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EA8C-EA27-423D-8F45-3B73097B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8BC0-E6F1-4C3D-A3D5-F8FC56A1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F400-DF04-4960-9863-C627B79A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D6F2-5C10-4DA9-9DC6-EB7794DF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723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4BF-93BD-4747-B31F-B86E52D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EB68-128E-4CAB-92A6-08C9738C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9F37-F998-4C5F-819D-3AA921A6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85B9B-0A55-4CF1-9469-29C58C3F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F822-4C6F-4139-A995-7EB522664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2304-6700-4EF8-9A26-52D7DF4C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1210-2A3D-452C-A00F-393257AC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1B205-3592-4519-844E-7684EE2C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39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CADE-ECE9-48F0-999A-F354255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5EB8F-AF2E-44A4-89DE-D775FA5D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360A0-4269-44F0-A3C0-D22E9795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C0E13-2007-46C9-AB7A-1BC931A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6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08F2D-50F9-4632-B260-C4B97842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1961A-226C-49D4-A43C-6F9B6BC1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DBC2-1454-4C08-8B92-EBB5212B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9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854-EBB5-444B-A574-C3F7CB6A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6C9A-2F81-4493-B59A-89B136E7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F6B3B-2192-4A88-91D2-1D15248B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E35F2-4427-43EC-B627-24DDCDFD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971FE-F047-4A30-A7AC-F5CCA0B4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664C-5453-4DC8-9BDC-5168E4FA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3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394A-5F53-40CB-A849-8DBB9FD2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0FE1C-AEC2-4293-BE50-B2029AD12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C1C29-CF00-47FE-96AE-D37A7C07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34313-8B8E-4818-A638-AF4AE1D6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EB113-A833-41BC-AEDE-D50DA900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5E6B-0BFE-495D-B0DC-B0EC6F3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47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A9C5-B5C0-4799-854C-50385D08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42FE-C946-4FF6-BDF3-8791F317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05EE-54AD-4E4E-A589-E583F5BA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C3E7-C072-4716-8603-95BF9353D797}" type="datetimeFigureOut">
              <a:rPr lang="pl-PL" smtClean="0"/>
              <a:t>29.10.2019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DC61-FEA9-4FB8-B503-82B0AA3AB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9CF1-0ACD-47FE-8EDD-E78191174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3F5C-E3AF-4C65-9858-1C5AAFEBE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0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about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how-dev-spaces-works" TargetMode="Externa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dev-spaces/how-dev-spaces-work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-spaces/how-dev-spaces-work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-spaces/how-dev-spaces-works" TargetMode="Externa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5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svg"/><Relationship Id="rId7" Type="http://schemas.openxmlformats.org/officeDocument/2006/relationships/image" Target="../media/image3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svg"/><Relationship Id="rId7" Type="http://schemas.openxmlformats.org/officeDocument/2006/relationships/image" Target="../media/image3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5.svg"/><Relationship Id="rId5" Type="http://schemas.openxmlformats.org/officeDocument/2006/relationships/image" Target="../media/image37.svg"/><Relationship Id="rId10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C3E4E-9B9D-479C-8324-4EAB9250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noProof="0"/>
              <a:t>Debug like a Pro – Kubernetes Edition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8714E-E7DD-459E-95AD-6AAEC4E1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noProof="0"/>
              <a:t>Kamil Mrzygłód, Sławomir Kwasiborski</a:t>
            </a:r>
          </a:p>
          <a:p>
            <a:pPr algn="l"/>
            <a:endParaRPr lang="en-US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6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B6BD-3185-4C50-BB16-A1552E4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Remote debugging</a:t>
            </a:r>
          </a:p>
        </p:txBody>
      </p:sp>
      <p:pic>
        <p:nvPicPr>
          <p:cNvPr id="4" name="Graphic 3" descr="Cloud Computing">
            <a:extLst>
              <a:ext uri="{FF2B5EF4-FFF2-40B4-BE49-F238E27FC236}">
                <a16:creationId xmlns:a16="http://schemas.microsoft.com/office/drawing/2014/main" id="{41948EA9-25EA-4AD9-9026-F7E1BE79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122" y="1562877"/>
            <a:ext cx="3887755" cy="38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D11B-2B08-49AC-A7FE-8E8DEC06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Remote debugging</a:t>
            </a:r>
          </a:p>
        </p:txBody>
      </p:sp>
      <p:pic>
        <p:nvPicPr>
          <p:cNvPr id="4" name="Graphic 3" descr="Monitor">
            <a:extLst>
              <a:ext uri="{FF2B5EF4-FFF2-40B4-BE49-F238E27FC236}">
                <a16:creationId xmlns:a16="http://schemas.microsoft.com/office/drawing/2014/main" id="{9F176338-5594-4195-A48A-ABD5C40A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15871"/>
            <a:ext cx="2899941" cy="2899941"/>
          </a:xfrm>
          <a:prstGeom prst="rect">
            <a:avLst/>
          </a:prstGeom>
        </p:spPr>
      </p:pic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B1D634AB-CE31-4031-A077-E6EA8459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824" y="2315871"/>
            <a:ext cx="2899941" cy="2899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C0DF8F-8E14-4ED7-A535-3EBA83E7C640}"/>
              </a:ext>
            </a:extLst>
          </p:cNvPr>
          <p:cNvSpPr txBox="1"/>
          <p:nvPr/>
        </p:nvSpPr>
        <p:spPr>
          <a:xfrm>
            <a:off x="1396334" y="3396509"/>
            <a:ext cx="1783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Debugger</a:t>
            </a:r>
          </a:p>
        </p:txBody>
      </p:sp>
      <p:pic>
        <p:nvPicPr>
          <p:cNvPr id="7" name="Content Placeholder 4" descr="Web design">
            <a:extLst>
              <a:ext uri="{FF2B5EF4-FFF2-40B4-BE49-F238E27FC236}">
                <a16:creationId xmlns:a16="http://schemas.microsoft.com/office/drawing/2014/main" id="{1239F312-375D-4270-8D4D-2327D3EDE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2708" y="2732089"/>
            <a:ext cx="1698172" cy="1698172"/>
          </a:xfr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B147FAE9-F6C2-445D-A036-5DAC5E086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0012" y="2131204"/>
            <a:ext cx="2899941" cy="28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4D80-D787-4D56-944E-0FC8EEBF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assumption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CAF35DF-8609-452C-9CEC-F4CB9B3F5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45575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49375-CE47-487D-ADE2-9E0A756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43D24-8E18-4D88-A448-08BF010D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kubectl</a:t>
            </a: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</a:t>
            </a:r>
            <a:r>
              <a:rPr lang="pl-PL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pl-PL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</a:t>
            </a:r>
            <a:endParaRPr lang="en-US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9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58D-2327-4CA2-AF34-FBE55094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Dev 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31F1-94A1-4092-A406-0CD18369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rapid, iterative Kubernetes development experience for teams in Azure Kubernetes Service (AKS) clusters.</a:t>
            </a:r>
          </a:p>
        </p:txBody>
      </p:sp>
    </p:spTree>
    <p:extLst>
      <p:ext uri="{BB962C8B-B14F-4D97-AF65-F5344CB8AC3E}">
        <p14:creationId xmlns:p14="http://schemas.microsoft.com/office/powerpoint/2010/main" val="2509440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CDF73F-E77A-4C67-9601-6DC82DFAE2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9" y="1796739"/>
            <a:ext cx="10991461" cy="326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43B835-D289-44A2-9BA7-53330FA1CAD4}"/>
              </a:ext>
            </a:extLst>
          </p:cNvPr>
          <p:cNvSpPr/>
          <p:nvPr/>
        </p:nvSpPr>
        <p:spPr>
          <a:xfrm>
            <a:off x="6473319" y="6396607"/>
            <a:ext cx="5718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>
                <a:hlinkClick r:id="rId3"/>
              </a:rPr>
              <a:t>https://docs.microsoft.com/en-us/azure/dev-spaces/about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63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19B8-4F9A-415F-923A-1A4559B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Azure Dev Spaces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ECAED-3D67-4455-9BAA-F6C2B749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7" y="1675227"/>
            <a:ext cx="7305065" cy="439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FD264F-B566-44BE-9DEC-901AF9AA6A97}"/>
              </a:ext>
            </a:extLst>
          </p:cNvPr>
          <p:cNvSpPr txBox="1"/>
          <p:nvPr/>
        </p:nvSpPr>
        <p:spPr>
          <a:xfrm>
            <a:off x="4800599" y="6356350"/>
            <a:ext cx="731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hlinkClick r:id="rId3"/>
              </a:rPr>
              <a:t>https://docs.microsoft.com/en-us/azure/dev-spaces/how-dev-spaces-works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28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19B8-4F9A-415F-923A-1A4559B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Azure Dev Spaces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ECAED-3D67-4455-9BAA-F6C2B749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43467" y="1914341"/>
            <a:ext cx="7305065" cy="3915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6A358-6D45-4A07-8036-C0C80E7E2FED}"/>
              </a:ext>
            </a:extLst>
          </p:cNvPr>
          <p:cNvSpPr txBox="1"/>
          <p:nvPr/>
        </p:nvSpPr>
        <p:spPr>
          <a:xfrm>
            <a:off x="4800599" y="6356350"/>
            <a:ext cx="731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hlinkClick r:id="rId4"/>
              </a:rPr>
              <a:t>https://docs.microsoft.com/en-us/azure/dev-spaces/how-dev-spaces-works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52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19B8-4F9A-415F-923A-1A4559B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Azure Dev Spaces works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6F1B87EC-1DFE-4AB3-9AC6-26E5491775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984" y="1893545"/>
            <a:ext cx="9795746" cy="3948525"/>
            <a:chOff x="1539" y="1512"/>
            <a:chExt cx="4602" cy="1855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5F36BC47-4565-48EE-8B74-CDC586B6BF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9" y="1512"/>
              <a:ext cx="4602" cy="1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85B431DC-1DAE-410A-AB36-19D33DEDB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9" y="1512"/>
              <a:ext cx="4585" cy="1832"/>
              <a:chOff x="1539" y="1512"/>
              <a:chExt cx="4585" cy="1832"/>
            </a:xfrm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15CFDD32-D25C-4615-BA25-47593FE8B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1512"/>
                <a:ext cx="4585" cy="183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73B8CF9-2BFE-4927-BEFA-E70E75F89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512"/>
                <a:ext cx="3668" cy="1832"/>
              </a:xfrm>
              <a:custGeom>
                <a:avLst/>
                <a:gdLst>
                  <a:gd name="T0" fmla="*/ 125 w 6250"/>
                  <a:gd name="T1" fmla="*/ 0 h 3125"/>
                  <a:gd name="T2" fmla="*/ 6125 w 6250"/>
                  <a:gd name="T3" fmla="*/ 0 h 3125"/>
                  <a:gd name="T4" fmla="*/ 6250 w 6250"/>
                  <a:gd name="T5" fmla="*/ 125 h 3125"/>
                  <a:gd name="T6" fmla="*/ 6250 w 6250"/>
                  <a:gd name="T7" fmla="*/ 3000 h 3125"/>
                  <a:gd name="T8" fmla="*/ 6125 w 6250"/>
                  <a:gd name="T9" fmla="*/ 3125 h 3125"/>
                  <a:gd name="T10" fmla="*/ 125 w 6250"/>
                  <a:gd name="T11" fmla="*/ 3125 h 3125"/>
                  <a:gd name="T12" fmla="*/ 0 w 6250"/>
                  <a:gd name="T13" fmla="*/ 3000 h 3125"/>
                  <a:gd name="T14" fmla="*/ 0 w 6250"/>
                  <a:gd name="T15" fmla="*/ 125 h 3125"/>
                  <a:gd name="T16" fmla="*/ 125 w 6250"/>
                  <a:gd name="T17" fmla="*/ 0 h 3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50" h="3125">
                    <a:moveTo>
                      <a:pt x="125" y="0"/>
                    </a:moveTo>
                    <a:lnTo>
                      <a:pt x="6125" y="0"/>
                    </a:lnTo>
                    <a:cubicBezTo>
                      <a:pt x="6194" y="0"/>
                      <a:pt x="6250" y="56"/>
                      <a:pt x="6250" y="125"/>
                    </a:cubicBezTo>
                    <a:lnTo>
                      <a:pt x="6250" y="3000"/>
                    </a:lnTo>
                    <a:cubicBezTo>
                      <a:pt x="6250" y="3069"/>
                      <a:pt x="6194" y="3125"/>
                      <a:pt x="6125" y="3125"/>
                    </a:cubicBezTo>
                    <a:lnTo>
                      <a:pt x="125" y="3125"/>
                    </a:lnTo>
                    <a:cubicBezTo>
                      <a:pt x="55" y="3125"/>
                      <a:pt x="0" y="3069"/>
                      <a:pt x="0" y="3000"/>
                    </a:cubicBezTo>
                    <a:lnTo>
                      <a:pt x="0" y="125"/>
                    </a:lnTo>
                    <a:cubicBezTo>
                      <a:pt x="0" y="56"/>
                      <a:pt x="55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A49FCA45-4D94-4EFF-A544-E8B874CB1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512"/>
                <a:ext cx="3668" cy="1832"/>
              </a:xfrm>
              <a:custGeom>
                <a:avLst/>
                <a:gdLst>
                  <a:gd name="T0" fmla="*/ 125 w 6250"/>
                  <a:gd name="T1" fmla="*/ 0 h 3125"/>
                  <a:gd name="T2" fmla="*/ 6125 w 6250"/>
                  <a:gd name="T3" fmla="*/ 0 h 3125"/>
                  <a:gd name="T4" fmla="*/ 6250 w 6250"/>
                  <a:gd name="T5" fmla="*/ 125 h 3125"/>
                  <a:gd name="T6" fmla="*/ 6250 w 6250"/>
                  <a:gd name="T7" fmla="*/ 3000 h 3125"/>
                  <a:gd name="T8" fmla="*/ 6125 w 6250"/>
                  <a:gd name="T9" fmla="*/ 3125 h 3125"/>
                  <a:gd name="T10" fmla="*/ 125 w 6250"/>
                  <a:gd name="T11" fmla="*/ 3125 h 3125"/>
                  <a:gd name="T12" fmla="*/ 0 w 6250"/>
                  <a:gd name="T13" fmla="*/ 3000 h 3125"/>
                  <a:gd name="T14" fmla="*/ 0 w 6250"/>
                  <a:gd name="T15" fmla="*/ 125 h 3125"/>
                  <a:gd name="T16" fmla="*/ 125 w 6250"/>
                  <a:gd name="T17" fmla="*/ 0 h 3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50" h="3125">
                    <a:moveTo>
                      <a:pt x="125" y="0"/>
                    </a:moveTo>
                    <a:lnTo>
                      <a:pt x="6125" y="0"/>
                    </a:lnTo>
                    <a:cubicBezTo>
                      <a:pt x="6194" y="0"/>
                      <a:pt x="6250" y="56"/>
                      <a:pt x="6250" y="125"/>
                    </a:cubicBezTo>
                    <a:lnTo>
                      <a:pt x="6250" y="3000"/>
                    </a:lnTo>
                    <a:cubicBezTo>
                      <a:pt x="6250" y="3069"/>
                      <a:pt x="6194" y="3125"/>
                      <a:pt x="6125" y="3125"/>
                    </a:cubicBezTo>
                    <a:lnTo>
                      <a:pt x="125" y="3125"/>
                    </a:lnTo>
                    <a:cubicBezTo>
                      <a:pt x="55" y="3125"/>
                      <a:pt x="0" y="3069"/>
                      <a:pt x="0" y="3000"/>
                    </a:cubicBezTo>
                    <a:lnTo>
                      <a:pt x="0" y="125"/>
                    </a:lnTo>
                    <a:cubicBezTo>
                      <a:pt x="0" y="56"/>
                      <a:pt x="55" y="0"/>
                      <a:pt x="125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671CD28A-39E9-4892-9E4B-936BA8777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2486"/>
                <a:ext cx="548" cy="29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7C1C48E4-131A-49EB-A227-CC7160049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9" y="2486"/>
                <a:ext cx="548" cy="293"/>
              </a:xfrm>
              <a:prstGeom prst="rect">
                <a:avLst/>
              </a:prstGeom>
              <a:solidFill>
                <a:srgbClr val="008575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Line 10">
                <a:extLst>
                  <a:ext uri="{FF2B5EF4-FFF2-40B4-BE49-F238E27FC236}">
                    <a16:creationId xmlns:a16="http://schemas.microsoft.com/office/drawing/2014/main" id="{2B30AC90-F742-402E-AC77-5FF1B83D8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7" y="2637"/>
                <a:ext cx="444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5A764C7B-381B-419C-BFBF-C99C71A10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2610"/>
                <a:ext cx="48" cy="54"/>
              </a:xfrm>
              <a:custGeom>
                <a:avLst/>
                <a:gdLst>
                  <a:gd name="T0" fmla="*/ 0 w 81"/>
                  <a:gd name="T1" fmla="*/ 93 h 93"/>
                  <a:gd name="T2" fmla="*/ 81 w 81"/>
                  <a:gd name="T3" fmla="*/ 46 h 93"/>
                  <a:gd name="T4" fmla="*/ 0 w 81"/>
                  <a:gd name="T5" fmla="*/ 0 h 93"/>
                  <a:gd name="T6" fmla="*/ 0 w 81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93">
                    <a:moveTo>
                      <a:pt x="0" y="93"/>
                    </a:moveTo>
                    <a:lnTo>
                      <a:pt x="81" y="46"/>
                    </a:lnTo>
                    <a:lnTo>
                      <a:pt x="0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DCCC7C52-C360-4F2B-86CF-A3072E628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1617"/>
                <a:ext cx="2846" cy="1634"/>
              </a:xfrm>
              <a:custGeom>
                <a:avLst/>
                <a:gdLst>
                  <a:gd name="T0" fmla="*/ 125 w 4850"/>
                  <a:gd name="T1" fmla="*/ 0 h 2788"/>
                  <a:gd name="T2" fmla="*/ 4725 w 4850"/>
                  <a:gd name="T3" fmla="*/ 0 h 2788"/>
                  <a:gd name="T4" fmla="*/ 4850 w 4850"/>
                  <a:gd name="T5" fmla="*/ 125 h 2788"/>
                  <a:gd name="T6" fmla="*/ 4850 w 4850"/>
                  <a:gd name="T7" fmla="*/ 2663 h 2788"/>
                  <a:gd name="T8" fmla="*/ 4725 w 4850"/>
                  <a:gd name="T9" fmla="*/ 2788 h 2788"/>
                  <a:gd name="T10" fmla="*/ 125 w 4850"/>
                  <a:gd name="T11" fmla="*/ 2788 h 2788"/>
                  <a:gd name="T12" fmla="*/ 0 w 4850"/>
                  <a:gd name="T13" fmla="*/ 2663 h 2788"/>
                  <a:gd name="T14" fmla="*/ 0 w 4850"/>
                  <a:gd name="T15" fmla="*/ 125 h 2788"/>
                  <a:gd name="T16" fmla="*/ 125 w 4850"/>
                  <a:gd name="T17" fmla="*/ 0 h 2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0" h="2788">
                    <a:moveTo>
                      <a:pt x="125" y="0"/>
                    </a:moveTo>
                    <a:lnTo>
                      <a:pt x="4725" y="0"/>
                    </a:lnTo>
                    <a:cubicBezTo>
                      <a:pt x="4794" y="0"/>
                      <a:pt x="4850" y="56"/>
                      <a:pt x="4850" y="125"/>
                    </a:cubicBezTo>
                    <a:lnTo>
                      <a:pt x="4850" y="2663"/>
                    </a:lnTo>
                    <a:cubicBezTo>
                      <a:pt x="4850" y="2732"/>
                      <a:pt x="4794" y="2788"/>
                      <a:pt x="4725" y="2788"/>
                    </a:cubicBezTo>
                    <a:lnTo>
                      <a:pt x="125" y="2788"/>
                    </a:lnTo>
                    <a:cubicBezTo>
                      <a:pt x="56" y="2788"/>
                      <a:pt x="0" y="2732"/>
                      <a:pt x="0" y="2663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958B8EF-DDCC-416D-A54A-78E8ECB7F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1617"/>
                <a:ext cx="2846" cy="1634"/>
              </a:xfrm>
              <a:custGeom>
                <a:avLst/>
                <a:gdLst>
                  <a:gd name="T0" fmla="*/ 125 w 4850"/>
                  <a:gd name="T1" fmla="*/ 0 h 2788"/>
                  <a:gd name="T2" fmla="*/ 4725 w 4850"/>
                  <a:gd name="T3" fmla="*/ 0 h 2788"/>
                  <a:gd name="T4" fmla="*/ 4850 w 4850"/>
                  <a:gd name="T5" fmla="*/ 125 h 2788"/>
                  <a:gd name="T6" fmla="*/ 4850 w 4850"/>
                  <a:gd name="T7" fmla="*/ 2663 h 2788"/>
                  <a:gd name="T8" fmla="*/ 4725 w 4850"/>
                  <a:gd name="T9" fmla="*/ 2788 h 2788"/>
                  <a:gd name="T10" fmla="*/ 125 w 4850"/>
                  <a:gd name="T11" fmla="*/ 2788 h 2788"/>
                  <a:gd name="T12" fmla="*/ 0 w 4850"/>
                  <a:gd name="T13" fmla="*/ 2663 h 2788"/>
                  <a:gd name="T14" fmla="*/ 0 w 4850"/>
                  <a:gd name="T15" fmla="*/ 125 h 2788"/>
                  <a:gd name="T16" fmla="*/ 125 w 4850"/>
                  <a:gd name="T17" fmla="*/ 0 h 2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50" h="2788">
                    <a:moveTo>
                      <a:pt x="125" y="0"/>
                    </a:moveTo>
                    <a:lnTo>
                      <a:pt x="4725" y="0"/>
                    </a:lnTo>
                    <a:cubicBezTo>
                      <a:pt x="4794" y="0"/>
                      <a:pt x="4850" y="56"/>
                      <a:pt x="4850" y="125"/>
                    </a:cubicBezTo>
                    <a:lnTo>
                      <a:pt x="4850" y="2663"/>
                    </a:lnTo>
                    <a:cubicBezTo>
                      <a:pt x="4850" y="2732"/>
                      <a:pt x="4794" y="2788"/>
                      <a:pt x="4725" y="2788"/>
                    </a:cubicBezTo>
                    <a:lnTo>
                      <a:pt x="125" y="2788"/>
                    </a:lnTo>
                    <a:cubicBezTo>
                      <a:pt x="56" y="2788"/>
                      <a:pt x="0" y="2732"/>
                      <a:pt x="0" y="2663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7C569801-0028-44E2-ADC8-3CD1F6C71F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86" y="1612"/>
                <a:ext cx="2856" cy="1644"/>
              </a:xfrm>
              <a:custGeom>
                <a:avLst/>
                <a:gdLst>
                  <a:gd name="T0" fmla="*/ 4493 w 4868"/>
                  <a:gd name="T1" fmla="*/ 2804 h 2805"/>
                  <a:gd name="T2" fmla="*/ 4230 w 4868"/>
                  <a:gd name="T3" fmla="*/ 2804 h 2805"/>
                  <a:gd name="T4" fmla="*/ 3967 w 4868"/>
                  <a:gd name="T5" fmla="*/ 2804 h 2805"/>
                  <a:gd name="T6" fmla="*/ 3705 w 4868"/>
                  <a:gd name="T7" fmla="*/ 2804 h 2805"/>
                  <a:gd name="T8" fmla="*/ 3442 w 4868"/>
                  <a:gd name="T9" fmla="*/ 2804 h 2805"/>
                  <a:gd name="T10" fmla="*/ 3179 w 4868"/>
                  <a:gd name="T11" fmla="*/ 2804 h 2805"/>
                  <a:gd name="T12" fmla="*/ 2917 w 4868"/>
                  <a:gd name="T13" fmla="*/ 2804 h 2805"/>
                  <a:gd name="T14" fmla="*/ 2654 w 4868"/>
                  <a:gd name="T15" fmla="*/ 2804 h 2805"/>
                  <a:gd name="T16" fmla="*/ 2391 w 4868"/>
                  <a:gd name="T17" fmla="*/ 2804 h 2805"/>
                  <a:gd name="T18" fmla="*/ 2129 w 4868"/>
                  <a:gd name="T19" fmla="*/ 2804 h 2805"/>
                  <a:gd name="T20" fmla="*/ 1866 w 4868"/>
                  <a:gd name="T21" fmla="*/ 2804 h 2805"/>
                  <a:gd name="T22" fmla="*/ 1603 w 4868"/>
                  <a:gd name="T23" fmla="*/ 2804 h 2805"/>
                  <a:gd name="T24" fmla="*/ 1341 w 4868"/>
                  <a:gd name="T25" fmla="*/ 2804 h 2805"/>
                  <a:gd name="T26" fmla="*/ 1078 w 4868"/>
                  <a:gd name="T27" fmla="*/ 2804 h 2805"/>
                  <a:gd name="T28" fmla="*/ 815 w 4868"/>
                  <a:gd name="T29" fmla="*/ 2804 h 2805"/>
                  <a:gd name="T30" fmla="*/ 553 w 4868"/>
                  <a:gd name="T31" fmla="*/ 2804 h 2805"/>
                  <a:gd name="T32" fmla="*/ 290 w 4868"/>
                  <a:gd name="T33" fmla="*/ 2804 h 2805"/>
                  <a:gd name="T34" fmla="*/ 4782 w 4868"/>
                  <a:gd name="T35" fmla="*/ 2779 h 2805"/>
                  <a:gd name="T36" fmla="*/ 4847 w 4868"/>
                  <a:gd name="T37" fmla="*/ 2734 h 2805"/>
                  <a:gd name="T38" fmla="*/ 17 w 4868"/>
                  <a:gd name="T39" fmla="*/ 2673 h 2805"/>
                  <a:gd name="T40" fmla="*/ 4867 w 4868"/>
                  <a:gd name="T41" fmla="*/ 2539 h 2805"/>
                  <a:gd name="T42" fmla="*/ 17 w 4868"/>
                  <a:gd name="T43" fmla="*/ 2441 h 2805"/>
                  <a:gd name="T44" fmla="*/ 4867 w 4868"/>
                  <a:gd name="T45" fmla="*/ 2320 h 2805"/>
                  <a:gd name="T46" fmla="*/ 17 w 4868"/>
                  <a:gd name="T47" fmla="*/ 2222 h 2805"/>
                  <a:gd name="T48" fmla="*/ 4867 w 4868"/>
                  <a:gd name="T49" fmla="*/ 2101 h 2805"/>
                  <a:gd name="T50" fmla="*/ 17 w 4868"/>
                  <a:gd name="T51" fmla="*/ 2003 h 2805"/>
                  <a:gd name="T52" fmla="*/ 4867 w 4868"/>
                  <a:gd name="T53" fmla="*/ 1882 h 2805"/>
                  <a:gd name="T54" fmla="*/ 17 w 4868"/>
                  <a:gd name="T55" fmla="*/ 1784 h 2805"/>
                  <a:gd name="T56" fmla="*/ 4867 w 4868"/>
                  <a:gd name="T57" fmla="*/ 1663 h 2805"/>
                  <a:gd name="T58" fmla="*/ 17 w 4868"/>
                  <a:gd name="T59" fmla="*/ 1566 h 2805"/>
                  <a:gd name="T60" fmla="*/ 4867 w 4868"/>
                  <a:gd name="T61" fmla="*/ 1444 h 2805"/>
                  <a:gd name="T62" fmla="*/ 1 w 4868"/>
                  <a:gd name="T63" fmla="*/ 1347 h 2805"/>
                  <a:gd name="T64" fmla="*/ 4851 w 4868"/>
                  <a:gd name="T65" fmla="*/ 1225 h 2805"/>
                  <a:gd name="T66" fmla="*/ 1 w 4868"/>
                  <a:gd name="T67" fmla="*/ 1128 h 2805"/>
                  <a:gd name="T68" fmla="*/ 4851 w 4868"/>
                  <a:gd name="T69" fmla="*/ 1007 h 2805"/>
                  <a:gd name="T70" fmla="*/ 1 w 4868"/>
                  <a:gd name="T71" fmla="*/ 909 h 2805"/>
                  <a:gd name="T72" fmla="*/ 4851 w 4868"/>
                  <a:gd name="T73" fmla="*/ 800 h 2805"/>
                  <a:gd name="T74" fmla="*/ 1 w 4868"/>
                  <a:gd name="T75" fmla="*/ 703 h 2805"/>
                  <a:gd name="T76" fmla="*/ 4851 w 4868"/>
                  <a:gd name="T77" fmla="*/ 581 h 2805"/>
                  <a:gd name="T78" fmla="*/ 1 w 4868"/>
                  <a:gd name="T79" fmla="*/ 484 h 2805"/>
                  <a:gd name="T80" fmla="*/ 4851 w 4868"/>
                  <a:gd name="T81" fmla="*/ 363 h 2805"/>
                  <a:gd name="T82" fmla="*/ 9 w 4868"/>
                  <a:gd name="T83" fmla="*/ 273 h 2805"/>
                  <a:gd name="T84" fmla="*/ 9 w 4868"/>
                  <a:gd name="T85" fmla="*/ 185 h 2805"/>
                  <a:gd name="T86" fmla="*/ 29 w 4868"/>
                  <a:gd name="T87" fmla="*/ 83 h 2805"/>
                  <a:gd name="T88" fmla="*/ 72 w 4868"/>
                  <a:gd name="T89" fmla="*/ 33 h 2805"/>
                  <a:gd name="T90" fmla="*/ 4634 w 4868"/>
                  <a:gd name="T91" fmla="*/ 1 h 2805"/>
                  <a:gd name="T92" fmla="*/ 4372 w 4868"/>
                  <a:gd name="T93" fmla="*/ 1 h 2805"/>
                  <a:gd name="T94" fmla="*/ 4109 w 4868"/>
                  <a:gd name="T95" fmla="*/ 1 h 2805"/>
                  <a:gd name="T96" fmla="*/ 3846 w 4868"/>
                  <a:gd name="T97" fmla="*/ 1 h 2805"/>
                  <a:gd name="T98" fmla="*/ 3584 w 4868"/>
                  <a:gd name="T99" fmla="*/ 1 h 2805"/>
                  <a:gd name="T100" fmla="*/ 3321 w 4868"/>
                  <a:gd name="T101" fmla="*/ 1 h 2805"/>
                  <a:gd name="T102" fmla="*/ 3058 w 4868"/>
                  <a:gd name="T103" fmla="*/ 1 h 2805"/>
                  <a:gd name="T104" fmla="*/ 2796 w 4868"/>
                  <a:gd name="T105" fmla="*/ 1 h 2805"/>
                  <a:gd name="T106" fmla="*/ 2533 w 4868"/>
                  <a:gd name="T107" fmla="*/ 1 h 2805"/>
                  <a:gd name="T108" fmla="*/ 2270 w 4868"/>
                  <a:gd name="T109" fmla="*/ 1 h 2805"/>
                  <a:gd name="T110" fmla="*/ 2008 w 4868"/>
                  <a:gd name="T111" fmla="*/ 1 h 2805"/>
                  <a:gd name="T112" fmla="*/ 1745 w 4868"/>
                  <a:gd name="T113" fmla="*/ 1 h 2805"/>
                  <a:gd name="T114" fmla="*/ 1482 w 4868"/>
                  <a:gd name="T115" fmla="*/ 1 h 2805"/>
                  <a:gd name="T116" fmla="*/ 1219 w 4868"/>
                  <a:gd name="T117" fmla="*/ 1 h 2805"/>
                  <a:gd name="T118" fmla="*/ 957 w 4868"/>
                  <a:gd name="T119" fmla="*/ 1 h 2805"/>
                  <a:gd name="T120" fmla="*/ 694 w 4868"/>
                  <a:gd name="T121" fmla="*/ 1 h 2805"/>
                  <a:gd name="T122" fmla="*/ 432 w 4868"/>
                  <a:gd name="T123" fmla="*/ 1 h 2805"/>
                  <a:gd name="T124" fmla="*/ 169 w 4868"/>
                  <a:gd name="T125" fmla="*/ 1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68" h="2805">
                    <a:moveTo>
                      <a:pt x="4711" y="2804"/>
                    </a:moveTo>
                    <a:lnTo>
                      <a:pt x="4699" y="2804"/>
                    </a:lnTo>
                    <a:cubicBezTo>
                      <a:pt x="4690" y="2803"/>
                      <a:pt x="4690" y="2790"/>
                      <a:pt x="4699" y="2788"/>
                    </a:cubicBezTo>
                    <a:lnTo>
                      <a:pt x="4711" y="2788"/>
                    </a:lnTo>
                    <a:cubicBezTo>
                      <a:pt x="4720" y="2787"/>
                      <a:pt x="4720" y="2805"/>
                      <a:pt x="4711" y="2804"/>
                    </a:cubicBezTo>
                    <a:close/>
                    <a:moveTo>
                      <a:pt x="4668" y="2804"/>
                    </a:moveTo>
                    <a:lnTo>
                      <a:pt x="4655" y="2804"/>
                    </a:lnTo>
                    <a:cubicBezTo>
                      <a:pt x="4646" y="2803"/>
                      <a:pt x="4646" y="2790"/>
                      <a:pt x="4655" y="2788"/>
                    </a:cubicBezTo>
                    <a:lnTo>
                      <a:pt x="4668" y="2788"/>
                    </a:lnTo>
                    <a:cubicBezTo>
                      <a:pt x="4676" y="2787"/>
                      <a:pt x="4676" y="2805"/>
                      <a:pt x="4668" y="2804"/>
                    </a:cubicBezTo>
                    <a:close/>
                    <a:moveTo>
                      <a:pt x="4624" y="2804"/>
                    </a:moveTo>
                    <a:lnTo>
                      <a:pt x="4611" y="2804"/>
                    </a:lnTo>
                    <a:cubicBezTo>
                      <a:pt x="4603" y="2805"/>
                      <a:pt x="4603" y="2787"/>
                      <a:pt x="4611" y="2788"/>
                    </a:cubicBezTo>
                    <a:lnTo>
                      <a:pt x="4624" y="2788"/>
                    </a:lnTo>
                    <a:cubicBezTo>
                      <a:pt x="4633" y="2790"/>
                      <a:pt x="4633" y="2803"/>
                      <a:pt x="4624" y="2804"/>
                    </a:cubicBezTo>
                    <a:close/>
                    <a:moveTo>
                      <a:pt x="4580" y="2804"/>
                    </a:moveTo>
                    <a:lnTo>
                      <a:pt x="4568" y="2804"/>
                    </a:lnTo>
                    <a:cubicBezTo>
                      <a:pt x="4559" y="2805"/>
                      <a:pt x="4559" y="2787"/>
                      <a:pt x="4568" y="2788"/>
                    </a:cubicBezTo>
                    <a:lnTo>
                      <a:pt x="4580" y="2788"/>
                    </a:lnTo>
                    <a:cubicBezTo>
                      <a:pt x="4589" y="2790"/>
                      <a:pt x="4589" y="2803"/>
                      <a:pt x="4580" y="2804"/>
                    </a:cubicBezTo>
                    <a:close/>
                    <a:moveTo>
                      <a:pt x="4536" y="2804"/>
                    </a:moveTo>
                    <a:lnTo>
                      <a:pt x="4524" y="2804"/>
                    </a:lnTo>
                    <a:cubicBezTo>
                      <a:pt x="4515" y="2803"/>
                      <a:pt x="4515" y="2790"/>
                      <a:pt x="4524" y="2788"/>
                    </a:cubicBezTo>
                    <a:lnTo>
                      <a:pt x="4536" y="2788"/>
                    </a:lnTo>
                    <a:cubicBezTo>
                      <a:pt x="4545" y="2787"/>
                      <a:pt x="4545" y="2805"/>
                      <a:pt x="4536" y="2804"/>
                    </a:cubicBezTo>
                    <a:close/>
                    <a:moveTo>
                      <a:pt x="4493" y="2804"/>
                    </a:moveTo>
                    <a:lnTo>
                      <a:pt x="4480" y="2804"/>
                    </a:lnTo>
                    <a:cubicBezTo>
                      <a:pt x="4471" y="2803"/>
                      <a:pt x="4471" y="2790"/>
                      <a:pt x="4480" y="2788"/>
                    </a:cubicBezTo>
                    <a:lnTo>
                      <a:pt x="4493" y="2788"/>
                    </a:lnTo>
                    <a:cubicBezTo>
                      <a:pt x="4501" y="2787"/>
                      <a:pt x="4501" y="2805"/>
                      <a:pt x="4493" y="2804"/>
                    </a:cubicBezTo>
                    <a:close/>
                    <a:moveTo>
                      <a:pt x="4449" y="2804"/>
                    </a:moveTo>
                    <a:lnTo>
                      <a:pt x="4436" y="2804"/>
                    </a:lnTo>
                    <a:cubicBezTo>
                      <a:pt x="4427" y="2805"/>
                      <a:pt x="4427" y="2787"/>
                      <a:pt x="4436" y="2788"/>
                    </a:cubicBezTo>
                    <a:lnTo>
                      <a:pt x="4449" y="2788"/>
                    </a:lnTo>
                    <a:cubicBezTo>
                      <a:pt x="4458" y="2787"/>
                      <a:pt x="4458" y="2805"/>
                      <a:pt x="4449" y="2804"/>
                    </a:cubicBezTo>
                    <a:close/>
                    <a:moveTo>
                      <a:pt x="4405" y="2804"/>
                    </a:moveTo>
                    <a:lnTo>
                      <a:pt x="4393" y="2804"/>
                    </a:lnTo>
                    <a:cubicBezTo>
                      <a:pt x="4384" y="2805"/>
                      <a:pt x="4384" y="2787"/>
                      <a:pt x="4393" y="2788"/>
                    </a:cubicBezTo>
                    <a:lnTo>
                      <a:pt x="4405" y="2788"/>
                    </a:lnTo>
                    <a:cubicBezTo>
                      <a:pt x="4414" y="2790"/>
                      <a:pt x="4414" y="2803"/>
                      <a:pt x="4405" y="2804"/>
                    </a:cubicBezTo>
                    <a:close/>
                    <a:moveTo>
                      <a:pt x="4361" y="2804"/>
                    </a:moveTo>
                    <a:lnTo>
                      <a:pt x="4349" y="2804"/>
                    </a:lnTo>
                    <a:cubicBezTo>
                      <a:pt x="4340" y="2805"/>
                      <a:pt x="4340" y="2787"/>
                      <a:pt x="4349" y="2788"/>
                    </a:cubicBezTo>
                    <a:lnTo>
                      <a:pt x="4361" y="2788"/>
                    </a:lnTo>
                    <a:cubicBezTo>
                      <a:pt x="4370" y="2790"/>
                      <a:pt x="4370" y="2803"/>
                      <a:pt x="4361" y="2804"/>
                    </a:cubicBezTo>
                    <a:close/>
                    <a:moveTo>
                      <a:pt x="4317" y="2804"/>
                    </a:moveTo>
                    <a:lnTo>
                      <a:pt x="4305" y="2804"/>
                    </a:lnTo>
                    <a:cubicBezTo>
                      <a:pt x="4296" y="2803"/>
                      <a:pt x="4296" y="2790"/>
                      <a:pt x="4305" y="2788"/>
                    </a:cubicBezTo>
                    <a:lnTo>
                      <a:pt x="4317" y="2788"/>
                    </a:lnTo>
                    <a:cubicBezTo>
                      <a:pt x="4326" y="2787"/>
                      <a:pt x="4326" y="2805"/>
                      <a:pt x="4317" y="2804"/>
                    </a:cubicBezTo>
                    <a:close/>
                    <a:moveTo>
                      <a:pt x="4274" y="2804"/>
                    </a:moveTo>
                    <a:lnTo>
                      <a:pt x="4261" y="2804"/>
                    </a:lnTo>
                    <a:cubicBezTo>
                      <a:pt x="4252" y="2803"/>
                      <a:pt x="4252" y="2790"/>
                      <a:pt x="4261" y="2788"/>
                    </a:cubicBezTo>
                    <a:lnTo>
                      <a:pt x="4274" y="2788"/>
                    </a:lnTo>
                    <a:cubicBezTo>
                      <a:pt x="4282" y="2787"/>
                      <a:pt x="4282" y="2805"/>
                      <a:pt x="4274" y="2804"/>
                    </a:cubicBezTo>
                    <a:close/>
                    <a:moveTo>
                      <a:pt x="4230" y="2804"/>
                    </a:moveTo>
                    <a:lnTo>
                      <a:pt x="4217" y="2804"/>
                    </a:lnTo>
                    <a:cubicBezTo>
                      <a:pt x="4209" y="2805"/>
                      <a:pt x="4209" y="2787"/>
                      <a:pt x="4217" y="2788"/>
                    </a:cubicBezTo>
                    <a:lnTo>
                      <a:pt x="4230" y="2788"/>
                    </a:lnTo>
                    <a:cubicBezTo>
                      <a:pt x="4239" y="2790"/>
                      <a:pt x="4239" y="2803"/>
                      <a:pt x="4230" y="2804"/>
                    </a:cubicBezTo>
                    <a:close/>
                    <a:moveTo>
                      <a:pt x="4186" y="2804"/>
                    </a:moveTo>
                    <a:lnTo>
                      <a:pt x="4174" y="2804"/>
                    </a:lnTo>
                    <a:cubicBezTo>
                      <a:pt x="4165" y="2805"/>
                      <a:pt x="4165" y="2787"/>
                      <a:pt x="4174" y="2788"/>
                    </a:cubicBezTo>
                    <a:lnTo>
                      <a:pt x="4186" y="2788"/>
                    </a:lnTo>
                    <a:cubicBezTo>
                      <a:pt x="4195" y="2790"/>
                      <a:pt x="4195" y="2803"/>
                      <a:pt x="4186" y="2804"/>
                    </a:cubicBezTo>
                    <a:close/>
                    <a:moveTo>
                      <a:pt x="4142" y="2804"/>
                    </a:moveTo>
                    <a:lnTo>
                      <a:pt x="4130" y="2804"/>
                    </a:lnTo>
                    <a:cubicBezTo>
                      <a:pt x="4121" y="2803"/>
                      <a:pt x="4121" y="2790"/>
                      <a:pt x="4130" y="2788"/>
                    </a:cubicBezTo>
                    <a:lnTo>
                      <a:pt x="4142" y="2788"/>
                    </a:lnTo>
                    <a:cubicBezTo>
                      <a:pt x="4151" y="2787"/>
                      <a:pt x="4151" y="2805"/>
                      <a:pt x="4142" y="2804"/>
                    </a:cubicBezTo>
                    <a:close/>
                    <a:moveTo>
                      <a:pt x="4099" y="2804"/>
                    </a:moveTo>
                    <a:lnTo>
                      <a:pt x="4086" y="2804"/>
                    </a:lnTo>
                    <a:cubicBezTo>
                      <a:pt x="4077" y="2803"/>
                      <a:pt x="4077" y="2790"/>
                      <a:pt x="4086" y="2788"/>
                    </a:cubicBezTo>
                    <a:lnTo>
                      <a:pt x="4099" y="2788"/>
                    </a:lnTo>
                    <a:cubicBezTo>
                      <a:pt x="4107" y="2787"/>
                      <a:pt x="4107" y="2805"/>
                      <a:pt x="4099" y="2804"/>
                    </a:cubicBezTo>
                    <a:close/>
                    <a:moveTo>
                      <a:pt x="4055" y="2804"/>
                    </a:moveTo>
                    <a:lnTo>
                      <a:pt x="4042" y="2804"/>
                    </a:lnTo>
                    <a:cubicBezTo>
                      <a:pt x="4033" y="2805"/>
                      <a:pt x="4033" y="2787"/>
                      <a:pt x="4042" y="2788"/>
                    </a:cubicBezTo>
                    <a:lnTo>
                      <a:pt x="4055" y="2788"/>
                    </a:lnTo>
                    <a:cubicBezTo>
                      <a:pt x="4064" y="2790"/>
                      <a:pt x="4064" y="2803"/>
                      <a:pt x="4055" y="2804"/>
                    </a:cubicBezTo>
                    <a:close/>
                    <a:moveTo>
                      <a:pt x="4011" y="2804"/>
                    </a:moveTo>
                    <a:lnTo>
                      <a:pt x="3999" y="2804"/>
                    </a:lnTo>
                    <a:cubicBezTo>
                      <a:pt x="3990" y="2805"/>
                      <a:pt x="3990" y="2787"/>
                      <a:pt x="3999" y="2788"/>
                    </a:cubicBezTo>
                    <a:lnTo>
                      <a:pt x="4011" y="2788"/>
                    </a:lnTo>
                    <a:cubicBezTo>
                      <a:pt x="4020" y="2790"/>
                      <a:pt x="4020" y="2803"/>
                      <a:pt x="4011" y="2804"/>
                    </a:cubicBezTo>
                    <a:close/>
                    <a:moveTo>
                      <a:pt x="3967" y="2804"/>
                    </a:moveTo>
                    <a:lnTo>
                      <a:pt x="3955" y="2804"/>
                    </a:lnTo>
                    <a:cubicBezTo>
                      <a:pt x="3945" y="2803"/>
                      <a:pt x="3945" y="2790"/>
                      <a:pt x="3955" y="2788"/>
                    </a:cubicBezTo>
                    <a:lnTo>
                      <a:pt x="3967" y="2788"/>
                    </a:lnTo>
                    <a:cubicBezTo>
                      <a:pt x="3976" y="2787"/>
                      <a:pt x="3976" y="2805"/>
                      <a:pt x="3967" y="2804"/>
                    </a:cubicBezTo>
                    <a:close/>
                    <a:moveTo>
                      <a:pt x="3923" y="2804"/>
                    </a:moveTo>
                    <a:lnTo>
                      <a:pt x="3911" y="2804"/>
                    </a:lnTo>
                    <a:cubicBezTo>
                      <a:pt x="3902" y="2803"/>
                      <a:pt x="3902" y="2790"/>
                      <a:pt x="3911" y="2788"/>
                    </a:cubicBezTo>
                    <a:lnTo>
                      <a:pt x="3923" y="2788"/>
                    </a:lnTo>
                    <a:cubicBezTo>
                      <a:pt x="3932" y="2787"/>
                      <a:pt x="3932" y="2805"/>
                      <a:pt x="3923" y="2804"/>
                    </a:cubicBezTo>
                    <a:close/>
                    <a:moveTo>
                      <a:pt x="3880" y="2804"/>
                    </a:moveTo>
                    <a:lnTo>
                      <a:pt x="3867" y="2804"/>
                    </a:lnTo>
                    <a:cubicBezTo>
                      <a:pt x="3858" y="2805"/>
                      <a:pt x="3858" y="2787"/>
                      <a:pt x="3867" y="2788"/>
                    </a:cubicBezTo>
                    <a:lnTo>
                      <a:pt x="3880" y="2788"/>
                    </a:lnTo>
                    <a:cubicBezTo>
                      <a:pt x="3888" y="2787"/>
                      <a:pt x="3888" y="2805"/>
                      <a:pt x="3880" y="2804"/>
                    </a:cubicBezTo>
                    <a:close/>
                    <a:moveTo>
                      <a:pt x="3836" y="2804"/>
                    </a:moveTo>
                    <a:lnTo>
                      <a:pt x="3823" y="2804"/>
                    </a:lnTo>
                    <a:cubicBezTo>
                      <a:pt x="3815" y="2805"/>
                      <a:pt x="3815" y="2787"/>
                      <a:pt x="3823" y="2788"/>
                    </a:cubicBezTo>
                    <a:lnTo>
                      <a:pt x="3836" y="2788"/>
                    </a:lnTo>
                    <a:cubicBezTo>
                      <a:pt x="3845" y="2790"/>
                      <a:pt x="3845" y="2803"/>
                      <a:pt x="3836" y="2804"/>
                    </a:cubicBezTo>
                    <a:close/>
                    <a:moveTo>
                      <a:pt x="3792" y="2804"/>
                    </a:moveTo>
                    <a:lnTo>
                      <a:pt x="3780" y="2804"/>
                    </a:lnTo>
                    <a:cubicBezTo>
                      <a:pt x="3771" y="2805"/>
                      <a:pt x="3771" y="2787"/>
                      <a:pt x="3780" y="2788"/>
                    </a:cubicBezTo>
                    <a:lnTo>
                      <a:pt x="3792" y="2788"/>
                    </a:lnTo>
                    <a:cubicBezTo>
                      <a:pt x="3801" y="2790"/>
                      <a:pt x="3801" y="2803"/>
                      <a:pt x="3792" y="2804"/>
                    </a:cubicBezTo>
                    <a:close/>
                    <a:moveTo>
                      <a:pt x="3748" y="2804"/>
                    </a:moveTo>
                    <a:lnTo>
                      <a:pt x="3736" y="2804"/>
                    </a:lnTo>
                    <a:cubicBezTo>
                      <a:pt x="3727" y="2803"/>
                      <a:pt x="3727" y="2790"/>
                      <a:pt x="3736" y="2788"/>
                    </a:cubicBezTo>
                    <a:lnTo>
                      <a:pt x="3748" y="2788"/>
                    </a:lnTo>
                    <a:cubicBezTo>
                      <a:pt x="3757" y="2787"/>
                      <a:pt x="3757" y="2805"/>
                      <a:pt x="3748" y="2804"/>
                    </a:cubicBezTo>
                    <a:close/>
                    <a:moveTo>
                      <a:pt x="3705" y="2804"/>
                    </a:moveTo>
                    <a:lnTo>
                      <a:pt x="3692" y="2804"/>
                    </a:lnTo>
                    <a:cubicBezTo>
                      <a:pt x="3683" y="2803"/>
                      <a:pt x="3683" y="2790"/>
                      <a:pt x="3692" y="2788"/>
                    </a:cubicBezTo>
                    <a:lnTo>
                      <a:pt x="3705" y="2788"/>
                    </a:lnTo>
                    <a:cubicBezTo>
                      <a:pt x="3713" y="2787"/>
                      <a:pt x="3713" y="2805"/>
                      <a:pt x="3705" y="2804"/>
                    </a:cubicBezTo>
                    <a:close/>
                    <a:moveTo>
                      <a:pt x="3661" y="2804"/>
                    </a:moveTo>
                    <a:lnTo>
                      <a:pt x="3648" y="2804"/>
                    </a:lnTo>
                    <a:cubicBezTo>
                      <a:pt x="3639" y="2805"/>
                      <a:pt x="3639" y="2787"/>
                      <a:pt x="3648" y="2788"/>
                    </a:cubicBezTo>
                    <a:lnTo>
                      <a:pt x="3661" y="2788"/>
                    </a:lnTo>
                    <a:cubicBezTo>
                      <a:pt x="3670" y="2790"/>
                      <a:pt x="3670" y="2803"/>
                      <a:pt x="3661" y="2804"/>
                    </a:cubicBezTo>
                    <a:close/>
                    <a:moveTo>
                      <a:pt x="3617" y="2804"/>
                    </a:moveTo>
                    <a:lnTo>
                      <a:pt x="3605" y="2804"/>
                    </a:lnTo>
                    <a:cubicBezTo>
                      <a:pt x="3596" y="2805"/>
                      <a:pt x="3596" y="2787"/>
                      <a:pt x="3605" y="2788"/>
                    </a:cubicBezTo>
                    <a:lnTo>
                      <a:pt x="3617" y="2788"/>
                    </a:lnTo>
                    <a:cubicBezTo>
                      <a:pt x="3626" y="2790"/>
                      <a:pt x="3626" y="2803"/>
                      <a:pt x="3617" y="2804"/>
                    </a:cubicBezTo>
                    <a:close/>
                    <a:moveTo>
                      <a:pt x="3573" y="2804"/>
                    </a:moveTo>
                    <a:lnTo>
                      <a:pt x="3561" y="2804"/>
                    </a:lnTo>
                    <a:cubicBezTo>
                      <a:pt x="3552" y="2803"/>
                      <a:pt x="3552" y="2790"/>
                      <a:pt x="3561" y="2788"/>
                    </a:cubicBezTo>
                    <a:lnTo>
                      <a:pt x="3573" y="2788"/>
                    </a:lnTo>
                    <a:cubicBezTo>
                      <a:pt x="3582" y="2790"/>
                      <a:pt x="3582" y="2803"/>
                      <a:pt x="3573" y="2804"/>
                    </a:cubicBezTo>
                    <a:close/>
                    <a:moveTo>
                      <a:pt x="3529" y="2804"/>
                    </a:moveTo>
                    <a:lnTo>
                      <a:pt x="3517" y="2804"/>
                    </a:lnTo>
                    <a:cubicBezTo>
                      <a:pt x="3508" y="2803"/>
                      <a:pt x="3508" y="2790"/>
                      <a:pt x="3517" y="2788"/>
                    </a:cubicBezTo>
                    <a:lnTo>
                      <a:pt x="3529" y="2788"/>
                    </a:lnTo>
                    <a:cubicBezTo>
                      <a:pt x="3538" y="2787"/>
                      <a:pt x="3538" y="2805"/>
                      <a:pt x="3529" y="2804"/>
                    </a:cubicBezTo>
                    <a:close/>
                    <a:moveTo>
                      <a:pt x="3486" y="2804"/>
                    </a:moveTo>
                    <a:lnTo>
                      <a:pt x="3473" y="2804"/>
                    </a:lnTo>
                    <a:cubicBezTo>
                      <a:pt x="3464" y="2805"/>
                      <a:pt x="3464" y="2787"/>
                      <a:pt x="3473" y="2788"/>
                    </a:cubicBezTo>
                    <a:lnTo>
                      <a:pt x="3486" y="2788"/>
                    </a:lnTo>
                    <a:cubicBezTo>
                      <a:pt x="3494" y="2787"/>
                      <a:pt x="3494" y="2805"/>
                      <a:pt x="3486" y="2804"/>
                    </a:cubicBezTo>
                    <a:close/>
                    <a:moveTo>
                      <a:pt x="3442" y="2804"/>
                    </a:moveTo>
                    <a:lnTo>
                      <a:pt x="3429" y="2804"/>
                    </a:lnTo>
                    <a:cubicBezTo>
                      <a:pt x="3421" y="2805"/>
                      <a:pt x="3421" y="2787"/>
                      <a:pt x="3429" y="2788"/>
                    </a:cubicBezTo>
                    <a:lnTo>
                      <a:pt x="3442" y="2788"/>
                    </a:lnTo>
                    <a:cubicBezTo>
                      <a:pt x="3451" y="2790"/>
                      <a:pt x="3451" y="2803"/>
                      <a:pt x="3442" y="2804"/>
                    </a:cubicBezTo>
                    <a:close/>
                    <a:moveTo>
                      <a:pt x="3398" y="2804"/>
                    </a:moveTo>
                    <a:lnTo>
                      <a:pt x="3386" y="2804"/>
                    </a:lnTo>
                    <a:cubicBezTo>
                      <a:pt x="3377" y="2805"/>
                      <a:pt x="3377" y="2787"/>
                      <a:pt x="3386" y="2788"/>
                    </a:cubicBezTo>
                    <a:lnTo>
                      <a:pt x="3398" y="2788"/>
                    </a:lnTo>
                    <a:cubicBezTo>
                      <a:pt x="3407" y="2790"/>
                      <a:pt x="3407" y="2803"/>
                      <a:pt x="3398" y="2804"/>
                    </a:cubicBezTo>
                    <a:close/>
                    <a:moveTo>
                      <a:pt x="3354" y="2804"/>
                    </a:moveTo>
                    <a:lnTo>
                      <a:pt x="3342" y="2804"/>
                    </a:lnTo>
                    <a:cubicBezTo>
                      <a:pt x="3333" y="2803"/>
                      <a:pt x="3333" y="2790"/>
                      <a:pt x="3342" y="2788"/>
                    </a:cubicBezTo>
                    <a:lnTo>
                      <a:pt x="3354" y="2788"/>
                    </a:lnTo>
                    <a:cubicBezTo>
                      <a:pt x="3363" y="2787"/>
                      <a:pt x="3363" y="2805"/>
                      <a:pt x="3354" y="2804"/>
                    </a:cubicBezTo>
                    <a:close/>
                    <a:moveTo>
                      <a:pt x="3311" y="2804"/>
                    </a:moveTo>
                    <a:lnTo>
                      <a:pt x="3298" y="2804"/>
                    </a:lnTo>
                    <a:cubicBezTo>
                      <a:pt x="3289" y="2803"/>
                      <a:pt x="3289" y="2790"/>
                      <a:pt x="3298" y="2788"/>
                    </a:cubicBezTo>
                    <a:lnTo>
                      <a:pt x="3311" y="2788"/>
                    </a:lnTo>
                    <a:cubicBezTo>
                      <a:pt x="3319" y="2787"/>
                      <a:pt x="3319" y="2805"/>
                      <a:pt x="3311" y="2804"/>
                    </a:cubicBezTo>
                    <a:close/>
                    <a:moveTo>
                      <a:pt x="3267" y="2804"/>
                    </a:moveTo>
                    <a:lnTo>
                      <a:pt x="3254" y="2804"/>
                    </a:lnTo>
                    <a:cubicBezTo>
                      <a:pt x="3245" y="2805"/>
                      <a:pt x="3245" y="2787"/>
                      <a:pt x="3254" y="2788"/>
                    </a:cubicBezTo>
                    <a:lnTo>
                      <a:pt x="3267" y="2788"/>
                    </a:lnTo>
                    <a:cubicBezTo>
                      <a:pt x="3276" y="2790"/>
                      <a:pt x="3276" y="2803"/>
                      <a:pt x="3267" y="2804"/>
                    </a:cubicBezTo>
                    <a:close/>
                    <a:moveTo>
                      <a:pt x="3223" y="2804"/>
                    </a:moveTo>
                    <a:lnTo>
                      <a:pt x="3211" y="2804"/>
                    </a:lnTo>
                    <a:cubicBezTo>
                      <a:pt x="3202" y="2805"/>
                      <a:pt x="3202" y="2787"/>
                      <a:pt x="3211" y="2788"/>
                    </a:cubicBezTo>
                    <a:lnTo>
                      <a:pt x="3223" y="2788"/>
                    </a:lnTo>
                    <a:cubicBezTo>
                      <a:pt x="3232" y="2790"/>
                      <a:pt x="3232" y="2803"/>
                      <a:pt x="3223" y="2804"/>
                    </a:cubicBezTo>
                    <a:close/>
                    <a:moveTo>
                      <a:pt x="3179" y="2804"/>
                    </a:moveTo>
                    <a:lnTo>
                      <a:pt x="3167" y="2804"/>
                    </a:lnTo>
                    <a:cubicBezTo>
                      <a:pt x="3157" y="2803"/>
                      <a:pt x="3157" y="2790"/>
                      <a:pt x="3167" y="2788"/>
                    </a:cubicBezTo>
                    <a:lnTo>
                      <a:pt x="3179" y="2788"/>
                    </a:lnTo>
                    <a:cubicBezTo>
                      <a:pt x="3188" y="2787"/>
                      <a:pt x="3188" y="2805"/>
                      <a:pt x="3179" y="2804"/>
                    </a:cubicBezTo>
                    <a:close/>
                    <a:moveTo>
                      <a:pt x="3135" y="2804"/>
                    </a:moveTo>
                    <a:lnTo>
                      <a:pt x="3123" y="2804"/>
                    </a:lnTo>
                    <a:cubicBezTo>
                      <a:pt x="3114" y="2803"/>
                      <a:pt x="3114" y="2790"/>
                      <a:pt x="3123" y="2788"/>
                    </a:cubicBezTo>
                    <a:lnTo>
                      <a:pt x="3135" y="2788"/>
                    </a:lnTo>
                    <a:cubicBezTo>
                      <a:pt x="3144" y="2787"/>
                      <a:pt x="3144" y="2805"/>
                      <a:pt x="3135" y="2804"/>
                    </a:cubicBezTo>
                    <a:close/>
                    <a:moveTo>
                      <a:pt x="3092" y="2804"/>
                    </a:moveTo>
                    <a:lnTo>
                      <a:pt x="3079" y="2804"/>
                    </a:lnTo>
                    <a:cubicBezTo>
                      <a:pt x="3070" y="2805"/>
                      <a:pt x="3070" y="2787"/>
                      <a:pt x="3079" y="2788"/>
                    </a:cubicBezTo>
                    <a:lnTo>
                      <a:pt x="3092" y="2788"/>
                    </a:lnTo>
                    <a:cubicBezTo>
                      <a:pt x="3101" y="2790"/>
                      <a:pt x="3101" y="2803"/>
                      <a:pt x="3092" y="2804"/>
                    </a:cubicBezTo>
                    <a:close/>
                    <a:moveTo>
                      <a:pt x="3048" y="2804"/>
                    </a:moveTo>
                    <a:lnTo>
                      <a:pt x="3035" y="2804"/>
                    </a:lnTo>
                    <a:cubicBezTo>
                      <a:pt x="3027" y="2805"/>
                      <a:pt x="3027" y="2787"/>
                      <a:pt x="3035" y="2788"/>
                    </a:cubicBezTo>
                    <a:lnTo>
                      <a:pt x="3048" y="2788"/>
                    </a:lnTo>
                    <a:cubicBezTo>
                      <a:pt x="3057" y="2790"/>
                      <a:pt x="3057" y="2803"/>
                      <a:pt x="3048" y="2804"/>
                    </a:cubicBezTo>
                    <a:close/>
                    <a:moveTo>
                      <a:pt x="3004" y="2804"/>
                    </a:moveTo>
                    <a:lnTo>
                      <a:pt x="2992" y="2804"/>
                    </a:lnTo>
                    <a:cubicBezTo>
                      <a:pt x="2983" y="2805"/>
                      <a:pt x="2983" y="2787"/>
                      <a:pt x="2992" y="2788"/>
                    </a:cubicBezTo>
                    <a:lnTo>
                      <a:pt x="3004" y="2788"/>
                    </a:lnTo>
                    <a:cubicBezTo>
                      <a:pt x="3013" y="2790"/>
                      <a:pt x="3013" y="2803"/>
                      <a:pt x="3004" y="2804"/>
                    </a:cubicBezTo>
                    <a:close/>
                    <a:moveTo>
                      <a:pt x="2960" y="2804"/>
                    </a:moveTo>
                    <a:lnTo>
                      <a:pt x="2948" y="2804"/>
                    </a:lnTo>
                    <a:cubicBezTo>
                      <a:pt x="2939" y="2803"/>
                      <a:pt x="2939" y="2790"/>
                      <a:pt x="2948" y="2788"/>
                    </a:cubicBezTo>
                    <a:lnTo>
                      <a:pt x="2960" y="2788"/>
                    </a:lnTo>
                    <a:cubicBezTo>
                      <a:pt x="2969" y="2787"/>
                      <a:pt x="2969" y="2805"/>
                      <a:pt x="2960" y="2804"/>
                    </a:cubicBezTo>
                    <a:close/>
                    <a:moveTo>
                      <a:pt x="2917" y="2804"/>
                    </a:moveTo>
                    <a:lnTo>
                      <a:pt x="2904" y="2804"/>
                    </a:lnTo>
                    <a:cubicBezTo>
                      <a:pt x="2895" y="2803"/>
                      <a:pt x="2895" y="2790"/>
                      <a:pt x="2904" y="2788"/>
                    </a:cubicBezTo>
                    <a:lnTo>
                      <a:pt x="2917" y="2788"/>
                    </a:lnTo>
                    <a:cubicBezTo>
                      <a:pt x="2925" y="2787"/>
                      <a:pt x="2925" y="2805"/>
                      <a:pt x="2917" y="2804"/>
                    </a:cubicBezTo>
                    <a:close/>
                    <a:moveTo>
                      <a:pt x="2873" y="2804"/>
                    </a:moveTo>
                    <a:lnTo>
                      <a:pt x="2860" y="2804"/>
                    </a:lnTo>
                    <a:cubicBezTo>
                      <a:pt x="2851" y="2805"/>
                      <a:pt x="2851" y="2787"/>
                      <a:pt x="2860" y="2788"/>
                    </a:cubicBezTo>
                    <a:lnTo>
                      <a:pt x="2873" y="2788"/>
                    </a:lnTo>
                    <a:cubicBezTo>
                      <a:pt x="2882" y="2790"/>
                      <a:pt x="2882" y="2803"/>
                      <a:pt x="2873" y="2804"/>
                    </a:cubicBezTo>
                    <a:close/>
                    <a:moveTo>
                      <a:pt x="2829" y="2804"/>
                    </a:moveTo>
                    <a:lnTo>
                      <a:pt x="2817" y="2804"/>
                    </a:lnTo>
                    <a:cubicBezTo>
                      <a:pt x="2808" y="2805"/>
                      <a:pt x="2808" y="2787"/>
                      <a:pt x="2817" y="2788"/>
                    </a:cubicBezTo>
                    <a:lnTo>
                      <a:pt x="2829" y="2788"/>
                    </a:lnTo>
                    <a:cubicBezTo>
                      <a:pt x="2838" y="2790"/>
                      <a:pt x="2838" y="2803"/>
                      <a:pt x="2829" y="2804"/>
                    </a:cubicBezTo>
                    <a:close/>
                    <a:moveTo>
                      <a:pt x="2785" y="2804"/>
                    </a:moveTo>
                    <a:lnTo>
                      <a:pt x="2773" y="2804"/>
                    </a:lnTo>
                    <a:cubicBezTo>
                      <a:pt x="2763" y="2803"/>
                      <a:pt x="2763" y="2790"/>
                      <a:pt x="2773" y="2788"/>
                    </a:cubicBezTo>
                    <a:lnTo>
                      <a:pt x="2785" y="2788"/>
                    </a:lnTo>
                    <a:cubicBezTo>
                      <a:pt x="2794" y="2787"/>
                      <a:pt x="2794" y="2805"/>
                      <a:pt x="2785" y="2804"/>
                    </a:cubicBezTo>
                    <a:close/>
                    <a:moveTo>
                      <a:pt x="2741" y="2804"/>
                    </a:moveTo>
                    <a:lnTo>
                      <a:pt x="2729" y="2804"/>
                    </a:lnTo>
                    <a:cubicBezTo>
                      <a:pt x="2720" y="2803"/>
                      <a:pt x="2720" y="2790"/>
                      <a:pt x="2729" y="2788"/>
                    </a:cubicBezTo>
                    <a:lnTo>
                      <a:pt x="2741" y="2788"/>
                    </a:lnTo>
                    <a:cubicBezTo>
                      <a:pt x="2750" y="2787"/>
                      <a:pt x="2750" y="2805"/>
                      <a:pt x="2741" y="2804"/>
                    </a:cubicBezTo>
                    <a:close/>
                    <a:moveTo>
                      <a:pt x="2698" y="2804"/>
                    </a:moveTo>
                    <a:lnTo>
                      <a:pt x="2685" y="2804"/>
                    </a:lnTo>
                    <a:cubicBezTo>
                      <a:pt x="2676" y="2805"/>
                      <a:pt x="2676" y="2787"/>
                      <a:pt x="2685" y="2788"/>
                    </a:cubicBezTo>
                    <a:lnTo>
                      <a:pt x="2698" y="2788"/>
                    </a:lnTo>
                    <a:cubicBezTo>
                      <a:pt x="2706" y="2787"/>
                      <a:pt x="2706" y="2805"/>
                      <a:pt x="2698" y="2804"/>
                    </a:cubicBezTo>
                    <a:close/>
                    <a:moveTo>
                      <a:pt x="2654" y="2804"/>
                    </a:moveTo>
                    <a:lnTo>
                      <a:pt x="2641" y="2804"/>
                    </a:lnTo>
                    <a:cubicBezTo>
                      <a:pt x="2633" y="2805"/>
                      <a:pt x="2633" y="2787"/>
                      <a:pt x="2641" y="2788"/>
                    </a:cubicBezTo>
                    <a:lnTo>
                      <a:pt x="2654" y="2788"/>
                    </a:lnTo>
                    <a:cubicBezTo>
                      <a:pt x="2663" y="2790"/>
                      <a:pt x="2663" y="2803"/>
                      <a:pt x="2654" y="2804"/>
                    </a:cubicBezTo>
                    <a:close/>
                    <a:moveTo>
                      <a:pt x="2610" y="2804"/>
                    </a:moveTo>
                    <a:lnTo>
                      <a:pt x="2598" y="2804"/>
                    </a:lnTo>
                    <a:cubicBezTo>
                      <a:pt x="2588" y="2803"/>
                      <a:pt x="2588" y="2790"/>
                      <a:pt x="2598" y="2788"/>
                    </a:cubicBezTo>
                    <a:lnTo>
                      <a:pt x="2610" y="2788"/>
                    </a:lnTo>
                    <a:cubicBezTo>
                      <a:pt x="2619" y="2790"/>
                      <a:pt x="2619" y="2803"/>
                      <a:pt x="2610" y="2804"/>
                    </a:cubicBezTo>
                    <a:close/>
                    <a:moveTo>
                      <a:pt x="2566" y="2804"/>
                    </a:moveTo>
                    <a:lnTo>
                      <a:pt x="2554" y="2804"/>
                    </a:lnTo>
                    <a:cubicBezTo>
                      <a:pt x="2545" y="2803"/>
                      <a:pt x="2545" y="2790"/>
                      <a:pt x="2554" y="2788"/>
                    </a:cubicBezTo>
                    <a:lnTo>
                      <a:pt x="2566" y="2788"/>
                    </a:lnTo>
                    <a:cubicBezTo>
                      <a:pt x="2575" y="2787"/>
                      <a:pt x="2575" y="2805"/>
                      <a:pt x="2566" y="2804"/>
                    </a:cubicBezTo>
                    <a:close/>
                    <a:moveTo>
                      <a:pt x="2523" y="2804"/>
                    </a:moveTo>
                    <a:lnTo>
                      <a:pt x="2510" y="2804"/>
                    </a:lnTo>
                    <a:cubicBezTo>
                      <a:pt x="2501" y="2803"/>
                      <a:pt x="2501" y="2790"/>
                      <a:pt x="2510" y="2788"/>
                    </a:cubicBezTo>
                    <a:lnTo>
                      <a:pt x="2523" y="2788"/>
                    </a:lnTo>
                    <a:cubicBezTo>
                      <a:pt x="2531" y="2787"/>
                      <a:pt x="2531" y="2805"/>
                      <a:pt x="2523" y="2804"/>
                    </a:cubicBezTo>
                    <a:close/>
                    <a:moveTo>
                      <a:pt x="2479" y="2804"/>
                    </a:moveTo>
                    <a:lnTo>
                      <a:pt x="2466" y="2804"/>
                    </a:lnTo>
                    <a:cubicBezTo>
                      <a:pt x="2457" y="2805"/>
                      <a:pt x="2457" y="2787"/>
                      <a:pt x="2466" y="2788"/>
                    </a:cubicBezTo>
                    <a:lnTo>
                      <a:pt x="2479" y="2788"/>
                    </a:lnTo>
                    <a:cubicBezTo>
                      <a:pt x="2488" y="2790"/>
                      <a:pt x="2488" y="2803"/>
                      <a:pt x="2479" y="2804"/>
                    </a:cubicBezTo>
                    <a:close/>
                    <a:moveTo>
                      <a:pt x="2435" y="2804"/>
                    </a:moveTo>
                    <a:lnTo>
                      <a:pt x="2423" y="2804"/>
                    </a:lnTo>
                    <a:cubicBezTo>
                      <a:pt x="2414" y="2805"/>
                      <a:pt x="2414" y="2787"/>
                      <a:pt x="2423" y="2788"/>
                    </a:cubicBezTo>
                    <a:lnTo>
                      <a:pt x="2435" y="2788"/>
                    </a:lnTo>
                    <a:cubicBezTo>
                      <a:pt x="2444" y="2790"/>
                      <a:pt x="2444" y="2803"/>
                      <a:pt x="2435" y="2804"/>
                    </a:cubicBezTo>
                    <a:close/>
                    <a:moveTo>
                      <a:pt x="2391" y="2804"/>
                    </a:moveTo>
                    <a:lnTo>
                      <a:pt x="2379" y="2804"/>
                    </a:lnTo>
                    <a:cubicBezTo>
                      <a:pt x="2369" y="2803"/>
                      <a:pt x="2369" y="2790"/>
                      <a:pt x="2379" y="2788"/>
                    </a:cubicBezTo>
                    <a:lnTo>
                      <a:pt x="2391" y="2788"/>
                    </a:lnTo>
                    <a:cubicBezTo>
                      <a:pt x="2400" y="2787"/>
                      <a:pt x="2400" y="2805"/>
                      <a:pt x="2391" y="2804"/>
                    </a:cubicBezTo>
                    <a:close/>
                    <a:moveTo>
                      <a:pt x="2347" y="2804"/>
                    </a:moveTo>
                    <a:lnTo>
                      <a:pt x="2335" y="2804"/>
                    </a:lnTo>
                    <a:cubicBezTo>
                      <a:pt x="2326" y="2803"/>
                      <a:pt x="2326" y="2790"/>
                      <a:pt x="2335" y="2788"/>
                    </a:cubicBezTo>
                    <a:lnTo>
                      <a:pt x="2347" y="2788"/>
                    </a:lnTo>
                    <a:cubicBezTo>
                      <a:pt x="2356" y="2787"/>
                      <a:pt x="2356" y="2805"/>
                      <a:pt x="2347" y="2804"/>
                    </a:cubicBezTo>
                    <a:close/>
                    <a:moveTo>
                      <a:pt x="2304" y="2804"/>
                    </a:moveTo>
                    <a:lnTo>
                      <a:pt x="2291" y="2804"/>
                    </a:lnTo>
                    <a:cubicBezTo>
                      <a:pt x="2282" y="2805"/>
                      <a:pt x="2282" y="2787"/>
                      <a:pt x="2291" y="2788"/>
                    </a:cubicBezTo>
                    <a:lnTo>
                      <a:pt x="2304" y="2788"/>
                    </a:lnTo>
                    <a:cubicBezTo>
                      <a:pt x="2313" y="2790"/>
                      <a:pt x="2313" y="2803"/>
                      <a:pt x="2304" y="2804"/>
                    </a:cubicBezTo>
                    <a:close/>
                    <a:moveTo>
                      <a:pt x="2260" y="2804"/>
                    </a:moveTo>
                    <a:lnTo>
                      <a:pt x="2247" y="2804"/>
                    </a:lnTo>
                    <a:cubicBezTo>
                      <a:pt x="2239" y="2805"/>
                      <a:pt x="2239" y="2787"/>
                      <a:pt x="2247" y="2788"/>
                    </a:cubicBezTo>
                    <a:lnTo>
                      <a:pt x="2260" y="2788"/>
                    </a:lnTo>
                    <a:cubicBezTo>
                      <a:pt x="2269" y="2790"/>
                      <a:pt x="2269" y="2803"/>
                      <a:pt x="2260" y="2804"/>
                    </a:cubicBezTo>
                    <a:close/>
                    <a:moveTo>
                      <a:pt x="2216" y="2804"/>
                    </a:moveTo>
                    <a:lnTo>
                      <a:pt x="2204" y="2804"/>
                    </a:lnTo>
                    <a:cubicBezTo>
                      <a:pt x="2194" y="2803"/>
                      <a:pt x="2194" y="2790"/>
                      <a:pt x="2204" y="2788"/>
                    </a:cubicBezTo>
                    <a:lnTo>
                      <a:pt x="2216" y="2788"/>
                    </a:lnTo>
                    <a:cubicBezTo>
                      <a:pt x="2225" y="2790"/>
                      <a:pt x="2225" y="2803"/>
                      <a:pt x="2216" y="2804"/>
                    </a:cubicBezTo>
                    <a:close/>
                    <a:moveTo>
                      <a:pt x="2172" y="2804"/>
                    </a:moveTo>
                    <a:lnTo>
                      <a:pt x="2160" y="2804"/>
                    </a:lnTo>
                    <a:cubicBezTo>
                      <a:pt x="2151" y="2803"/>
                      <a:pt x="2151" y="2790"/>
                      <a:pt x="2160" y="2788"/>
                    </a:cubicBezTo>
                    <a:lnTo>
                      <a:pt x="2172" y="2788"/>
                    </a:lnTo>
                    <a:cubicBezTo>
                      <a:pt x="2181" y="2787"/>
                      <a:pt x="2181" y="2805"/>
                      <a:pt x="2172" y="2804"/>
                    </a:cubicBezTo>
                    <a:close/>
                    <a:moveTo>
                      <a:pt x="2129" y="2804"/>
                    </a:moveTo>
                    <a:lnTo>
                      <a:pt x="2116" y="2804"/>
                    </a:lnTo>
                    <a:cubicBezTo>
                      <a:pt x="2107" y="2803"/>
                      <a:pt x="2107" y="2790"/>
                      <a:pt x="2116" y="2788"/>
                    </a:cubicBezTo>
                    <a:lnTo>
                      <a:pt x="2129" y="2788"/>
                    </a:lnTo>
                    <a:cubicBezTo>
                      <a:pt x="2137" y="2787"/>
                      <a:pt x="2137" y="2805"/>
                      <a:pt x="2129" y="2804"/>
                    </a:cubicBezTo>
                    <a:close/>
                    <a:moveTo>
                      <a:pt x="2085" y="2804"/>
                    </a:moveTo>
                    <a:lnTo>
                      <a:pt x="2072" y="2804"/>
                    </a:lnTo>
                    <a:cubicBezTo>
                      <a:pt x="2063" y="2805"/>
                      <a:pt x="2063" y="2787"/>
                      <a:pt x="2072" y="2788"/>
                    </a:cubicBezTo>
                    <a:lnTo>
                      <a:pt x="2085" y="2788"/>
                    </a:lnTo>
                    <a:cubicBezTo>
                      <a:pt x="2094" y="2790"/>
                      <a:pt x="2094" y="2803"/>
                      <a:pt x="2085" y="2804"/>
                    </a:cubicBezTo>
                    <a:close/>
                    <a:moveTo>
                      <a:pt x="2041" y="2804"/>
                    </a:moveTo>
                    <a:lnTo>
                      <a:pt x="2029" y="2804"/>
                    </a:lnTo>
                    <a:cubicBezTo>
                      <a:pt x="2020" y="2805"/>
                      <a:pt x="2020" y="2787"/>
                      <a:pt x="2029" y="2788"/>
                    </a:cubicBezTo>
                    <a:lnTo>
                      <a:pt x="2041" y="2788"/>
                    </a:lnTo>
                    <a:cubicBezTo>
                      <a:pt x="2050" y="2790"/>
                      <a:pt x="2050" y="2803"/>
                      <a:pt x="2041" y="2804"/>
                    </a:cubicBezTo>
                    <a:close/>
                    <a:moveTo>
                      <a:pt x="1997" y="2804"/>
                    </a:moveTo>
                    <a:lnTo>
                      <a:pt x="1985" y="2804"/>
                    </a:lnTo>
                    <a:cubicBezTo>
                      <a:pt x="1975" y="2803"/>
                      <a:pt x="1975" y="2790"/>
                      <a:pt x="1985" y="2788"/>
                    </a:cubicBezTo>
                    <a:lnTo>
                      <a:pt x="1997" y="2788"/>
                    </a:lnTo>
                    <a:cubicBezTo>
                      <a:pt x="2006" y="2787"/>
                      <a:pt x="2006" y="2805"/>
                      <a:pt x="1997" y="2804"/>
                    </a:cubicBezTo>
                    <a:close/>
                    <a:moveTo>
                      <a:pt x="1953" y="2804"/>
                    </a:moveTo>
                    <a:lnTo>
                      <a:pt x="1941" y="2804"/>
                    </a:lnTo>
                    <a:cubicBezTo>
                      <a:pt x="1932" y="2803"/>
                      <a:pt x="1932" y="2790"/>
                      <a:pt x="1941" y="2788"/>
                    </a:cubicBezTo>
                    <a:lnTo>
                      <a:pt x="1953" y="2788"/>
                    </a:lnTo>
                    <a:cubicBezTo>
                      <a:pt x="1962" y="2787"/>
                      <a:pt x="1962" y="2805"/>
                      <a:pt x="1953" y="2804"/>
                    </a:cubicBezTo>
                    <a:close/>
                    <a:moveTo>
                      <a:pt x="1910" y="2804"/>
                    </a:moveTo>
                    <a:lnTo>
                      <a:pt x="1897" y="2804"/>
                    </a:lnTo>
                    <a:cubicBezTo>
                      <a:pt x="1888" y="2805"/>
                      <a:pt x="1888" y="2787"/>
                      <a:pt x="1897" y="2788"/>
                    </a:cubicBezTo>
                    <a:lnTo>
                      <a:pt x="1910" y="2788"/>
                    </a:lnTo>
                    <a:cubicBezTo>
                      <a:pt x="1919" y="2790"/>
                      <a:pt x="1919" y="2803"/>
                      <a:pt x="1910" y="2804"/>
                    </a:cubicBezTo>
                    <a:close/>
                    <a:moveTo>
                      <a:pt x="1866" y="2804"/>
                    </a:moveTo>
                    <a:lnTo>
                      <a:pt x="1853" y="2804"/>
                    </a:lnTo>
                    <a:cubicBezTo>
                      <a:pt x="1845" y="2805"/>
                      <a:pt x="1845" y="2787"/>
                      <a:pt x="1853" y="2788"/>
                    </a:cubicBezTo>
                    <a:lnTo>
                      <a:pt x="1866" y="2788"/>
                    </a:lnTo>
                    <a:cubicBezTo>
                      <a:pt x="1875" y="2790"/>
                      <a:pt x="1875" y="2803"/>
                      <a:pt x="1866" y="2804"/>
                    </a:cubicBezTo>
                    <a:close/>
                    <a:moveTo>
                      <a:pt x="1822" y="2804"/>
                    </a:moveTo>
                    <a:lnTo>
                      <a:pt x="1810" y="2804"/>
                    </a:lnTo>
                    <a:cubicBezTo>
                      <a:pt x="1800" y="2803"/>
                      <a:pt x="1800" y="2790"/>
                      <a:pt x="1810" y="2788"/>
                    </a:cubicBezTo>
                    <a:lnTo>
                      <a:pt x="1822" y="2788"/>
                    </a:lnTo>
                    <a:cubicBezTo>
                      <a:pt x="1831" y="2787"/>
                      <a:pt x="1831" y="2805"/>
                      <a:pt x="1822" y="2804"/>
                    </a:cubicBezTo>
                    <a:close/>
                    <a:moveTo>
                      <a:pt x="1778" y="2804"/>
                    </a:moveTo>
                    <a:lnTo>
                      <a:pt x="1766" y="2804"/>
                    </a:lnTo>
                    <a:cubicBezTo>
                      <a:pt x="1757" y="2803"/>
                      <a:pt x="1757" y="2790"/>
                      <a:pt x="1766" y="2788"/>
                    </a:cubicBezTo>
                    <a:lnTo>
                      <a:pt x="1778" y="2788"/>
                    </a:lnTo>
                    <a:cubicBezTo>
                      <a:pt x="1787" y="2787"/>
                      <a:pt x="1787" y="2805"/>
                      <a:pt x="1778" y="2804"/>
                    </a:cubicBezTo>
                    <a:close/>
                    <a:moveTo>
                      <a:pt x="1735" y="2804"/>
                    </a:moveTo>
                    <a:lnTo>
                      <a:pt x="1722" y="2804"/>
                    </a:lnTo>
                    <a:cubicBezTo>
                      <a:pt x="1713" y="2805"/>
                      <a:pt x="1713" y="2787"/>
                      <a:pt x="1722" y="2788"/>
                    </a:cubicBezTo>
                    <a:lnTo>
                      <a:pt x="1735" y="2788"/>
                    </a:lnTo>
                    <a:cubicBezTo>
                      <a:pt x="1743" y="2787"/>
                      <a:pt x="1743" y="2805"/>
                      <a:pt x="1735" y="2804"/>
                    </a:cubicBezTo>
                    <a:close/>
                    <a:moveTo>
                      <a:pt x="1691" y="2804"/>
                    </a:moveTo>
                    <a:lnTo>
                      <a:pt x="1678" y="2804"/>
                    </a:lnTo>
                    <a:cubicBezTo>
                      <a:pt x="1669" y="2805"/>
                      <a:pt x="1669" y="2787"/>
                      <a:pt x="1678" y="2788"/>
                    </a:cubicBezTo>
                    <a:lnTo>
                      <a:pt x="1691" y="2788"/>
                    </a:lnTo>
                    <a:cubicBezTo>
                      <a:pt x="1700" y="2790"/>
                      <a:pt x="1700" y="2803"/>
                      <a:pt x="1691" y="2804"/>
                    </a:cubicBezTo>
                    <a:close/>
                    <a:moveTo>
                      <a:pt x="1647" y="2804"/>
                    </a:moveTo>
                    <a:lnTo>
                      <a:pt x="1635" y="2804"/>
                    </a:lnTo>
                    <a:cubicBezTo>
                      <a:pt x="1625" y="2803"/>
                      <a:pt x="1625" y="2790"/>
                      <a:pt x="1635" y="2788"/>
                    </a:cubicBezTo>
                    <a:lnTo>
                      <a:pt x="1647" y="2788"/>
                    </a:lnTo>
                    <a:cubicBezTo>
                      <a:pt x="1656" y="2790"/>
                      <a:pt x="1656" y="2803"/>
                      <a:pt x="1647" y="2804"/>
                    </a:cubicBezTo>
                    <a:close/>
                    <a:moveTo>
                      <a:pt x="1603" y="2804"/>
                    </a:moveTo>
                    <a:lnTo>
                      <a:pt x="1591" y="2804"/>
                    </a:lnTo>
                    <a:cubicBezTo>
                      <a:pt x="1581" y="2803"/>
                      <a:pt x="1581" y="2790"/>
                      <a:pt x="1591" y="2788"/>
                    </a:cubicBezTo>
                    <a:lnTo>
                      <a:pt x="1603" y="2788"/>
                    </a:lnTo>
                    <a:cubicBezTo>
                      <a:pt x="1612" y="2787"/>
                      <a:pt x="1612" y="2805"/>
                      <a:pt x="1603" y="2804"/>
                    </a:cubicBezTo>
                    <a:close/>
                    <a:moveTo>
                      <a:pt x="1559" y="2804"/>
                    </a:moveTo>
                    <a:lnTo>
                      <a:pt x="1547" y="2804"/>
                    </a:lnTo>
                    <a:cubicBezTo>
                      <a:pt x="1538" y="2803"/>
                      <a:pt x="1538" y="2790"/>
                      <a:pt x="1547" y="2788"/>
                    </a:cubicBezTo>
                    <a:lnTo>
                      <a:pt x="1559" y="2788"/>
                    </a:lnTo>
                    <a:cubicBezTo>
                      <a:pt x="1568" y="2787"/>
                      <a:pt x="1568" y="2805"/>
                      <a:pt x="1559" y="2804"/>
                    </a:cubicBezTo>
                    <a:close/>
                    <a:moveTo>
                      <a:pt x="1516" y="2804"/>
                    </a:moveTo>
                    <a:lnTo>
                      <a:pt x="1503" y="2804"/>
                    </a:lnTo>
                    <a:cubicBezTo>
                      <a:pt x="1494" y="2805"/>
                      <a:pt x="1494" y="2787"/>
                      <a:pt x="1503" y="2788"/>
                    </a:cubicBezTo>
                    <a:lnTo>
                      <a:pt x="1516" y="2788"/>
                    </a:lnTo>
                    <a:cubicBezTo>
                      <a:pt x="1525" y="2790"/>
                      <a:pt x="1525" y="2803"/>
                      <a:pt x="1516" y="2804"/>
                    </a:cubicBezTo>
                    <a:close/>
                    <a:moveTo>
                      <a:pt x="1472" y="2804"/>
                    </a:moveTo>
                    <a:lnTo>
                      <a:pt x="1459" y="2804"/>
                    </a:lnTo>
                    <a:cubicBezTo>
                      <a:pt x="1451" y="2805"/>
                      <a:pt x="1451" y="2787"/>
                      <a:pt x="1459" y="2788"/>
                    </a:cubicBezTo>
                    <a:lnTo>
                      <a:pt x="1472" y="2788"/>
                    </a:lnTo>
                    <a:cubicBezTo>
                      <a:pt x="1481" y="2790"/>
                      <a:pt x="1481" y="2803"/>
                      <a:pt x="1472" y="2804"/>
                    </a:cubicBezTo>
                    <a:close/>
                    <a:moveTo>
                      <a:pt x="1428" y="2804"/>
                    </a:moveTo>
                    <a:lnTo>
                      <a:pt x="1416" y="2804"/>
                    </a:lnTo>
                    <a:cubicBezTo>
                      <a:pt x="1406" y="2803"/>
                      <a:pt x="1406" y="2790"/>
                      <a:pt x="1416" y="2788"/>
                    </a:cubicBezTo>
                    <a:lnTo>
                      <a:pt x="1428" y="2788"/>
                    </a:lnTo>
                    <a:cubicBezTo>
                      <a:pt x="1437" y="2787"/>
                      <a:pt x="1437" y="2805"/>
                      <a:pt x="1428" y="2804"/>
                    </a:cubicBezTo>
                    <a:close/>
                    <a:moveTo>
                      <a:pt x="1384" y="2804"/>
                    </a:moveTo>
                    <a:lnTo>
                      <a:pt x="1372" y="2804"/>
                    </a:lnTo>
                    <a:cubicBezTo>
                      <a:pt x="1363" y="2803"/>
                      <a:pt x="1363" y="2790"/>
                      <a:pt x="1372" y="2788"/>
                    </a:cubicBezTo>
                    <a:lnTo>
                      <a:pt x="1384" y="2788"/>
                    </a:lnTo>
                    <a:cubicBezTo>
                      <a:pt x="1393" y="2787"/>
                      <a:pt x="1393" y="2805"/>
                      <a:pt x="1384" y="2804"/>
                    </a:cubicBezTo>
                    <a:close/>
                    <a:moveTo>
                      <a:pt x="1341" y="2804"/>
                    </a:moveTo>
                    <a:lnTo>
                      <a:pt x="1328" y="2804"/>
                    </a:lnTo>
                    <a:cubicBezTo>
                      <a:pt x="1319" y="2805"/>
                      <a:pt x="1319" y="2787"/>
                      <a:pt x="1328" y="2788"/>
                    </a:cubicBezTo>
                    <a:lnTo>
                      <a:pt x="1341" y="2788"/>
                    </a:lnTo>
                    <a:cubicBezTo>
                      <a:pt x="1349" y="2787"/>
                      <a:pt x="1349" y="2805"/>
                      <a:pt x="1341" y="2804"/>
                    </a:cubicBezTo>
                    <a:close/>
                    <a:moveTo>
                      <a:pt x="1297" y="2804"/>
                    </a:moveTo>
                    <a:lnTo>
                      <a:pt x="1284" y="2804"/>
                    </a:lnTo>
                    <a:cubicBezTo>
                      <a:pt x="1275" y="2805"/>
                      <a:pt x="1275" y="2787"/>
                      <a:pt x="1284" y="2788"/>
                    </a:cubicBezTo>
                    <a:lnTo>
                      <a:pt x="1297" y="2788"/>
                    </a:lnTo>
                    <a:cubicBezTo>
                      <a:pt x="1306" y="2790"/>
                      <a:pt x="1306" y="2803"/>
                      <a:pt x="1297" y="2804"/>
                    </a:cubicBezTo>
                    <a:close/>
                    <a:moveTo>
                      <a:pt x="1253" y="2804"/>
                    </a:moveTo>
                    <a:lnTo>
                      <a:pt x="1241" y="2804"/>
                    </a:lnTo>
                    <a:cubicBezTo>
                      <a:pt x="1232" y="2805"/>
                      <a:pt x="1232" y="2787"/>
                      <a:pt x="1241" y="2788"/>
                    </a:cubicBezTo>
                    <a:lnTo>
                      <a:pt x="1253" y="2788"/>
                    </a:lnTo>
                    <a:cubicBezTo>
                      <a:pt x="1262" y="2790"/>
                      <a:pt x="1262" y="2803"/>
                      <a:pt x="1253" y="2804"/>
                    </a:cubicBezTo>
                    <a:close/>
                    <a:moveTo>
                      <a:pt x="1209" y="2804"/>
                    </a:moveTo>
                    <a:lnTo>
                      <a:pt x="1197" y="2804"/>
                    </a:lnTo>
                    <a:cubicBezTo>
                      <a:pt x="1187" y="2803"/>
                      <a:pt x="1187" y="2790"/>
                      <a:pt x="1197" y="2788"/>
                    </a:cubicBezTo>
                    <a:lnTo>
                      <a:pt x="1209" y="2788"/>
                    </a:lnTo>
                    <a:cubicBezTo>
                      <a:pt x="1218" y="2787"/>
                      <a:pt x="1218" y="2805"/>
                      <a:pt x="1209" y="2804"/>
                    </a:cubicBezTo>
                    <a:close/>
                    <a:moveTo>
                      <a:pt x="1165" y="2804"/>
                    </a:moveTo>
                    <a:lnTo>
                      <a:pt x="1153" y="2804"/>
                    </a:lnTo>
                    <a:cubicBezTo>
                      <a:pt x="1144" y="2803"/>
                      <a:pt x="1144" y="2790"/>
                      <a:pt x="1153" y="2788"/>
                    </a:cubicBezTo>
                    <a:lnTo>
                      <a:pt x="1165" y="2788"/>
                    </a:lnTo>
                    <a:cubicBezTo>
                      <a:pt x="1174" y="2787"/>
                      <a:pt x="1174" y="2805"/>
                      <a:pt x="1165" y="2804"/>
                    </a:cubicBezTo>
                    <a:close/>
                    <a:moveTo>
                      <a:pt x="1122" y="2804"/>
                    </a:moveTo>
                    <a:lnTo>
                      <a:pt x="1109" y="2804"/>
                    </a:lnTo>
                    <a:cubicBezTo>
                      <a:pt x="1100" y="2805"/>
                      <a:pt x="1100" y="2787"/>
                      <a:pt x="1109" y="2788"/>
                    </a:cubicBezTo>
                    <a:lnTo>
                      <a:pt x="1122" y="2788"/>
                    </a:lnTo>
                    <a:cubicBezTo>
                      <a:pt x="1131" y="2790"/>
                      <a:pt x="1131" y="2803"/>
                      <a:pt x="1122" y="2804"/>
                    </a:cubicBezTo>
                    <a:close/>
                    <a:moveTo>
                      <a:pt x="1078" y="2804"/>
                    </a:moveTo>
                    <a:lnTo>
                      <a:pt x="1065" y="2804"/>
                    </a:lnTo>
                    <a:cubicBezTo>
                      <a:pt x="1057" y="2805"/>
                      <a:pt x="1057" y="2787"/>
                      <a:pt x="1065" y="2788"/>
                    </a:cubicBezTo>
                    <a:lnTo>
                      <a:pt x="1078" y="2788"/>
                    </a:lnTo>
                    <a:cubicBezTo>
                      <a:pt x="1087" y="2790"/>
                      <a:pt x="1087" y="2803"/>
                      <a:pt x="1078" y="2804"/>
                    </a:cubicBezTo>
                    <a:close/>
                    <a:moveTo>
                      <a:pt x="1034" y="2804"/>
                    </a:moveTo>
                    <a:lnTo>
                      <a:pt x="1022" y="2804"/>
                    </a:lnTo>
                    <a:cubicBezTo>
                      <a:pt x="1012" y="2803"/>
                      <a:pt x="1012" y="2790"/>
                      <a:pt x="1022" y="2788"/>
                    </a:cubicBezTo>
                    <a:lnTo>
                      <a:pt x="1034" y="2788"/>
                    </a:lnTo>
                    <a:cubicBezTo>
                      <a:pt x="1043" y="2787"/>
                      <a:pt x="1043" y="2805"/>
                      <a:pt x="1034" y="2804"/>
                    </a:cubicBezTo>
                    <a:close/>
                    <a:moveTo>
                      <a:pt x="990" y="2804"/>
                    </a:moveTo>
                    <a:lnTo>
                      <a:pt x="978" y="2804"/>
                    </a:lnTo>
                    <a:cubicBezTo>
                      <a:pt x="969" y="2803"/>
                      <a:pt x="969" y="2790"/>
                      <a:pt x="978" y="2788"/>
                    </a:cubicBezTo>
                    <a:lnTo>
                      <a:pt x="990" y="2788"/>
                    </a:lnTo>
                    <a:cubicBezTo>
                      <a:pt x="999" y="2787"/>
                      <a:pt x="999" y="2805"/>
                      <a:pt x="990" y="2804"/>
                    </a:cubicBezTo>
                    <a:close/>
                    <a:moveTo>
                      <a:pt x="947" y="2804"/>
                    </a:moveTo>
                    <a:lnTo>
                      <a:pt x="934" y="2804"/>
                    </a:lnTo>
                    <a:cubicBezTo>
                      <a:pt x="925" y="2805"/>
                      <a:pt x="925" y="2787"/>
                      <a:pt x="934" y="2788"/>
                    </a:cubicBezTo>
                    <a:lnTo>
                      <a:pt x="947" y="2788"/>
                    </a:lnTo>
                    <a:cubicBezTo>
                      <a:pt x="956" y="2790"/>
                      <a:pt x="956" y="2803"/>
                      <a:pt x="947" y="2804"/>
                    </a:cubicBezTo>
                    <a:close/>
                    <a:moveTo>
                      <a:pt x="903" y="2804"/>
                    </a:moveTo>
                    <a:lnTo>
                      <a:pt x="890" y="2804"/>
                    </a:lnTo>
                    <a:cubicBezTo>
                      <a:pt x="881" y="2805"/>
                      <a:pt x="881" y="2787"/>
                      <a:pt x="890" y="2788"/>
                    </a:cubicBezTo>
                    <a:lnTo>
                      <a:pt x="903" y="2788"/>
                    </a:lnTo>
                    <a:cubicBezTo>
                      <a:pt x="912" y="2790"/>
                      <a:pt x="912" y="2803"/>
                      <a:pt x="903" y="2804"/>
                    </a:cubicBezTo>
                    <a:close/>
                    <a:moveTo>
                      <a:pt x="859" y="2804"/>
                    </a:moveTo>
                    <a:lnTo>
                      <a:pt x="847" y="2804"/>
                    </a:lnTo>
                    <a:cubicBezTo>
                      <a:pt x="837" y="2803"/>
                      <a:pt x="837" y="2790"/>
                      <a:pt x="847" y="2788"/>
                    </a:cubicBezTo>
                    <a:lnTo>
                      <a:pt x="859" y="2788"/>
                    </a:lnTo>
                    <a:cubicBezTo>
                      <a:pt x="868" y="2790"/>
                      <a:pt x="868" y="2803"/>
                      <a:pt x="859" y="2804"/>
                    </a:cubicBezTo>
                    <a:close/>
                    <a:moveTo>
                      <a:pt x="815" y="2804"/>
                    </a:moveTo>
                    <a:lnTo>
                      <a:pt x="803" y="2804"/>
                    </a:lnTo>
                    <a:cubicBezTo>
                      <a:pt x="793" y="2803"/>
                      <a:pt x="793" y="2790"/>
                      <a:pt x="803" y="2788"/>
                    </a:cubicBezTo>
                    <a:lnTo>
                      <a:pt x="815" y="2788"/>
                    </a:lnTo>
                    <a:cubicBezTo>
                      <a:pt x="824" y="2787"/>
                      <a:pt x="824" y="2805"/>
                      <a:pt x="815" y="2804"/>
                    </a:cubicBezTo>
                    <a:close/>
                    <a:moveTo>
                      <a:pt x="771" y="2804"/>
                    </a:moveTo>
                    <a:lnTo>
                      <a:pt x="759" y="2804"/>
                    </a:lnTo>
                    <a:cubicBezTo>
                      <a:pt x="750" y="2805"/>
                      <a:pt x="750" y="2787"/>
                      <a:pt x="759" y="2788"/>
                    </a:cubicBezTo>
                    <a:lnTo>
                      <a:pt x="771" y="2788"/>
                    </a:lnTo>
                    <a:cubicBezTo>
                      <a:pt x="780" y="2787"/>
                      <a:pt x="780" y="2805"/>
                      <a:pt x="771" y="2804"/>
                    </a:cubicBezTo>
                    <a:close/>
                    <a:moveTo>
                      <a:pt x="728" y="2804"/>
                    </a:moveTo>
                    <a:lnTo>
                      <a:pt x="715" y="2804"/>
                    </a:lnTo>
                    <a:cubicBezTo>
                      <a:pt x="706" y="2805"/>
                      <a:pt x="706" y="2787"/>
                      <a:pt x="715" y="2788"/>
                    </a:cubicBezTo>
                    <a:lnTo>
                      <a:pt x="728" y="2788"/>
                    </a:lnTo>
                    <a:cubicBezTo>
                      <a:pt x="737" y="2790"/>
                      <a:pt x="737" y="2803"/>
                      <a:pt x="728" y="2804"/>
                    </a:cubicBezTo>
                    <a:close/>
                    <a:moveTo>
                      <a:pt x="684" y="2804"/>
                    </a:moveTo>
                    <a:lnTo>
                      <a:pt x="671" y="2804"/>
                    </a:lnTo>
                    <a:cubicBezTo>
                      <a:pt x="663" y="2805"/>
                      <a:pt x="663" y="2787"/>
                      <a:pt x="671" y="2788"/>
                    </a:cubicBezTo>
                    <a:lnTo>
                      <a:pt x="684" y="2788"/>
                    </a:lnTo>
                    <a:cubicBezTo>
                      <a:pt x="693" y="2790"/>
                      <a:pt x="693" y="2803"/>
                      <a:pt x="684" y="2804"/>
                    </a:cubicBezTo>
                    <a:close/>
                    <a:moveTo>
                      <a:pt x="640" y="2804"/>
                    </a:moveTo>
                    <a:lnTo>
                      <a:pt x="628" y="2804"/>
                    </a:lnTo>
                    <a:cubicBezTo>
                      <a:pt x="618" y="2803"/>
                      <a:pt x="618" y="2790"/>
                      <a:pt x="628" y="2788"/>
                    </a:cubicBezTo>
                    <a:lnTo>
                      <a:pt x="640" y="2788"/>
                    </a:lnTo>
                    <a:cubicBezTo>
                      <a:pt x="649" y="2787"/>
                      <a:pt x="649" y="2805"/>
                      <a:pt x="640" y="2804"/>
                    </a:cubicBezTo>
                    <a:close/>
                    <a:moveTo>
                      <a:pt x="596" y="2804"/>
                    </a:moveTo>
                    <a:lnTo>
                      <a:pt x="584" y="2804"/>
                    </a:lnTo>
                    <a:cubicBezTo>
                      <a:pt x="575" y="2803"/>
                      <a:pt x="575" y="2790"/>
                      <a:pt x="584" y="2788"/>
                    </a:cubicBezTo>
                    <a:lnTo>
                      <a:pt x="596" y="2788"/>
                    </a:lnTo>
                    <a:cubicBezTo>
                      <a:pt x="605" y="2787"/>
                      <a:pt x="605" y="2805"/>
                      <a:pt x="596" y="2804"/>
                    </a:cubicBezTo>
                    <a:close/>
                    <a:moveTo>
                      <a:pt x="553" y="2804"/>
                    </a:moveTo>
                    <a:lnTo>
                      <a:pt x="540" y="2804"/>
                    </a:lnTo>
                    <a:cubicBezTo>
                      <a:pt x="531" y="2805"/>
                      <a:pt x="531" y="2787"/>
                      <a:pt x="540" y="2788"/>
                    </a:cubicBezTo>
                    <a:lnTo>
                      <a:pt x="553" y="2788"/>
                    </a:lnTo>
                    <a:cubicBezTo>
                      <a:pt x="562" y="2790"/>
                      <a:pt x="562" y="2803"/>
                      <a:pt x="553" y="2804"/>
                    </a:cubicBezTo>
                    <a:close/>
                    <a:moveTo>
                      <a:pt x="509" y="2804"/>
                    </a:moveTo>
                    <a:lnTo>
                      <a:pt x="496" y="2804"/>
                    </a:lnTo>
                    <a:cubicBezTo>
                      <a:pt x="487" y="2805"/>
                      <a:pt x="487" y="2787"/>
                      <a:pt x="496" y="2788"/>
                    </a:cubicBezTo>
                    <a:lnTo>
                      <a:pt x="509" y="2788"/>
                    </a:lnTo>
                    <a:cubicBezTo>
                      <a:pt x="518" y="2790"/>
                      <a:pt x="518" y="2803"/>
                      <a:pt x="509" y="2804"/>
                    </a:cubicBezTo>
                    <a:close/>
                    <a:moveTo>
                      <a:pt x="465" y="2804"/>
                    </a:moveTo>
                    <a:lnTo>
                      <a:pt x="452" y="2804"/>
                    </a:lnTo>
                    <a:cubicBezTo>
                      <a:pt x="443" y="2803"/>
                      <a:pt x="443" y="2790"/>
                      <a:pt x="452" y="2788"/>
                    </a:cubicBezTo>
                    <a:lnTo>
                      <a:pt x="465" y="2788"/>
                    </a:lnTo>
                    <a:cubicBezTo>
                      <a:pt x="474" y="2787"/>
                      <a:pt x="474" y="2805"/>
                      <a:pt x="465" y="2804"/>
                    </a:cubicBezTo>
                    <a:close/>
                    <a:moveTo>
                      <a:pt x="421" y="2804"/>
                    </a:moveTo>
                    <a:lnTo>
                      <a:pt x="409" y="2804"/>
                    </a:lnTo>
                    <a:cubicBezTo>
                      <a:pt x="399" y="2803"/>
                      <a:pt x="399" y="2790"/>
                      <a:pt x="409" y="2788"/>
                    </a:cubicBezTo>
                    <a:lnTo>
                      <a:pt x="421" y="2788"/>
                    </a:lnTo>
                    <a:cubicBezTo>
                      <a:pt x="430" y="2787"/>
                      <a:pt x="430" y="2805"/>
                      <a:pt x="421" y="2804"/>
                    </a:cubicBezTo>
                    <a:close/>
                    <a:moveTo>
                      <a:pt x="377" y="2804"/>
                    </a:moveTo>
                    <a:lnTo>
                      <a:pt x="365" y="2804"/>
                    </a:lnTo>
                    <a:cubicBezTo>
                      <a:pt x="356" y="2805"/>
                      <a:pt x="356" y="2787"/>
                      <a:pt x="365" y="2788"/>
                    </a:cubicBezTo>
                    <a:lnTo>
                      <a:pt x="377" y="2788"/>
                    </a:lnTo>
                    <a:cubicBezTo>
                      <a:pt x="386" y="2787"/>
                      <a:pt x="386" y="2805"/>
                      <a:pt x="377" y="2804"/>
                    </a:cubicBezTo>
                    <a:close/>
                    <a:moveTo>
                      <a:pt x="334" y="2804"/>
                    </a:moveTo>
                    <a:lnTo>
                      <a:pt x="321" y="2804"/>
                    </a:lnTo>
                    <a:cubicBezTo>
                      <a:pt x="312" y="2805"/>
                      <a:pt x="312" y="2787"/>
                      <a:pt x="321" y="2788"/>
                    </a:cubicBezTo>
                    <a:lnTo>
                      <a:pt x="334" y="2788"/>
                    </a:lnTo>
                    <a:cubicBezTo>
                      <a:pt x="343" y="2790"/>
                      <a:pt x="343" y="2803"/>
                      <a:pt x="334" y="2804"/>
                    </a:cubicBezTo>
                    <a:close/>
                    <a:moveTo>
                      <a:pt x="290" y="2804"/>
                    </a:moveTo>
                    <a:lnTo>
                      <a:pt x="277" y="2804"/>
                    </a:lnTo>
                    <a:cubicBezTo>
                      <a:pt x="268" y="2803"/>
                      <a:pt x="268" y="2790"/>
                      <a:pt x="277" y="2788"/>
                    </a:cubicBezTo>
                    <a:lnTo>
                      <a:pt x="290" y="2788"/>
                    </a:lnTo>
                    <a:cubicBezTo>
                      <a:pt x="299" y="2790"/>
                      <a:pt x="299" y="2803"/>
                      <a:pt x="290" y="2804"/>
                    </a:cubicBezTo>
                    <a:close/>
                    <a:moveTo>
                      <a:pt x="246" y="2804"/>
                    </a:moveTo>
                    <a:lnTo>
                      <a:pt x="234" y="2804"/>
                    </a:lnTo>
                    <a:cubicBezTo>
                      <a:pt x="224" y="2803"/>
                      <a:pt x="224" y="2790"/>
                      <a:pt x="234" y="2788"/>
                    </a:cubicBezTo>
                    <a:lnTo>
                      <a:pt x="246" y="2788"/>
                    </a:lnTo>
                    <a:cubicBezTo>
                      <a:pt x="255" y="2787"/>
                      <a:pt x="255" y="2805"/>
                      <a:pt x="246" y="2804"/>
                    </a:cubicBezTo>
                    <a:close/>
                    <a:moveTo>
                      <a:pt x="202" y="2804"/>
                    </a:moveTo>
                    <a:lnTo>
                      <a:pt x="190" y="2804"/>
                    </a:lnTo>
                    <a:cubicBezTo>
                      <a:pt x="181" y="2803"/>
                      <a:pt x="181" y="2790"/>
                      <a:pt x="190" y="2788"/>
                    </a:cubicBezTo>
                    <a:lnTo>
                      <a:pt x="202" y="2788"/>
                    </a:lnTo>
                    <a:cubicBezTo>
                      <a:pt x="211" y="2787"/>
                      <a:pt x="211" y="2805"/>
                      <a:pt x="202" y="2804"/>
                    </a:cubicBezTo>
                    <a:close/>
                    <a:moveTo>
                      <a:pt x="159" y="2804"/>
                    </a:moveTo>
                    <a:lnTo>
                      <a:pt x="146" y="2804"/>
                    </a:lnTo>
                    <a:cubicBezTo>
                      <a:pt x="137" y="2805"/>
                      <a:pt x="137" y="2787"/>
                      <a:pt x="146" y="2788"/>
                    </a:cubicBezTo>
                    <a:lnTo>
                      <a:pt x="159" y="2788"/>
                    </a:lnTo>
                    <a:cubicBezTo>
                      <a:pt x="168" y="2790"/>
                      <a:pt x="168" y="2803"/>
                      <a:pt x="159" y="2804"/>
                    </a:cubicBezTo>
                    <a:close/>
                    <a:moveTo>
                      <a:pt x="4743" y="2804"/>
                    </a:moveTo>
                    <a:cubicBezTo>
                      <a:pt x="4733" y="2803"/>
                      <a:pt x="4733" y="2790"/>
                      <a:pt x="4743" y="2788"/>
                    </a:cubicBezTo>
                    <a:cubicBezTo>
                      <a:pt x="4747" y="2788"/>
                      <a:pt x="4750" y="2788"/>
                      <a:pt x="4754" y="2787"/>
                    </a:cubicBezTo>
                    <a:cubicBezTo>
                      <a:pt x="4764" y="2785"/>
                      <a:pt x="4767" y="2801"/>
                      <a:pt x="4757" y="2802"/>
                    </a:cubicBezTo>
                    <a:cubicBezTo>
                      <a:pt x="4753" y="2803"/>
                      <a:pt x="4748" y="2804"/>
                      <a:pt x="4744" y="2804"/>
                    </a:cubicBezTo>
                    <a:lnTo>
                      <a:pt x="4743" y="2804"/>
                    </a:lnTo>
                    <a:close/>
                    <a:moveTo>
                      <a:pt x="115" y="2803"/>
                    </a:moveTo>
                    <a:lnTo>
                      <a:pt x="114" y="2803"/>
                    </a:lnTo>
                    <a:cubicBezTo>
                      <a:pt x="109" y="2802"/>
                      <a:pt x="105" y="2801"/>
                      <a:pt x="101" y="2800"/>
                    </a:cubicBezTo>
                    <a:cubicBezTo>
                      <a:pt x="91" y="2797"/>
                      <a:pt x="95" y="2782"/>
                      <a:pt x="105" y="2785"/>
                    </a:cubicBezTo>
                    <a:cubicBezTo>
                      <a:pt x="109" y="2786"/>
                      <a:pt x="113" y="2787"/>
                      <a:pt x="117" y="2787"/>
                    </a:cubicBezTo>
                    <a:cubicBezTo>
                      <a:pt x="127" y="2788"/>
                      <a:pt x="126" y="2804"/>
                      <a:pt x="115" y="2803"/>
                    </a:cubicBezTo>
                    <a:close/>
                    <a:moveTo>
                      <a:pt x="4785" y="2793"/>
                    </a:moveTo>
                    <a:cubicBezTo>
                      <a:pt x="4782" y="2793"/>
                      <a:pt x="4779" y="2792"/>
                      <a:pt x="4778" y="2789"/>
                    </a:cubicBezTo>
                    <a:cubicBezTo>
                      <a:pt x="4776" y="2785"/>
                      <a:pt x="4778" y="2780"/>
                      <a:pt x="4782" y="2779"/>
                    </a:cubicBezTo>
                    <a:cubicBezTo>
                      <a:pt x="4785" y="2777"/>
                      <a:pt x="4789" y="2775"/>
                      <a:pt x="4792" y="2773"/>
                    </a:cubicBezTo>
                    <a:cubicBezTo>
                      <a:pt x="4799" y="2768"/>
                      <a:pt x="4808" y="2783"/>
                      <a:pt x="4800" y="2787"/>
                    </a:cubicBezTo>
                    <a:cubicBezTo>
                      <a:pt x="4796" y="2789"/>
                      <a:pt x="4792" y="2791"/>
                      <a:pt x="4788" y="2793"/>
                    </a:cubicBezTo>
                    <a:cubicBezTo>
                      <a:pt x="4787" y="2793"/>
                      <a:pt x="4786" y="2793"/>
                      <a:pt x="4785" y="2793"/>
                    </a:cubicBezTo>
                    <a:close/>
                    <a:moveTo>
                      <a:pt x="74" y="2789"/>
                    </a:moveTo>
                    <a:cubicBezTo>
                      <a:pt x="72" y="2789"/>
                      <a:pt x="71" y="2788"/>
                      <a:pt x="70" y="2788"/>
                    </a:cubicBezTo>
                    <a:cubicBezTo>
                      <a:pt x="66" y="2785"/>
                      <a:pt x="62" y="2783"/>
                      <a:pt x="59" y="2781"/>
                    </a:cubicBezTo>
                    <a:cubicBezTo>
                      <a:pt x="50" y="2777"/>
                      <a:pt x="61" y="2761"/>
                      <a:pt x="68" y="2768"/>
                    </a:cubicBezTo>
                    <a:cubicBezTo>
                      <a:pt x="71" y="2770"/>
                      <a:pt x="74" y="2772"/>
                      <a:pt x="77" y="2774"/>
                    </a:cubicBezTo>
                    <a:cubicBezTo>
                      <a:pt x="81" y="2776"/>
                      <a:pt x="83" y="2781"/>
                      <a:pt x="81" y="2785"/>
                    </a:cubicBezTo>
                    <a:cubicBezTo>
                      <a:pt x="79" y="2787"/>
                      <a:pt x="76" y="2788"/>
                      <a:pt x="74" y="2788"/>
                    </a:cubicBezTo>
                    <a:lnTo>
                      <a:pt x="74" y="2789"/>
                    </a:lnTo>
                    <a:close/>
                    <a:moveTo>
                      <a:pt x="4821" y="2769"/>
                    </a:moveTo>
                    <a:cubicBezTo>
                      <a:pt x="4819" y="2769"/>
                      <a:pt x="4817" y="2768"/>
                      <a:pt x="4815" y="2767"/>
                    </a:cubicBezTo>
                    <a:cubicBezTo>
                      <a:pt x="4812" y="2763"/>
                      <a:pt x="4812" y="2759"/>
                      <a:pt x="4815" y="2756"/>
                    </a:cubicBezTo>
                    <a:cubicBezTo>
                      <a:pt x="4818" y="2753"/>
                      <a:pt x="4821" y="2750"/>
                      <a:pt x="4823" y="2747"/>
                    </a:cubicBezTo>
                    <a:cubicBezTo>
                      <a:pt x="4826" y="2744"/>
                      <a:pt x="4831" y="2743"/>
                      <a:pt x="4834" y="2746"/>
                    </a:cubicBezTo>
                    <a:cubicBezTo>
                      <a:pt x="4838" y="2749"/>
                      <a:pt x="4838" y="2754"/>
                      <a:pt x="4835" y="2757"/>
                    </a:cubicBezTo>
                    <a:cubicBezTo>
                      <a:pt x="4832" y="2760"/>
                      <a:pt x="4829" y="2764"/>
                      <a:pt x="4826" y="2767"/>
                    </a:cubicBezTo>
                    <a:cubicBezTo>
                      <a:pt x="4825" y="2768"/>
                      <a:pt x="4823" y="2768"/>
                      <a:pt x="4821" y="2768"/>
                    </a:cubicBezTo>
                    <a:lnTo>
                      <a:pt x="4821" y="2769"/>
                    </a:lnTo>
                    <a:close/>
                    <a:moveTo>
                      <a:pt x="40" y="2761"/>
                    </a:moveTo>
                    <a:cubicBezTo>
                      <a:pt x="38" y="2761"/>
                      <a:pt x="35" y="2760"/>
                      <a:pt x="34" y="2759"/>
                    </a:cubicBezTo>
                    <a:cubicBezTo>
                      <a:pt x="31" y="2755"/>
                      <a:pt x="28" y="2752"/>
                      <a:pt x="26" y="2748"/>
                    </a:cubicBezTo>
                    <a:cubicBezTo>
                      <a:pt x="19" y="2740"/>
                      <a:pt x="32" y="2730"/>
                      <a:pt x="38" y="2739"/>
                    </a:cubicBezTo>
                    <a:cubicBezTo>
                      <a:pt x="41" y="2742"/>
                      <a:pt x="43" y="2745"/>
                      <a:pt x="46" y="2748"/>
                    </a:cubicBezTo>
                    <a:cubicBezTo>
                      <a:pt x="48" y="2751"/>
                      <a:pt x="48" y="2756"/>
                      <a:pt x="45" y="2759"/>
                    </a:cubicBezTo>
                    <a:cubicBezTo>
                      <a:pt x="43" y="2760"/>
                      <a:pt x="41" y="2760"/>
                      <a:pt x="40" y="2760"/>
                    </a:cubicBezTo>
                    <a:lnTo>
                      <a:pt x="40" y="2761"/>
                    </a:lnTo>
                    <a:close/>
                    <a:moveTo>
                      <a:pt x="4847" y="2734"/>
                    </a:moveTo>
                    <a:cubicBezTo>
                      <a:pt x="4845" y="2734"/>
                      <a:pt x="4844" y="2733"/>
                      <a:pt x="4843" y="2733"/>
                    </a:cubicBezTo>
                    <a:cubicBezTo>
                      <a:pt x="4839" y="2731"/>
                      <a:pt x="4838" y="2726"/>
                      <a:pt x="4840" y="2722"/>
                    </a:cubicBezTo>
                    <a:cubicBezTo>
                      <a:pt x="4841" y="2719"/>
                      <a:pt x="4843" y="2715"/>
                      <a:pt x="4844" y="2712"/>
                    </a:cubicBezTo>
                    <a:cubicBezTo>
                      <a:pt x="4848" y="2702"/>
                      <a:pt x="4862" y="2707"/>
                      <a:pt x="4859" y="2717"/>
                    </a:cubicBezTo>
                    <a:cubicBezTo>
                      <a:pt x="4857" y="2721"/>
                      <a:pt x="4856" y="2725"/>
                      <a:pt x="4854" y="2730"/>
                    </a:cubicBezTo>
                    <a:cubicBezTo>
                      <a:pt x="4852" y="2732"/>
                      <a:pt x="4849" y="2733"/>
                      <a:pt x="4847" y="2733"/>
                    </a:cubicBezTo>
                    <a:lnTo>
                      <a:pt x="4847" y="2734"/>
                    </a:lnTo>
                    <a:close/>
                    <a:moveTo>
                      <a:pt x="17" y="2724"/>
                    </a:moveTo>
                    <a:cubicBezTo>
                      <a:pt x="14" y="2724"/>
                      <a:pt x="11" y="2722"/>
                      <a:pt x="10" y="2719"/>
                    </a:cubicBezTo>
                    <a:cubicBezTo>
                      <a:pt x="8" y="2715"/>
                      <a:pt x="7" y="2711"/>
                      <a:pt x="6" y="2706"/>
                    </a:cubicBezTo>
                    <a:cubicBezTo>
                      <a:pt x="5" y="2702"/>
                      <a:pt x="7" y="2698"/>
                      <a:pt x="11" y="2697"/>
                    </a:cubicBezTo>
                    <a:cubicBezTo>
                      <a:pt x="16" y="2696"/>
                      <a:pt x="20" y="2698"/>
                      <a:pt x="21" y="2702"/>
                    </a:cubicBezTo>
                    <a:cubicBezTo>
                      <a:pt x="22" y="2706"/>
                      <a:pt x="23" y="2710"/>
                      <a:pt x="25" y="2713"/>
                    </a:cubicBezTo>
                    <a:cubicBezTo>
                      <a:pt x="26" y="2717"/>
                      <a:pt x="24" y="2722"/>
                      <a:pt x="20" y="2723"/>
                    </a:cubicBezTo>
                    <a:cubicBezTo>
                      <a:pt x="19" y="2724"/>
                      <a:pt x="18" y="2723"/>
                      <a:pt x="17" y="2723"/>
                    </a:cubicBezTo>
                    <a:lnTo>
                      <a:pt x="17" y="2724"/>
                    </a:lnTo>
                    <a:close/>
                    <a:moveTo>
                      <a:pt x="4858" y="2692"/>
                    </a:moveTo>
                    <a:lnTo>
                      <a:pt x="4858" y="2692"/>
                    </a:lnTo>
                    <a:cubicBezTo>
                      <a:pt x="4853" y="2691"/>
                      <a:pt x="4850" y="2687"/>
                      <a:pt x="4851" y="2683"/>
                    </a:cubicBezTo>
                    <a:cubicBezTo>
                      <a:pt x="4851" y="2679"/>
                      <a:pt x="4851" y="2675"/>
                      <a:pt x="4851" y="2671"/>
                    </a:cubicBezTo>
                    <a:cubicBezTo>
                      <a:pt x="4851" y="2667"/>
                      <a:pt x="4855" y="2663"/>
                      <a:pt x="4859" y="2663"/>
                    </a:cubicBezTo>
                    <a:cubicBezTo>
                      <a:pt x="4863" y="2663"/>
                      <a:pt x="4867" y="2666"/>
                      <a:pt x="4867" y="2671"/>
                    </a:cubicBezTo>
                    <a:lnTo>
                      <a:pt x="4867" y="2671"/>
                    </a:lnTo>
                    <a:cubicBezTo>
                      <a:pt x="4867" y="2675"/>
                      <a:pt x="4867" y="2680"/>
                      <a:pt x="4866" y="2684"/>
                    </a:cubicBezTo>
                    <a:cubicBezTo>
                      <a:pt x="4866" y="2688"/>
                      <a:pt x="4863" y="2692"/>
                      <a:pt x="4858" y="2692"/>
                    </a:cubicBezTo>
                    <a:close/>
                    <a:moveTo>
                      <a:pt x="9" y="2680"/>
                    </a:moveTo>
                    <a:cubicBezTo>
                      <a:pt x="5" y="2680"/>
                      <a:pt x="1" y="2677"/>
                      <a:pt x="1" y="2673"/>
                    </a:cubicBezTo>
                    <a:lnTo>
                      <a:pt x="1" y="2660"/>
                    </a:lnTo>
                    <a:cubicBezTo>
                      <a:pt x="0" y="2651"/>
                      <a:pt x="18" y="2651"/>
                      <a:pt x="17" y="2660"/>
                    </a:cubicBezTo>
                    <a:lnTo>
                      <a:pt x="17" y="2673"/>
                    </a:lnTo>
                    <a:cubicBezTo>
                      <a:pt x="17" y="2677"/>
                      <a:pt x="13" y="2681"/>
                      <a:pt x="9" y="2681"/>
                    </a:cubicBezTo>
                    <a:lnTo>
                      <a:pt x="9" y="2680"/>
                    </a:lnTo>
                    <a:close/>
                    <a:moveTo>
                      <a:pt x="4859" y="2647"/>
                    </a:moveTo>
                    <a:cubicBezTo>
                      <a:pt x="4855" y="2647"/>
                      <a:pt x="4851" y="2643"/>
                      <a:pt x="4851" y="2639"/>
                    </a:cubicBezTo>
                    <a:lnTo>
                      <a:pt x="4851" y="2626"/>
                    </a:lnTo>
                    <a:cubicBezTo>
                      <a:pt x="4850" y="2618"/>
                      <a:pt x="4868" y="2618"/>
                      <a:pt x="4867" y="2626"/>
                    </a:cubicBezTo>
                    <a:lnTo>
                      <a:pt x="4867" y="2639"/>
                    </a:lnTo>
                    <a:cubicBezTo>
                      <a:pt x="4867" y="2643"/>
                      <a:pt x="4863" y="2647"/>
                      <a:pt x="4859" y="2647"/>
                    </a:cubicBezTo>
                    <a:close/>
                    <a:moveTo>
                      <a:pt x="9" y="2637"/>
                    </a:moveTo>
                    <a:cubicBezTo>
                      <a:pt x="5" y="2637"/>
                      <a:pt x="1" y="2633"/>
                      <a:pt x="1" y="2629"/>
                    </a:cubicBezTo>
                    <a:lnTo>
                      <a:pt x="1" y="2616"/>
                    </a:lnTo>
                    <a:cubicBezTo>
                      <a:pt x="2" y="2607"/>
                      <a:pt x="16" y="2607"/>
                      <a:pt x="17" y="2616"/>
                    </a:cubicBezTo>
                    <a:lnTo>
                      <a:pt x="17" y="2629"/>
                    </a:lnTo>
                    <a:cubicBezTo>
                      <a:pt x="17" y="2633"/>
                      <a:pt x="13" y="2637"/>
                      <a:pt x="9" y="2637"/>
                    </a:cubicBezTo>
                    <a:close/>
                    <a:moveTo>
                      <a:pt x="4859" y="2603"/>
                    </a:moveTo>
                    <a:cubicBezTo>
                      <a:pt x="4855" y="2603"/>
                      <a:pt x="4851" y="2599"/>
                      <a:pt x="4851" y="2595"/>
                    </a:cubicBezTo>
                    <a:lnTo>
                      <a:pt x="4851" y="2583"/>
                    </a:lnTo>
                    <a:cubicBezTo>
                      <a:pt x="4852" y="2573"/>
                      <a:pt x="4866" y="2573"/>
                      <a:pt x="4867" y="2583"/>
                    </a:cubicBezTo>
                    <a:lnTo>
                      <a:pt x="4867" y="2595"/>
                    </a:lnTo>
                    <a:cubicBezTo>
                      <a:pt x="4867" y="2599"/>
                      <a:pt x="4863" y="2603"/>
                      <a:pt x="4859" y="2603"/>
                    </a:cubicBezTo>
                    <a:close/>
                    <a:moveTo>
                      <a:pt x="9" y="2593"/>
                    </a:moveTo>
                    <a:cubicBezTo>
                      <a:pt x="5" y="2593"/>
                      <a:pt x="1" y="2589"/>
                      <a:pt x="1" y="2585"/>
                    </a:cubicBezTo>
                    <a:lnTo>
                      <a:pt x="1" y="2572"/>
                    </a:lnTo>
                    <a:cubicBezTo>
                      <a:pt x="2" y="2563"/>
                      <a:pt x="16" y="2563"/>
                      <a:pt x="17" y="2572"/>
                    </a:cubicBezTo>
                    <a:lnTo>
                      <a:pt x="17" y="2585"/>
                    </a:lnTo>
                    <a:cubicBezTo>
                      <a:pt x="17" y="2589"/>
                      <a:pt x="13" y="2593"/>
                      <a:pt x="9" y="2593"/>
                    </a:cubicBezTo>
                    <a:close/>
                    <a:moveTo>
                      <a:pt x="4859" y="2559"/>
                    </a:moveTo>
                    <a:cubicBezTo>
                      <a:pt x="4855" y="2559"/>
                      <a:pt x="4851" y="2556"/>
                      <a:pt x="4851" y="2551"/>
                    </a:cubicBezTo>
                    <a:lnTo>
                      <a:pt x="4851" y="2539"/>
                    </a:lnTo>
                    <a:cubicBezTo>
                      <a:pt x="4852" y="2530"/>
                      <a:pt x="4866" y="2530"/>
                      <a:pt x="4867" y="2539"/>
                    </a:cubicBezTo>
                    <a:lnTo>
                      <a:pt x="4867" y="2551"/>
                    </a:lnTo>
                    <a:cubicBezTo>
                      <a:pt x="4867" y="2556"/>
                      <a:pt x="4863" y="2559"/>
                      <a:pt x="4859" y="2559"/>
                    </a:cubicBezTo>
                    <a:close/>
                    <a:moveTo>
                      <a:pt x="9" y="2549"/>
                    </a:moveTo>
                    <a:cubicBezTo>
                      <a:pt x="5" y="2549"/>
                      <a:pt x="1" y="2545"/>
                      <a:pt x="1" y="2541"/>
                    </a:cubicBezTo>
                    <a:lnTo>
                      <a:pt x="1" y="2529"/>
                    </a:lnTo>
                    <a:cubicBezTo>
                      <a:pt x="0" y="2520"/>
                      <a:pt x="18" y="2520"/>
                      <a:pt x="17" y="2529"/>
                    </a:cubicBezTo>
                    <a:lnTo>
                      <a:pt x="17" y="2541"/>
                    </a:lnTo>
                    <a:cubicBezTo>
                      <a:pt x="17" y="2545"/>
                      <a:pt x="13" y="2549"/>
                      <a:pt x="9" y="2549"/>
                    </a:cubicBezTo>
                    <a:close/>
                    <a:moveTo>
                      <a:pt x="4859" y="2515"/>
                    </a:moveTo>
                    <a:cubicBezTo>
                      <a:pt x="4855" y="2515"/>
                      <a:pt x="4851" y="2512"/>
                      <a:pt x="4851" y="2508"/>
                    </a:cubicBezTo>
                    <a:lnTo>
                      <a:pt x="4851" y="2495"/>
                    </a:lnTo>
                    <a:cubicBezTo>
                      <a:pt x="4850" y="2486"/>
                      <a:pt x="4868" y="2486"/>
                      <a:pt x="4867" y="2495"/>
                    </a:cubicBezTo>
                    <a:lnTo>
                      <a:pt x="4867" y="2508"/>
                    </a:lnTo>
                    <a:cubicBezTo>
                      <a:pt x="4867" y="2512"/>
                      <a:pt x="4863" y="2515"/>
                      <a:pt x="4859" y="2515"/>
                    </a:cubicBezTo>
                    <a:close/>
                    <a:moveTo>
                      <a:pt x="9" y="2505"/>
                    </a:moveTo>
                    <a:cubicBezTo>
                      <a:pt x="5" y="2505"/>
                      <a:pt x="1" y="2502"/>
                      <a:pt x="1" y="2497"/>
                    </a:cubicBezTo>
                    <a:lnTo>
                      <a:pt x="1" y="2485"/>
                    </a:lnTo>
                    <a:cubicBezTo>
                      <a:pt x="0" y="2476"/>
                      <a:pt x="18" y="2476"/>
                      <a:pt x="17" y="2485"/>
                    </a:cubicBezTo>
                    <a:lnTo>
                      <a:pt x="17" y="2497"/>
                    </a:lnTo>
                    <a:cubicBezTo>
                      <a:pt x="17" y="2502"/>
                      <a:pt x="13" y="2505"/>
                      <a:pt x="9" y="2505"/>
                    </a:cubicBezTo>
                    <a:close/>
                    <a:moveTo>
                      <a:pt x="4859" y="2472"/>
                    </a:moveTo>
                    <a:cubicBezTo>
                      <a:pt x="4855" y="2471"/>
                      <a:pt x="4851" y="2468"/>
                      <a:pt x="4851" y="2464"/>
                    </a:cubicBezTo>
                    <a:lnTo>
                      <a:pt x="4851" y="2451"/>
                    </a:lnTo>
                    <a:cubicBezTo>
                      <a:pt x="4850" y="2442"/>
                      <a:pt x="4868" y="2442"/>
                      <a:pt x="4867" y="2451"/>
                    </a:cubicBezTo>
                    <a:lnTo>
                      <a:pt x="4867" y="2464"/>
                    </a:lnTo>
                    <a:cubicBezTo>
                      <a:pt x="4867" y="2468"/>
                      <a:pt x="4863" y="2472"/>
                      <a:pt x="4859" y="2472"/>
                    </a:cubicBezTo>
                    <a:close/>
                    <a:moveTo>
                      <a:pt x="9" y="2461"/>
                    </a:moveTo>
                    <a:cubicBezTo>
                      <a:pt x="5" y="2461"/>
                      <a:pt x="1" y="2458"/>
                      <a:pt x="1" y="2454"/>
                    </a:cubicBezTo>
                    <a:lnTo>
                      <a:pt x="1" y="2441"/>
                    </a:lnTo>
                    <a:cubicBezTo>
                      <a:pt x="0" y="2432"/>
                      <a:pt x="18" y="2432"/>
                      <a:pt x="17" y="2441"/>
                    </a:cubicBezTo>
                    <a:lnTo>
                      <a:pt x="17" y="2454"/>
                    </a:lnTo>
                    <a:cubicBezTo>
                      <a:pt x="17" y="2458"/>
                      <a:pt x="13" y="2461"/>
                      <a:pt x="9" y="2461"/>
                    </a:cubicBezTo>
                    <a:close/>
                    <a:moveTo>
                      <a:pt x="4859" y="2428"/>
                    </a:moveTo>
                    <a:cubicBezTo>
                      <a:pt x="4855" y="2428"/>
                      <a:pt x="4851" y="2424"/>
                      <a:pt x="4851" y="2420"/>
                    </a:cubicBezTo>
                    <a:lnTo>
                      <a:pt x="4851" y="2407"/>
                    </a:lnTo>
                    <a:cubicBezTo>
                      <a:pt x="4852" y="2398"/>
                      <a:pt x="4866" y="2398"/>
                      <a:pt x="4867" y="2407"/>
                    </a:cubicBezTo>
                    <a:lnTo>
                      <a:pt x="4867" y="2420"/>
                    </a:lnTo>
                    <a:cubicBezTo>
                      <a:pt x="4867" y="2424"/>
                      <a:pt x="4863" y="2428"/>
                      <a:pt x="4859" y="2428"/>
                    </a:cubicBezTo>
                    <a:close/>
                    <a:moveTo>
                      <a:pt x="9" y="2418"/>
                    </a:moveTo>
                    <a:cubicBezTo>
                      <a:pt x="5" y="2418"/>
                      <a:pt x="1" y="2414"/>
                      <a:pt x="1" y="2410"/>
                    </a:cubicBezTo>
                    <a:lnTo>
                      <a:pt x="1" y="2397"/>
                    </a:lnTo>
                    <a:cubicBezTo>
                      <a:pt x="2" y="2388"/>
                      <a:pt x="16" y="2388"/>
                      <a:pt x="17" y="2397"/>
                    </a:cubicBezTo>
                    <a:lnTo>
                      <a:pt x="17" y="2410"/>
                    </a:lnTo>
                    <a:cubicBezTo>
                      <a:pt x="17" y="2414"/>
                      <a:pt x="13" y="2418"/>
                      <a:pt x="9" y="2418"/>
                    </a:cubicBezTo>
                    <a:close/>
                    <a:moveTo>
                      <a:pt x="4859" y="2384"/>
                    </a:moveTo>
                    <a:cubicBezTo>
                      <a:pt x="4855" y="2384"/>
                      <a:pt x="4851" y="2380"/>
                      <a:pt x="4851" y="2376"/>
                    </a:cubicBezTo>
                    <a:lnTo>
                      <a:pt x="4851" y="2364"/>
                    </a:lnTo>
                    <a:cubicBezTo>
                      <a:pt x="4852" y="2354"/>
                      <a:pt x="4866" y="2354"/>
                      <a:pt x="4867" y="2364"/>
                    </a:cubicBezTo>
                    <a:lnTo>
                      <a:pt x="4867" y="2376"/>
                    </a:lnTo>
                    <a:cubicBezTo>
                      <a:pt x="4867" y="2380"/>
                      <a:pt x="4863" y="2384"/>
                      <a:pt x="4859" y="2384"/>
                    </a:cubicBezTo>
                    <a:close/>
                    <a:moveTo>
                      <a:pt x="9" y="2374"/>
                    </a:moveTo>
                    <a:cubicBezTo>
                      <a:pt x="5" y="2374"/>
                      <a:pt x="1" y="2370"/>
                      <a:pt x="1" y="2366"/>
                    </a:cubicBezTo>
                    <a:lnTo>
                      <a:pt x="1" y="2354"/>
                    </a:lnTo>
                    <a:cubicBezTo>
                      <a:pt x="2" y="2344"/>
                      <a:pt x="16" y="2344"/>
                      <a:pt x="17" y="2354"/>
                    </a:cubicBezTo>
                    <a:lnTo>
                      <a:pt x="17" y="2366"/>
                    </a:lnTo>
                    <a:cubicBezTo>
                      <a:pt x="17" y="2370"/>
                      <a:pt x="13" y="2374"/>
                      <a:pt x="9" y="2374"/>
                    </a:cubicBezTo>
                    <a:close/>
                    <a:moveTo>
                      <a:pt x="4859" y="2340"/>
                    </a:moveTo>
                    <a:cubicBezTo>
                      <a:pt x="4855" y="2340"/>
                      <a:pt x="4851" y="2337"/>
                      <a:pt x="4851" y="2332"/>
                    </a:cubicBezTo>
                    <a:lnTo>
                      <a:pt x="4851" y="2320"/>
                    </a:lnTo>
                    <a:cubicBezTo>
                      <a:pt x="4850" y="2311"/>
                      <a:pt x="4868" y="2311"/>
                      <a:pt x="4867" y="2320"/>
                    </a:cubicBezTo>
                    <a:lnTo>
                      <a:pt x="4867" y="2332"/>
                    </a:lnTo>
                    <a:cubicBezTo>
                      <a:pt x="4867" y="2337"/>
                      <a:pt x="4863" y="2340"/>
                      <a:pt x="4859" y="2340"/>
                    </a:cubicBezTo>
                    <a:close/>
                    <a:moveTo>
                      <a:pt x="9" y="2330"/>
                    </a:moveTo>
                    <a:cubicBezTo>
                      <a:pt x="5" y="2330"/>
                      <a:pt x="1" y="2327"/>
                      <a:pt x="1" y="2322"/>
                    </a:cubicBezTo>
                    <a:lnTo>
                      <a:pt x="1" y="2310"/>
                    </a:lnTo>
                    <a:cubicBezTo>
                      <a:pt x="0" y="2301"/>
                      <a:pt x="18" y="2301"/>
                      <a:pt x="17" y="2310"/>
                    </a:cubicBezTo>
                    <a:lnTo>
                      <a:pt x="17" y="2322"/>
                    </a:lnTo>
                    <a:cubicBezTo>
                      <a:pt x="17" y="2327"/>
                      <a:pt x="13" y="2330"/>
                      <a:pt x="9" y="2330"/>
                    </a:cubicBezTo>
                    <a:close/>
                    <a:moveTo>
                      <a:pt x="4859" y="2296"/>
                    </a:moveTo>
                    <a:cubicBezTo>
                      <a:pt x="4855" y="2296"/>
                      <a:pt x="4851" y="2293"/>
                      <a:pt x="4851" y="2289"/>
                    </a:cubicBezTo>
                    <a:lnTo>
                      <a:pt x="4851" y="2276"/>
                    </a:lnTo>
                    <a:cubicBezTo>
                      <a:pt x="4850" y="2267"/>
                      <a:pt x="4868" y="2267"/>
                      <a:pt x="4867" y="2276"/>
                    </a:cubicBezTo>
                    <a:lnTo>
                      <a:pt x="4867" y="2289"/>
                    </a:lnTo>
                    <a:cubicBezTo>
                      <a:pt x="4867" y="2293"/>
                      <a:pt x="4863" y="2296"/>
                      <a:pt x="4859" y="2296"/>
                    </a:cubicBezTo>
                    <a:close/>
                    <a:moveTo>
                      <a:pt x="9" y="2286"/>
                    </a:moveTo>
                    <a:cubicBezTo>
                      <a:pt x="5" y="2286"/>
                      <a:pt x="1" y="2283"/>
                      <a:pt x="1" y="2279"/>
                    </a:cubicBezTo>
                    <a:lnTo>
                      <a:pt x="1" y="2266"/>
                    </a:lnTo>
                    <a:cubicBezTo>
                      <a:pt x="0" y="2257"/>
                      <a:pt x="18" y="2257"/>
                      <a:pt x="17" y="2266"/>
                    </a:cubicBezTo>
                    <a:lnTo>
                      <a:pt x="17" y="2279"/>
                    </a:lnTo>
                    <a:cubicBezTo>
                      <a:pt x="17" y="2283"/>
                      <a:pt x="13" y="2286"/>
                      <a:pt x="9" y="2286"/>
                    </a:cubicBezTo>
                    <a:close/>
                    <a:moveTo>
                      <a:pt x="4859" y="2253"/>
                    </a:moveTo>
                    <a:cubicBezTo>
                      <a:pt x="4855" y="2253"/>
                      <a:pt x="4851" y="2249"/>
                      <a:pt x="4851" y="2245"/>
                    </a:cubicBezTo>
                    <a:lnTo>
                      <a:pt x="4851" y="2232"/>
                    </a:lnTo>
                    <a:cubicBezTo>
                      <a:pt x="4852" y="2223"/>
                      <a:pt x="4866" y="2223"/>
                      <a:pt x="4867" y="2232"/>
                    </a:cubicBezTo>
                    <a:lnTo>
                      <a:pt x="4867" y="2245"/>
                    </a:lnTo>
                    <a:cubicBezTo>
                      <a:pt x="4867" y="2249"/>
                      <a:pt x="4863" y="2253"/>
                      <a:pt x="4859" y="2253"/>
                    </a:cubicBezTo>
                    <a:close/>
                    <a:moveTo>
                      <a:pt x="9" y="2243"/>
                    </a:moveTo>
                    <a:cubicBezTo>
                      <a:pt x="5" y="2242"/>
                      <a:pt x="1" y="2239"/>
                      <a:pt x="1" y="2235"/>
                    </a:cubicBezTo>
                    <a:lnTo>
                      <a:pt x="1" y="2222"/>
                    </a:lnTo>
                    <a:cubicBezTo>
                      <a:pt x="2" y="2213"/>
                      <a:pt x="16" y="2213"/>
                      <a:pt x="17" y="2222"/>
                    </a:cubicBezTo>
                    <a:lnTo>
                      <a:pt x="17" y="2235"/>
                    </a:lnTo>
                    <a:cubicBezTo>
                      <a:pt x="17" y="2239"/>
                      <a:pt x="13" y="2243"/>
                      <a:pt x="9" y="2243"/>
                    </a:cubicBezTo>
                    <a:close/>
                    <a:moveTo>
                      <a:pt x="4859" y="2209"/>
                    </a:moveTo>
                    <a:cubicBezTo>
                      <a:pt x="4855" y="2209"/>
                      <a:pt x="4851" y="2205"/>
                      <a:pt x="4851" y="2201"/>
                    </a:cubicBezTo>
                    <a:lnTo>
                      <a:pt x="4851" y="2189"/>
                    </a:lnTo>
                    <a:cubicBezTo>
                      <a:pt x="4852" y="2179"/>
                      <a:pt x="4866" y="2179"/>
                      <a:pt x="4867" y="2189"/>
                    </a:cubicBezTo>
                    <a:lnTo>
                      <a:pt x="4867" y="2201"/>
                    </a:lnTo>
                    <a:cubicBezTo>
                      <a:pt x="4867" y="2205"/>
                      <a:pt x="4863" y="2209"/>
                      <a:pt x="4859" y="2209"/>
                    </a:cubicBezTo>
                    <a:close/>
                    <a:moveTo>
                      <a:pt x="9" y="2199"/>
                    </a:moveTo>
                    <a:cubicBezTo>
                      <a:pt x="5" y="2199"/>
                      <a:pt x="1" y="2195"/>
                      <a:pt x="1" y="2191"/>
                    </a:cubicBezTo>
                    <a:lnTo>
                      <a:pt x="1" y="2178"/>
                    </a:lnTo>
                    <a:cubicBezTo>
                      <a:pt x="2" y="2169"/>
                      <a:pt x="16" y="2169"/>
                      <a:pt x="17" y="2178"/>
                    </a:cubicBezTo>
                    <a:lnTo>
                      <a:pt x="17" y="2191"/>
                    </a:lnTo>
                    <a:cubicBezTo>
                      <a:pt x="17" y="2195"/>
                      <a:pt x="13" y="2199"/>
                      <a:pt x="9" y="2199"/>
                    </a:cubicBezTo>
                    <a:close/>
                    <a:moveTo>
                      <a:pt x="4859" y="2165"/>
                    </a:moveTo>
                    <a:cubicBezTo>
                      <a:pt x="4855" y="2165"/>
                      <a:pt x="4851" y="2162"/>
                      <a:pt x="4851" y="2157"/>
                    </a:cubicBezTo>
                    <a:lnTo>
                      <a:pt x="4851" y="2145"/>
                    </a:lnTo>
                    <a:cubicBezTo>
                      <a:pt x="4852" y="2136"/>
                      <a:pt x="4866" y="2136"/>
                      <a:pt x="4867" y="2145"/>
                    </a:cubicBezTo>
                    <a:lnTo>
                      <a:pt x="4867" y="2157"/>
                    </a:lnTo>
                    <a:cubicBezTo>
                      <a:pt x="4867" y="2162"/>
                      <a:pt x="4863" y="2165"/>
                      <a:pt x="4859" y="2165"/>
                    </a:cubicBezTo>
                    <a:close/>
                    <a:moveTo>
                      <a:pt x="9" y="2155"/>
                    </a:moveTo>
                    <a:cubicBezTo>
                      <a:pt x="5" y="2155"/>
                      <a:pt x="1" y="2151"/>
                      <a:pt x="1" y="2147"/>
                    </a:cubicBezTo>
                    <a:lnTo>
                      <a:pt x="1" y="2135"/>
                    </a:lnTo>
                    <a:cubicBezTo>
                      <a:pt x="0" y="2126"/>
                      <a:pt x="18" y="2126"/>
                      <a:pt x="17" y="2135"/>
                    </a:cubicBezTo>
                    <a:lnTo>
                      <a:pt x="17" y="2147"/>
                    </a:lnTo>
                    <a:cubicBezTo>
                      <a:pt x="17" y="2151"/>
                      <a:pt x="13" y="2155"/>
                      <a:pt x="9" y="2155"/>
                    </a:cubicBezTo>
                    <a:close/>
                    <a:moveTo>
                      <a:pt x="4859" y="2121"/>
                    </a:moveTo>
                    <a:cubicBezTo>
                      <a:pt x="4855" y="2121"/>
                      <a:pt x="4851" y="2118"/>
                      <a:pt x="4851" y="2114"/>
                    </a:cubicBezTo>
                    <a:lnTo>
                      <a:pt x="4851" y="2101"/>
                    </a:lnTo>
                    <a:cubicBezTo>
                      <a:pt x="4850" y="2092"/>
                      <a:pt x="4868" y="2092"/>
                      <a:pt x="4867" y="2101"/>
                    </a:cubicBezTo>
                    <a:lnTo>
                      <a:pt x="4867" y="2114"/>
                    </a:lnTo>
                    <a:cubicBezTo>
                      <a:pt x="4867" y="2118"/>
                      <a:pt x="4863" y="2121"/>
                      <a:pt x="4859" y="2121"/>
                    </a:cubicBezTo>
                    <a:close/>
                    <a:moveTo>
                      <a:pt x="9" y="2111"/>
                    </a:moveTo>
                    <a:cubicBezTo>
                      <a:pt x="5" y="2111"/>
                      <a:pt x="1" y="2108"/>
                      <a:pt x="1" y="2103"/>
                    </a:cubicBezTo>
                    <a:lnTo>
                      <a:pt x="1" y="2091"/>
                    </a:lnTo>
                    <a:cubicBezTo>
                      <a:pt x="0" y="2082"/>
                      <a:pt x="18" y="2082"/>
                      <a:pt x="17" y="2091"/>
                    </a:cubicBezTo>
                    <a:lnTo>
                      <a:pt x="17" y="2103"/>
                    </a:lnTo>
                    <a:cubicBezTo>
                      <a:pt x="17" y="2108"/>
                      <a:pt x="13" y="2111"/>
                      <a:pt x="9" y="2111"/>
                    </a:cubicBezTo>
                    <a:close/>
                    <a:moveTo>
                      <a:pt x="4859" y="2078"/>
                    </a:moveTo>
                    <a:cubicBezTo>
                      <a:pt x="4855" y="2078"/>
                      <a:pt x="4851" y="2074"/>
                      <a:pt x="4851" y="2070"/>
                    </a:cubicBezTo>
                    <a:lnTo>
                      <a:pt x="4851" y="2057"/>
                    </a:lnTo>
                    <a:cubicBezTo>
                      <a:pt x="4850" y="2048"/>
                      <a:pt x="4868" y="2048"/>
                      <a:pt x="4867" y="2057"/>
                    </a:cubicBezTo>
                    <a:lnTo>
                      <a:pt x="4867" y="2070"/>
                    </a:lnTo>
                    <a:cubicBezTo>
                      <a:pt x="4867" y="2074"/>
                      <a:pt x="4863" y="2078"/>
                      <a:pt x="4859" y="2078"/>
                    </a:cubicBezTo>
                    <a:close/>
                    <a:moveTo>
                      <a:pt x="9" y="2067"/>
                    </a:moveTo>
                    <a:cubicBezTo>
                      <a:pt x="5" y="2067"/>
                      <a:pt x="1" y="2064"/>
                      <a:pt x="1" y="2060"/>
                    </a:cubicBezTo>
                    <a:lnTo>
                      <a:pt x="1" y="2047"/>
                    </a:lnTo>
                    <a:cubicBezTo>
                      <a:pt x="2" y="2038"/>
                      <a:pt x="16" y="2038"/>
                      <a:pt x="17" y="2047"/>
                    </a:cubicBezTo>
                    <a:lnTo>
                      <a:pt x="17" y="2060"/>
                    </a:lnTo>
                    <a:cubicBezTo>
                      <a:pt x="17" y="2064"/>
                      <a:pt x="13" y="2067"/>
                      <a:pt x="9" y="2067"/>
                    </a:cubicBezTo>
                    <a:close/>
                    <a:moveTo>
                      <a:pt x="4859" y="2034"/>
                    </a:moveTo>
                    <a:cubicBezTo>
                      <a:pt x="4855" y="2034"/>
                      <a:pt x="4851" y="2030"/>
                      <a:pt x="4851" y="2026"/>
                    </a:cubicBezTo>
                    <a:lnTo>
                      <a:pt x="4851" y="2013"/>
                    </a:lnTo>
                    <a:cubicBezTo>
                      <a:pt x="4852" y="2004"/>
                      <a:pt x="4866" y="2004"/>
                      <a:pt x="4867" y="2013"/>
                    </a:cubicBezTo>
                    <a:lnTo>
                      <a:pt x="4867" y="2026"/>
                    </a:lnTo>
                    <a:cubicBezTo>
                      <a:pt x="4867" y="2030"/>
                      <a:pt x="4863" y="2034"/>
                      <a:pt x="4859" y="2034"/>
                    </a:cubicBezTo>
                    <a:close/>
                    <a:moveTo>
                      <a:pt x="9" y="2024"/>
                    </a:moveTo>
                    <a:cubicBezTo>
                      <a:pt x="5" y="2024"/>
                      <a:pt x="1" y="2020"/>
                      <a:pt x="1" y="2016"/>
                    </a:cubicBezTo>
                    <a:lnTo>
                      <a:pt x="1" y="2003"/>
                    </a:lnTo>
                    <a:cubicBezTo>
                      <a:pt x="2" y="1994"/>
                      <a:pt x="16" y="1994"/>
                      <a:pt x="17" y="2003"/>
                    </a:cubicBezTo>
                    <a:lnTo>
                      <a:pt x="17" y="2016"/>
                    </a:lnTo>
                    <a:cubicBezTo>
                      <a:pt x="17" y="2020"/>
                      <a:pt x="13" y="2024"/>
                      <a:pt x="9" y="2024"/>
                    </a:cubicBezTo>
                    <a:close/>
                    <a:moveTo>
                      <a:pt x="4859" y="1990"/>
                    </a:moveTo>
                    <a:cubicBezTo>
                      <a:pt x="4855" y="1990"/>
                      <a:pt x="4851" y="1986"/>
                      <a:pt x="4851" y="1982"/>
                    </a:cubicBezTo>
                    <a:lnTo>
                      <a:pt x="4851" y="1970"/>
                    </a:lnTo>
                    <a:cubicBezTo>
                      <a:pt x="4852" y="1960"/>
                      <a:pt x="4866" y="1960"/>
                      <a:pt x="4867" y="1970"/>
                    </a:cubicBezTo>
                    <a:lnTo>
                      <a:pt x="4867" y="1982"/>
                    </a:lnTo>
                    <a:cubicBezTo>
                      <a:pt x="4867" y="1986"/>
                      <a:pt x="4863" y="1990"/>
                      <a:pt x="4859" y="1990"/>
                    </a:cubicBezTo>
                    <a:close/>
                    <a:moveTo>
                      <a:pt x="9" y="1980"/>
                    </a:moveTo>
                    <a:cubicBezTo>
                      <a:pt x="5" y="1980"/>
                      <a:pt x="1" y="1976"/>
                      <a:pt x="1" y="1972"/>
                    </a:cubicBezTo>
                    <a:lnTo>
                      <a:pt x="1" y="1960"/>
                    </a:lnTo>
                    <a:cubicBezTo>
                      <a:pt x="2" y="1950"/>
                      <a:pt x="16" y="1950"/>
                      <a:pt x="17" y="1960"/>
                    </a:cubicBezTo>
                    <a:lnTo>
                      <a:pt x="17" y="1972"/>
                    </a:lnTo>
                    <a:cubicBezTo>
                      <a:pt x="17" y="1976"/>
                      <a:pt x="13" y="1980"/>
                      <a:pt x="9" y="1980"/>
                    </a:cubicBezTo>
                    <a:close/>
                    <a:moveTo>
                      <a:pt x="4859" y="1946"/>
                    </a:moveTo>
                    <a:cubicBezTo>
                      <a:pt x="4855" y="1946"/>
                      <a:pt x="4851" y="1943"/>
                      <a:pt x="4851" y="1938"/>
                    </a:cubicBezTo>
                    <a:lnTo>
                      <a:pt x="4851" y="1926"/>
                    </a:lnTo>
                    <a:cubicBezTo>
                      <a:pt x="4850" y="1917"/>
                      <a:pt x="4868" y="1917"/>
                      <a:pt x="4867" y="1926"/>
                    </a:cubicBezTo>
                    <a:lnTo>
                      <a:pt x="4867" y="1938"/>
                    </a:lnTo>
                    <a:cubicBezTo>
                      <a:pt x="4867" y="1943"/>
                      <a:pt x="4863" y="1946"/>
                      <a:pt x="4859" y="1946"/>
                    </a:cubicBezTo>
                    <a:close/>
                    <a:moveTo>
                      <a:pt x="9" y="1936"/>
                    </a:moveTo>
                    <a:cubicBezTo>
                      <a:pt x="5" y="1936"/>
                      <a:pt x="1" y="1933"/>
                      <a:pt x="1" y="1928"/>
                    </a:cubicBezTo>
                    <a:lnTo>
                      <a:pt x="1" y="1916"/>
                    </a:lnTo>
                    <a:cubicBezTo>
                      <a:pt x="0" y="1907"/>
                      <a:pt x="18" y="1907"/>
                      <a:pt x="17" y="1916"/>
                    </a:cubicBezTo>
                    <a:lnTo>
                      <a:pt x="17" y="1928"/>
                    </a:lnTo>
                    <a:cubicBezTo>
                      <a:pt x="17" y="1933"/>
                      <a:pt x="13" y="1936"/>
                      <a:pt x="9" y="1936"/>
                    </a:cubicBezTo>
                    <a:close/>
                    <a:moveTo>
                      <a:pt x="4859" y="1902"/>
                    </a:moveTo>
                    <a:cubicBezTo>
                      <a:pt x="4855" y="1902"/>
                      <a:pt x="4851" y="1899"/>
                      <a:pt x="4851" y="1895"/>
                    </a:cubicBezTo>
                    <a:lnTo>
                      <a:pt x="4851" y="1882"/>
                    </a:lnTo>
                    <a:cubicBezTo>
                      <a:pt x="4850" y="1873"/>
                      <a:pt x="4868" y="1873"/>
                      <a:pt x="4867" y="1882"/>
                    </a:cubicBezTo>
                    <a:lnTo>
                      <a:pt x="4867" y="1895"/>
                    </a:lnTo>
                    <a:cubicBezTo>
                      <a:pt x="4867" y="1899"/>
                      <a:pt x="4863" y="1902"/>
                      <a:pt x="4859" y="1902"/>
                    </a:cubicBezTo>
                    <a:close/>
                    <a:moveTo>
                      <a:pt x="9" y="1892"/>
                    </a:moveTo>
                    <a:cubicBezTo>
                      <a:pt x="5" y="1892"/>
                      <a:pt x="1" y="1889"/>
                      <a:pt x="1" y="1885"/>
                    </a:cubicBezTo>
                    <a:lnTo>
                      <a:pt x="1" y="1872"/>
                    </a:lnTo>
                    <a:cubicBezTo>
                      <a:pt x="0" y="1863"/>
                      <a:pt x="18" y="1863"/>
                      <a:pt x="17" y="1872"/>
                    </a:cubicBezTo>
                    <a:lnTo>
                      <a:pt x="17" y="1885"/>
                    </a:lnTo>
                    <a:cubicBezTo>
                      <a:pt x="17" y="1889"/>
                      <a:pt x="13" y="1892"/>
                      <a:pt x="9" y="1892"/>
                    </a:cubicBezTo>
                    <a:close/>
                    <a:moveTo>
                      <a:pt x="4859" y="1859"/>
                    </a:moveTo>
                    <a:cubicBezTo>
                      <a:pt x="4855" y="1859"/>
                      <a:pt x="4851" y="1855"/>
                      <a:pt x="4851" y="1851"/>
                    </a:cubicBezTo>
                    <a:lnTo>
                      <a:pt x="4851" y="1838"/>
                    </a:lnTo>
                    <a:cubicBezTo>
                      <a:pt x="4852" y="1829"/>
                      <a:pt x="4866" y="1829"/>
                      <a:pt x="4867" y="1838"/>
                    </a:cubicBezTo>
                    <a:lnTo>
                      <a:pt x="4867" y="1851"/>
                    </a:lnTo>
                    <a:cubicBezTo>
                      <a:pt x="4867" y="1855"/>
                      <a:pt x="4863" y="1859"/>
                      <a:pt x="4859" y="1859"/>
                    </a:cubicBezTo>
                    <a:close/>
                    <a:moveTo>
                      <a:pt x="9" y="1849"/>
                    </a:moveTo>
                    <a:cubicBezTo>
                      <a:pt x="5" y="1848"/>
                      <a:pt x="1" y="1845"/>
                      <a:pt x="1" y="1841"/>
                    </a:cubicBezTo>
                    <a:lnTo>
                      <a:pt x="1" y="1828"/>
                    </a:lnTo>
                    <a:cubicBezTo>
                      <a:pt x="2" y="1819"/>
                      <a:pt x="16" y="1819"/>
                      <a:pt x="17" y="1828"/>
                    </a:cubicBezTo>
                    <a:lnTo>
                      <a:pt x="17" y="1841"/>
                    </a:lnTo>
                    <a:cubicBezTo>
                      <a:pt x="17" y="1845"/>
                      <a:pt x="13" y="1849"/>
                      <a:pt x="9" y="1849"/>
                    </a:cubicBezTo>
                    <a:close/>
                    <a:moveTo>
                      <a:pt x="4859" y="1815"/>
                    </a:moveTo>
                    <a:cubicBezTo>
                      <a:pt x="4855" y="1815"/>
                      <a:pt x="4851" y="1811"/>
                      <a:pt x="4851" y="1807"/>
                    </a:cubicBezTo>
                    <a:lnTo>
                      <a:pt x="4851" y="1795"/>
                    </a:lnTo>
                    <a:cubicBezTo>
                      <a:pt x="4852" y="1785"/>
                      <a:pt x="4866" y="1785"/>
                      <a:pt x="4867" y="1795"/>
                    </a:cubicBezTo>
                    <a:lnTo>
                      <a:pt x="4867" y="1807"/>
                    </a:lnTo>
                    <a:cubicBezTo>
                      <a:pt x="4867" y="1811"/>
                      <a:pt x="4863" y="1815"/>
                      <a:pt x="4859" y="1815"/>
                    </a:cubicBezTo>
                    <a:close/>
                    <a:moveTo>
                      <a:pt x="9" y="1805"/>
                    </a:moveTo>
                    <a:cubicBezTo>
                      <a:pt x="5" y="1805"/>
                      <a:pt x="1" y="1801"/>
                      <a:pt x="1" y="1797"/>
                    </a:cubicBezTo>
                    <a:lnTo>
                      <a:pt x="1" y="1784"/>
                    </a:lnTo>
                    <a:cubicBezTo>
                      <a:pt x="2" y="1775"/>
                      <a:pt x="16" y="1775"/>
                      <a:pt x="17" y="1784"/>
                    </a:cubicBezTo>
                    <a:lnTo>
                      <a:pt x="17" y="1797"/>
                    </a:lnTo>
                    <a:cubicBezTo>
                      <a:pt x="17" y="1801"/>
                      <a:pt x="13" y="1805"/>
                      <a:pt x="9" y="1805"/>
                    </a:cubicBezTo>
                    <a:close/>
                    <a:moveTo>
                      <a:pt x="4859" y="1771"/>
                    </a:moveTo>
                    <a:cubicBezTo>
                      <a:pt x="4855" y="1771"/>
                      <a:pt x="4851" y="1768"/>
                      <a:pt x="4851" y="1763"/>
                    </a:cubicBezTo>
                    <a:lnTo>
                      <a:pt x="4851" y="1751"/>
                    </a:lnTo>
                    <a:cubicBezTo>
                      <a:pt x="4850" y="1742"/>
                      <a:pt x="4868" y="1742"/>
                      <a:pt x="4867" y="1751"/>
                    </a:cubicBezTo>
                    <a:lnTo>
                      <a:pt x="4867" y="1763"/>
                    </a:lnTo>
                    <a:cubicBezTo>
                      <a:pt x="4867" y="1768"/>
                      <a:pt x="4863" y="1771"/>
                      <a:pt x="4859" y="1771"/>
                    </a:cubicBezTo>
                    <a:close/>
                    <a:moveTo>
                      <a:pt x="9" y="1761"/>
                    </a:moveTo>
                    <a:cubicBezTo>
                      <a:pt x="5" y="1761"/>
                      <a:pt x="1" y="1757"/>
                      <a:pt x="1" y="1753"/>
                    </a:cubicBezTo>
                    <a:lnTo>
                      <a:pt x="1" y="1741"/>
                    </a:lnTo>
                    <a:cubicBezTo>
                      <a:pt x="0" y="1732"/>
                      <a:pt x="18" y="1732"/>
                      <a:pt x="17" y="1741"/>
                    </a:cubicBezTo>
                    <a:lnTo>
                      <a:pt x="17" y="1753"/>
                    </a:lnTo>
                    <a:cubicBezTo>
                      <a:pt x="17" y="1757"/>
                      <a:pt x="13" y="1761"/>
                      <a:pt x="9" y="1761"/>
                    </a:cubicBezTo>
                    <a:close/>
                    <a:moveTo>
                      <a:pt x="4859" y="1727"/>
                    </a:moveTo>
                    <a:cubicBezTo>
                      <a:pt x="4855" y="1727"/>
                      <a:pt x="4851" y="1724"/>
                      <a:pt x="4851" y="1720"/>
                    </a:cubicBezTo>
                    <a:lnTo>
                      <a:pt x="4851" y="1707"/>
                    </a:lnTo>
                    <a:cubicBezTo>
                      <a:pt x="4850" y="1698"/>
                      <a:pt x="4868" y="1698"/>
                      <a:pt x="4867" y="1707"/>
                    </a:cubicBezTo>
                    <a:lnTo>
                      <a:pt x="4867" y="1720"/>
                    </a:lnTo>
                    <a:cubicBezTo>
                      <a:pt x="4867" y="1724"/>
                      <a:pt x="4863" y="1727"/>
                      <a:pt x="4859" y="1727"/>
                    </a:cubicBezTo>
                    <a:close/>
                    <a:moveTo>
                      <a:pt x="9" y="1717"/>
                    </a:moveTo>
                    <a:cubicBezTo>
                      <a:pt x="5" y="1717"/>
                      <a:pt x="1" y="1714"/>
                      <a:pt x="1" y="1709"/>
                    </a:cubicBezTo>
                    <a:lnTo>
                      <a:pt x="1" y="1697"/>
                    </a:lnTo>
                    <a:cubicBezTo>
                      <a:pt x="0" y="1688"/>
                      <a:pt x="18" y="1688"/>
                      <a:pt x="17" y="1697"/>
                    </a:cubicBezTo>
                    <a:lnTo>
                      <a:pt x="17" y="1709"/>
                    </a:lnTo>
                    <a:cubicBezTo>
                      <a:pt x="17" y="1714"/>
                      <a:pt x="13" y="1717"/>
                      <a:pt x="9" y="1717"/>
                    </a:cubicBezTo>
                    <a:close/>
                    <a:moveTo>
                      <a:pt x="4859" y="1684"/>
                    </a:moveTo>
                    <a:cubicBezTo>
                      <a:pt x="4855" y="1684"/>
                      <a:pt x="4851" y="1680"/>
                      <a:pt x="4851" y="1676"/>
                    </a:cubicBezTo>
                    <a:lnTo>
                      <a:pt x="4851" y="1663"/>
                    </a:lnTo>
                    <a:cubicBezTo>
                      <a:pt x="4850" y="1654"/>
                      <a:pt x="4868" y="1654"/>
                      <a:pt x="4867" y="1663"/>
                    </a:cubicBezTo>
                    <a:lnTo>
                      <a:pt x="4867" y="1676"/>
                    </a:lnTo>
                    <a:cubicBezTo>
                      <a:pt x="4867" y="1680"/>
                      <a:pt x="4863" y="1684"/>
                      <a:pt x="4859" y="1684"/>
                    </a:cubicBezTo>
                    <a:close/>
                    <a:moveTo>
                      <a:pt x="9" y="1673"/>
                    </a:moveTo>
                    <a:cubicBezTo>
                      <a:pt x="5" y="1673"/>
                      <a:pt x="1" y="1670"/>
                      <a:pt x="1" y="1666"/>
                    </a:cubicBezTo>
                    <a:lnTo>
                      <a:pt x="1" y="1653"/>
                    </a:lnTo>
                    <a:cubicBezTo>
                      <a:pt x="2" y="1644"/>
                      <a:pt x="16" y="1644"/>
                      <a:pt x="17" y="1653"/>
                    </a:cubicBezTo>
                    <a:lnTo>
                      <a:pt x="17" y="1666"/>
                    </a:lnTo>
                    <a:cubicBezTo>
                      <a:pt x="17" y="1670"/>
                      <a:pt x="13" y="1673"/>
                      <a:pt x="9" y="1673"/>
                    </a:cubicBezTo>
                    <a:close/>
                    <a:moveTo>
                      <a:pt x="4859" y="1640"/>
                    </a:moveTo>
                    <a:cubicBezTo>
                      <a:pt x="4855" y="1640"/>
                      <a:pt x="4851" y="1636"/>
                      <a:pt x="4851" y="1632"/>
                    </a:cubicBezTo>
                    <a:lnTo>
                      <a:pt x="4851" y="1619"/>
                    </a:lnTo>
                    <a:cubicBezTo>
                      <a:pt x="4852" y="1610"/>
                      <a:pt x="4866" y="1610"/>
                      <a:pt x="4867" y="1619"/>
                    </a:cubicBezTo>
                    <a:lnTo>
                      <a:pt x="4867" y="1632"/>
                    </a:lnTo>
                    <a:cubicBezTo>
                      <a:pt x="4867" y="1636"/>
                      <a:pt x="4863" y="1640"/>
                      <a:pt x="4859" y="1640"/>
                    </a:cubicBezTo>
                    <a:close/>
                    <a:moveTo>
                      <a:pt x="9" y="1630"/>
                    </a:moveTo>
                    <a:cubicBezTo>
                      <a:pt x="5" y="1630"/>
                      <a:pt x="1" y="1626"/>
                      <a:pt x="1" y="1622"/>
                    </a:cubicBezTo>
                    <a:lnTo>
                      <a:pt x="1" y="1609"/>
                    </a:lnTo>
                    <a:cubicBezTo>
                      <a:pt x="2" y="1600"/>
                      <a:pt x="16" y="1600"/>
                      <a:pt x="17" y="1609"/>
                    </a:cubicBezTo>
                    <a:lnTo>
                      <a:pt x="17" y="1622"/>
                    </a:lnTo>
                    <a:cubicBezTo>
                      <a:pt x="17" y="1626"/>
                      <a:pt x="13" y="1630"/>
                      <a:pt x="9" y="1630"/>
                    </a:cubicBezTo>
                    <a:close/>
                    <a:moveTo>
                      <a:pt x="4859" y="1596"/>
                    </a:moveTo>
                    <a:cubicBezTo>
                      <a:pt x="4855" y="1596"/>
                      <a:pt x="4851" y="1592"/>
                      <a:pt x="4851" y="1588"/>
                    </a:cubicBezTo>
                    <a:lnTo>
                      <a:pt x="4851" y="1576"/>
                    </a:lnTo>
                    <a:cubicBezTo>
                      <a:pt x="4852" y="1566"/>
                      <a:pt x="4866" y="1566"/>
                      <a:pt x="4867" y="1576"/>
                    </a:cubicBezTo>
                    <a:lnTo>
                      <a:pt x="4867" y="1588"/>
                    </a:lnTo>
                    <a:cubicBezTo>
                      <a:pt x="4867" y="1592"/>
                      <a:pt x="4863" y="1596"/>
                      <a:pt x="4859" y="1596"/>
                    </a:cubicBezTo>
                    <a:close/>
                    <a:moveTo>
                      <a:pt x="9" y="1586"/>
                    </a:moveTo>
                    <a:cubicBezTo>
                      <a:pt x="5" y="1586"/>
                      <a:pt x="1" y="1582"/>
                      <a:pt x="1" y="1578"/>
                    </a:cubicBezTo>
                    <a:lnTo>
                      <a:pt x="1" y="1566"/>
                    </a:lnTo>
                    <a:cubicBezTo>
                      <a:pt x="2" y="1556"/>
                      <a:pt x="16" y="1556"/>
                      <a:pt x="17" y="1566"/>
                    </a:cubicBezTo>
                    <a:lnTo>
                      <a:pt x="17" y="1578"/>
                    </a:lnTo>
                    <a:cubicBezTo>
                      <a:pt x="17" y="1582"/>
                      <a:pt x="13" y="1586"/>
                      <a:pt x="9" y="1586"/>
                    </a:cubicBezTo>
                    <a:close/>
                    <a:moveTo>
                      <a:pt x="4859" y="1552"/>
                    </a:moveTo>
                    <a:cubicBezTo>
                      <a:pt x="4855" y="1552"/>
                      <a:pt x="4851" y="1549"/>
                      <a:pt x="4851" y="1544"/>
                    </a:cubicBezTo>
                    <a:lnTo>
                      <a:pt x="4851" y="1532"/>
                    </a:lnTo>
                    <a:cubicBezTo>
                      <a:pt x="4850" y="1523"/>
                      <a:pt x="4868" y="1523"/>
                      <a:pt x="4867" y="1532"/>
                    </a:cubicBezTo>
                    <a:lnTo>
                      <a:pt x="4867" y="1544"/>
                    </a:lnTo>
                    <a:cubicBezTo>
                      <a:pt x="4867" y="1549"/>
                      <a:pt x="4863" y="1552"/>
                      <a:pt x="4859" y="1552"/>
                    </a:cubicBezTo>
                    <a:close/>
                    <a:moveTo>
                      <a:pt x="9" y="1542"/>
                    </a:moveTo>
                    <a:cubicBezTo>
                      <a:pt x="5" y="1542"/>
                      <a:pt x="1" y="1539"/>
                      <a:pt x="1" y="1534"/>
                    </a:cubicBezTo>
                    <a:lnTo>
                      <a:pt x="1" y="1522"/>
                    </a:lnTo>
                    <a:cubicBezTo>
                      <a:pt x="0" y="1513"/>
                      <a:pt x="18" y="1513"/>
                      <a:pt x="17" y="1522"/>
                    </a:cubicBezTo>
                    <a:lnTo>
                      <a:pt x="17" y="1534"/>
                    </a:lnTo>
                    <a:cubicBezTo>
                      <a:pt x="17" y="1538"/>
                      <a:pt x="13" y="1542"/>
                      <a:pt x="9" y="1542"/>
                    </a:cubicBezTo>
                    <a:close/>
                    <a:moveTo>
                      <a:pt x="4859" y="1508"/>
                    </a:moveTo>
                    <a:cubicBezTo>
                      <a:pt x="4855" y="1508"/>
                      <a:pt x="4851" y="1505"/>
                      <a:pt x="4851" y="1501"/>
                    </a:cubicBezTo>
                    <a:lnTo>
                      <a:pt x="4851" y="1488"/>
                    </a:lnTo>
                    <a:cubicBezTo>
                      <a:pt x="4850" y="1479"/>
                      <a:pt x="4868" y="1479"/>
                      <a:pt x="4867" y="1488"/>
                    </a:cubicBezTo>
                    <a:lnTo>
                      <a:pt x="4867" y="1501"/>
                    </a:lnTo>
                    <a:cubicBezTo>
                      <a:pt x="4867" y="1505"/>
                      <a:pt x="4863" y="1508"/>
                      <a:pt x="4859" y="1508"/>
                    </a:cubicBezTo>
                    <a:close/>
                    <a:moveTo>
                      <a:pt x="9" y="1498"/>
                    </a:moveTo>
                    <a:cubicBezTo>
                      <a:pt x="5" y="1498"/>
                      <a:pt x="1" y="1495"/>
                      <a:pt x="1" y="1491"/>
                    </a:cubicBezTo>
                    <a:lnTo>
                      <a:pt x="1" y="1478"/>
                    </a:lnTo>
                    <a:cubicBezTo>
                      <a:pt x="0" y="1469"/>
                      <a:pt x="18" y="1469"/>
                      <a:pt x="17" y="1478"/>
                    </a:cubicBezTo>
                    <a:lnTo>
                      <a:pt x="17" y="1491"/>
                    </a:lnTo>
                    <a:cubicBezTo>
                      <a:pt x="17" y="1495"/>
                      <a:pt x="13" y="1498"/>
                      <a:pt x="9" y="1498"/>
                    </a:cubicBezTo>
                    <a:close/>
                    <a:moveTo>
                      <a:pt x="4859" y="1465"/>
                    </a:moveTo>
                    <a:cubicBezTo>
                      <a:pt x="4855" y="1465"/>
                      <a:pt x="4851" y="1461"/>
                      <a:pt x="4851" y="1457"/>
                    </a:cubicBezTo>
                    <a:lnTo>
                      <a:pt x="4851" y="1444"/>
                    </a:lnTo>
                    <a:cubicBezTo>
                      <a:pt x="4852" y="1435"/>
                      <a:pt x="4866" y="1435"/>
                      <a:pt x="4867" y="1444"/>
                    </a:cubicBezTo>
                    <a:lnTo>
                      <a:pt x="4867" y="1457"/>
                    </a:lnTo>
                    <a:cubicBezTo>
                      <a:pt x="4867" y="1461"/>
                      <a:pt x="4863" y="1465"/>
                      <a:pt x="4859" y="1465"/>
                    </a:cubicBezTo>
                    <a:close/>
                    <a:moveTo>
                      <a:pt x="9" y="1455"/>
                    </a:moveTo>
                    <a:cubicBezTo>
                      <a:pt x="5" y="1454"/>
                      <a:pt x="1" y="1451"/>
                      <a:pt x="1" y="1447"/>
                    </a:cubicBezTo>
                    <a:lnTo>
                      <a:pt x="1" y="1434"/>
                    </a:lnTo>
                    <a:cubicBezTo>
                      <a:pt x="2" y="1425"/>
                      <a:pt x="16" y="1425"/>
                      <a:pt x="17" y="1434"/>
                    </a:cubicBezTo>
                    <a:lnTo>
                      <a:pt x="17" y="1447"/>
                    </a:lnTo>
                    <a:cubicBezTo>
                      <a:pt x="17" y="1451"/>
                      <a:pt x="13" y="1454"/>
                      <a:pt x="9" y="1454"/>
                    </a:cubicBezTo>
                    <a:lnTo>
                      <a:pt x="9" y="1455"/>
                    </a:lnTo>
                    <a:close/>
                    <a:moveTo>
                      <a:pt x="4859" y="1421"/>
                    </a:moveTo>
                    <a:cubicBezTo>
                      <a:pt x="4855" y="1421"/>
                      <a:pt x="4851" y="1417"/>
                      <a:pt x="4851" y="1413"/>
                    </a:cubicBezTo>
                    <a:lnTo>
                      <a:pt x="4851" y="1401"/>
                    </a:lnTo>
                    <a:cubicBezTo>
                      <a:pt x="4852" y="1391"/>
                      <a:pt x="4866" y="1391"/>
                      <a:pt x="4867" y="1401"/>
                    </a:cubicBezTo>
                    <a:lnTo>
                      <a:pt x="4867" y="1413"/>
                    </a:lnTo>
                    <a:cubicBezTo>
                      <a:pt x="4867" y="1417"/>
                      <a:pt x="4863" y="1421"/>
                      <a:pt x="4859" y="1421"/>
                    </a:cubicBezTo>
                    <a:close/>
                    <a:moveTo>
                      <a:pt x="9" y="1411"/>
                    </a:moveTo>
                    <a:cubicBezTo>
                      <a:pt x="5" y="1411"/>
                      <a:pt x="1" y="1407"/>
                      <a:pt x="1" y="1403"/>
                    </a:cubicBezTo>
                    <a:lnTo>
                      <a:pt x="1" y="1390"/>
                    </a:lnTo>
                    <a:cubicBezTo>
                      <a:pt x="2" y="1381"/>
                      <a:pt x="16" y="1381"/>
                      <a:pt x="17" y="1390"/>
                    </a:cubicBezTo>
                    <a:lnTo>
                      <a:pt x="17" y="1403"/>
                    </a:lnTo>
                    <a:cubicBezTo>
                      <a:pt x="17" y="1407"/>
                      <a:pt x="13" y="1411"/>
                      <a:pt x="9" y="1411"/>
                    </a:cubicBezTo>
                    <a:close/>
                    <a:moveTo>
                      <a:pt x="4859" y="1377"/>
                    </a:moveTo>
                    <a:cubicBezTo>
                      <a:pt x="4855" y="1377"/>
                      <a:pt x="4851" y="1374"/>
                      <a:pt x="4851" y="1369"/>
                    </a:cubicBezTo>
                    <a:lnTo>
                      <a:pt x="4851" y="1357"/>
                    </a:lnTo>
                    <a:cubicBezTo>
                      <a:pt x="4850" y="1348"/>
                      <a:pt x="4868" y="1348"/>
                      <a:pt x="4867" y="1357"/>
                    </a:cubicBezTo>
                    <a:lnTo>
                      <a:pt x="4867" y="1369"/>
                    </a:lnTo>
                    <a:cubicBezTo>
                      <a:pt x="4867" y="1374"/>
                      <a:pt x="4863" y="1377"/>
                      <a:pt x="4859" y="1377"/>
                    </a:cubicBezTo>
                    <a:close/>
                    <a:moveTo>
                      <a:pt x="9" y="1367"/>
                    </a:moveTo>
                    <a:cubicBezTo>
                      <a:pt x="5" y="1367"/>
                      <a:pt x="1" y="1363"/>
                      <a:pt x="1" y="1359"/>
                    </a:cubicBezTo>
                    <a:lnTo>
                      <a:pt x="1" y="1347"/>
                    </a:lnTo>
                    <a:cubicBezTo>
                      <a:pt x="0" y="1338"/>
                      <a:pt x="18" y="1338"/>
                      <a:pt x="17" y="1347"/>
                    </a:cubicBezTo>
                    <a:lnTo>
                      <a:pt x="17" y="1359"/>
                    </a:lnTo>
                    <a:cubicBezTo>
                      <a:pt x="17" y="1363"/>
                      <a:pt x="13" y="1367"/>
                      <a:pt x="9" y="1367"/>
                    </a:cubicBezTo>
                    <a:close/>
                    <a:moveTo>
                      <a:pt x="4859" y="1333"/>
                    </a:moveTo>
                    <a:cubicBezTo>
                      <a:pt x="4855" y="1333"/>
                      <a:pt x="4851" y="1330"/>
                      <a:pt x="4851" y="1326"/>
                    </a:cubicBezTo>
                    <a:lnTo>
                      <a:pt x="4851" y="1313"/>
                    </a:lnTo>
                    <a:cubicBezTo>
                      <a:pt x="4850" y="1304"/>
                      <a:pt x="4868" y="1304"/>
                      <a:pt x="4867" y="1313"/>
                    </a:cubicBezTo>
                    <a:lnTo>
                      <a:pt x="4867" y="1326"/>
                    </a:lnTo>
                    <a:cubicBezTo>
                      <a:pt x="4867" y="1330"/>
                      <a:pt x="4863" y="1333"/>
                      <a:pt x="4859" y="1333"/>
                    </a:cubicBezTo>
                    <a:close/>
                    <a:moveTo>
                      <a:pt x="9" y="1323"/>
                    </a:moveTo>
                    <a:cubicBezTo>
                      <a:pt x="5" y="1323"/>
                      <a:pt x="1" y="1320"/>
                      <a:pt x="1" y="1315"/>
                    </a:cubicBezTo>
                    <a:lnTo>
                      <a:pt x="1" y="1303"/>
                    </a:lnTo>
                    <a:cubicBezTo>
                      <a:pt x="0" y="1294"/>
                      <a:pt x="18" y="1294"/>
                      <a:pt x="17" y="1303"/>
                    </a:cubicBezTo>
                    <a:lnTo>
                      <a:pt x="17" y="1315"/>
                    </a:lnTo>
                    <a:cubicBezTo>
                      <a:pt x="17" y="1320"/>
                      <a:pt x="13" y="1323"/>
                      <a:pt x="9" y="1323"/>
                    </a:cubicBezTo>
                    <a:close/>
                    <a:moveTo>
                      <a:pt x="4859" y="1290"/>
                    </a:moveTo>
                    <a:cubicBezTo>
                      <a:pt x="4855" y="1290"/>
                      <a:pt x="4851" y="1286"/>
                      <a:pt x="4851" y="1282"/>
                    </a:cubicBezTo>
                    <a:lnTo>
                      <a:pt x="4851" y="1269"/>
                    </a:lnTo>
                    <a:cubicBezTo>
                      <a:pt x="4852" y="1260"/>
                      <a:pt x="4866" y="1260"/>
                      <a:pt x="4867" y="1269"/>
                    </a:cubicBezTo>
                    <a:lnTo>
                      <a:pt x="4867" y="1282"/>
                    </a:lnTo>
                    <a:cubicBezTo>
                      <a:pt x="4867" y="1286"/>
                      <a:pt x="4863" y="1290"/>
                      <a:pt x="4859" y="1290"/>
                    </a:cubicBezTo>
                    <a:close/>
                    <a:moveTo>
                      <a:pt x="9" y="1279"/>
                    </a:moveTo>
                    <a:cubicBezTo>
                      <a:pt x="5" y="1279"/>
                      <a:pt x="1" y="1276"/>
                      <a:pt x="1" y="1272"/>
                    </a:cubicBezTo>
                    <a:lnTo>
                      <a:pt x="1" y="1259"/>
                    </a:lnTo>
                    <a:cubicBezTo>
                      <a:pt x="2" y="1250"/>
                      <a:pt x="16" y="1250"/>
                      <a:pt x="17" y="1259"/>
                    </a:cubicBezTo>
                    <a:lnTo>
                      <a:pt x="17" y="1272"/>
                    </a:lnTo>
                    <a:cubicBezTo>
                      <a:pt x="17" y="1276"/>
                      <a:pt x="13" y="1279"/>
                      <a:pt x="9" y="1279"/>
                    </a:cubicBezTo>
                    <a:close/>
                    <a:moveTo>
                      <a:pt x="4859" y="1246"/>
                    </a:moveTo>
                    <a:cubicBezTo>
                      <a:pt x="4855" y="1246"/>
                      <a:pt x="4851" y="1242"/>
                      <a:pt x="4851" y="1238"/>
                    </a:cubicBezTo>
                    <a:lnTo>
                      <a:pt x="4851" y="1225"/>
                    </a:lnTo>
                    <a:cubicBezTo>
                      <a:pt x="4852" y="1216"/>
                      <a:pt x="4866" y="1216"/>
                      <a:pt x="4867" y="1225"/>
                    </a:cubicBezTo>
                    <a:lnTo>
                      <a:pt x="4867" y="1238"/>
                    </a:lnTo>
                    <a:cubicBezTo>
                      <a:pt x="4867" y="1242"/>
                      <a:pt x="4863" y="1246"/>
                      <a:pt x="4859" y="1246"/>
                    </a:cubicBezTo>
                    <a:close/>
                    <a:moveTo>
                      <a:pt x="9" y="1236"/>
                    </a:moveTo>
                    <a:cubicBezTo>
                      <a:pt x="5" y="1236"/>
                      <a:pt x="1" y="1232"/>
                      <a:pt x="1" y="1228"/>
                    </a:cubicBezTo>
                    <a:lnTo>
                      <a:pt x="1" y="1215"/>
                    </a:lnTo>
                    <a:cubicBezTo>
                      <a:pt x="2" y="1206"/>
                      <a:pt x="16" y="1206"/>
                      <a:pt x="17" y="1215"/>
                    </a:cubicBezTo>
                    <a:lnTo>
                      <a:pt x="17" y="1228"/>
                    </a:lnTo>
                    <a:cubicBezTo>
                      <a:pt x="17" y="1232"/>
                      <a:pt x="13" y="1236"/>
                      <a:pt x="9" y="1236"/>
                    </a:cubicBezTo>
                    <a:close/>
                    <a:moveTo>
                      <a:pt x="4859" y="1202"/>
                    </a:moveTo>
                    <a:cubicBezTo>
                      <a:pt x="4855" y="1202"/>
                      <a:pt x="4851" y="1198"/>
                      <a:pt x="4851" y="1194"/>
                    </a:cubicBezTo>
                    <a:lnTo>
                      <a:pt x="4851" y="1182"/>
                    </a:lnTo>
                    <a:cubicBezTo>
                      <a:pt x="4852" y="1172"/>
                      <a:pt x="4866" y="1172"/>
                      <a:pt x="4867" y="1182"/>
                    </a:cubicBezTo>
                    <a:lnTo>
                      <a:pt x="4867" y="1194"/>
                    </a:lnTo>
                    <a:cubicBezTo>
                      <a:pt x="4867" y="1198"/>
                      <a:pt x="4863" y="1202"/>
                      <a:pt x="4859" y="1202"/>
                    </a:cubicBezTo>
                    <a:close/>
                    <a:moveTo>
                      <a:pt x="9" y="1192"/>
                    </a:moveTo>
                    <a:cubicBezTo>
                      <a:pt x="5" y="1192"/>
                      <a:pt x="1" y="1188"/>
                      <a:pt x="1" y="1184"/>
                    </a:cubicBezTo>
                    <a:lnTo>
                      <a:pt x="1" y="1172"/>
                    </a:lnTo>
                    <a:cubicBezTo>
                      <a:pt x="0" y="1163"/>
                      <a:pt x="18" y="1163"/>
                      <a:pt x="17" y="1172"/>
                    </a:cubicBezTo>
                    <a:lnTo>
                      <a:pt x="17" y="1184"/>
                    </a:lnTo>
                    <a:cubicBezTo>
                      <a:pt x="17" y="1188"/>
                      <a:pt x="13" y="1192"/>
                      <a:pt x="9" y="1192"/>
                    </a:cubicBezTo>
                    <a:close/>
                    <a:moveTo>
                      <a:pt x="4859" y="1158"/>
                    </a:moveTo>
                    <a:cubicBezTo>
                      <a:pt x="4855" y="1158"/>
                      <a:pt x="4851" y="1155"/>
                      <a:pt x="4851" y="1150"/>
                    </a:cubicBezTo>
                    <a:lnTo>
                      <a:pt x="4851" y="1138"/>
                    </a:lnTo>
                    <a:cubicBezTo>
                      <a:pt x="4850" y="1129"/>
                      <a:pt x="4868" y="1129"/>
                      <a:pt x="4867" y="1138"/>
                    </a:cubicBezTo>
                    <a:lnTo>
                      <a:pt x="4867" y="1150"/>
                    </a:lnTo>
                    <a:cubicBezTo>
                      <a:pt x="4867" y="1155"/>
                      <a:pt x="4863" y="1158"/>
                      <a:pt x="4859" y="1158"/>
                    </a:cubicBezTo>
                    <a:close/>
                    <a:moveTo>
                      <a:pt x="9" y="1148"/>
                    </a:moveTo>
                    <a:cubicBezTo>
                      <a:pt x="5" y="1148"/>
                      <a:pt x="1" y="1145"/>
                      <a:pt x="1" y="1140"/>
                    </a:cubicBezTo>
                    <a:lnTo>
                      <a:pt x="1" y="1128"/>
                    </a:lnTo>
                    <a:cubicBezTo>
                      <a:pt x="0" y="1119"/>
                      <a:pt x="18" y="1119"/>
                      <a:pt x="17" y="1128"/>
                    </a:cubicBezTo>
                    <a:lnTo>
                      <a:pt x="17" y="1140"/>
                    </a:lnTo>
                    <a:cubicBezTo>
                      <a:pt x="17" y="1145"/>
                      <a:pt x="13" y="1148"/>
                      <a:pt x="9" y="1148"/>
                    </a:cubicBezTo>
                    <a:close/>
                    <a:moveTo>
                      <a:pt x="4859" y="1114"/>
                    </a:moveTo>
                    <a:cubicBezTo>
                      <a:pt x="4855" y="1114"/>
                      <a:pt x="4851" y="1111"/>
                      <a:pt x="4851" y="1107"/>
                    </a:cubicBezTo>
                    <a:lnTo>
                      <a:pt x="4851" y="1094"/>
                    </a:lnTo>
                    <a:cubicBezTo>
                      <a:pt x="4850" y="1085"/>
                      <a:pt x="4868" y="1085"/>
                      <a:pt x="4867" y="1094"/>
                    </a:cubicBezTo>
                    <a:lnTo>
                      <a:pt x="4867" y="1107"/>
                    </a:lnTo>
                    <a:cubicBezTo>
                      <a:pt x="4867" y="1111"/>
                      <a:pt x="4863" y="1114"/>
                      <a:pt x="4859" y="1114"/>
                    </a:cubicBezTo>
                    <a:close/>
                    <a:moveTo>
                      <a:pt x="9" y="1104"/>
                    </a:moveTo>
                    <a:cubicBezTo>
                      <a:pt x="5" y="1104"/>
                      <a:pt x="1" y="1101"/>
                      <a:pt x="1" y="1097"/>
                    </a:cubicBezTo>
                    <a:lnTo>
                      <a:pt x="1" y="1084"/>
                    </a:lnTo>
                    <a:cubicBezTo>
                      <a:pt x="0" y="1075"/>
                      <a:pt x="18" y="1075"/>
                      <a:pt x="17" y="1084"/>
                    </a:cubicBezTo>
                    <a:lnTo>
                      <a:pt x="17" y="1097"/>
                    </a:lnTo>
                    <a:cubicBezTo>
                      <a:pt x="17" y="1101"/>
                      <a:pt x="13" y="1104"/>
                      <a:pt x="9" y="1104"/>
                    </a:cubicBezTo>
                    <a:close/>
                    <a:moveTo>
                      <a:pt x="4859" y="1071"/>
                    </a:moveTo>
                    <a:cubicBezTo>
                      <a:pt x="4855" y="1071"/>
                      <a:pt x="4851" y="1067"/>
                      <a:pt x="4851" y="1063"/>
                    </a:cubicBezTo>
                    <a:lnTo>
                      <a:pt x="4851" y="1050"/>
                    </a:lnTo>
                    <a:cubicBezTo>
                      <a:pt x="4852" y="1041"/>
                      <a:pt x="4866" y="1041"/>
                      <a:pt x="4867" y="1050"/>
                    </a:cubicBezTo>
                    <a:lnTo>
                      <a:pt x="4867" y="1063"/>
                    </a:lnTo>
                    <a:cubicBezTo>
                      <a:pt x="4867" y="1067"/>
                      <a:pt x="4863" y="1071"/>
                      <a:pt x="4859" y="1071"/>
                    </a:cubicBezTo>
                    <a:close/>
                    <a:moveTo>
                      <a:pt x="9" y="1061"/>
                    </a:moveTo>
                    <a:cubicBezTo>
                      <a:pt x="5" y="1060"/>
                      <a:pt x="1" y="1057"/>
                      <a:pt x="1" y="1053"/>
                    </a:cubicBezTo>
                    <a:lnTo>
                      <a:pt x="1" y="1040"/>
                    </a:lnTo>
                    <a:cubicBezTo>
                      <a:pt x="2" y="1031"/>
                      <a:pt x="16" y="1031"/>
                      <a:pt x="17" y="1040"/>
                    </a:cubicBezTo>
                    <a:lnTo>
                      <a:pt x="17" y="1053"/>
                    </a:lnTo>
                    <a:cubicBezTo>
                      <a:pt x="17" y="1057"/>
                      <a:pt x="13" y="1061"/>
                      <a:pt x="9" y="1061"/>
                    </a:cubicBezTo>
                    <a:close/>
                    <a:moveTo>
                      <a:pt x="4859" y="1027"/>
                    </a:moveTo>
                    <a:cubicBezTo>
                      <a:pt x="4855" y="1027"/>
                      <a:pt x="4851" y="1023"/>
                      <a:pt x="4851" y="1019"/>
                    </a:cubicBezTo>
                    <a:lnTo>
                      <a:pt x="4851" y="1007"/>
                    </a:lnTo>
                    <a:cubicBezTo>
                      <a:pt x="4852" y="997"/>
                      <a:pt x="4866" y="997"/>
                      <a:pt x="4867" y="1007"/>
                    </a:cubicBezTo>
                    <a:lnTo>
                      <a:pt x="4867" y="1019"/>
                    </a:lnTo>
                    <a:cubicBezTo>
                      <a:pt x="4867" y="1023"/>
                      <a:pt x="4863" y="1027"/>
                      <a:pt x="4859" y="1027"/>
                    </a:cubicBezTo>
                    <a:close/>
                    <a:moveTo>
                      <a:pt x="9" y="1017"/>
                    </a:moveTo>
                    <a:cubicBezTo>
                      <a:pt x="5" y="1016"/>
                      <a:pt x="1" y="1013"/>
                      <a:pt x="1" y="1009"/>
                    </a:cubicBezTo>
                    <a:lnTo>
                      <a:pt x="1" y="996"/>
                    </a:lnTo>
                    <a:cubicBezTo>
                      <a:pt x="2" y="987"/>
                      <a:pt x="16" y="987"/>
                      <a:pt x="17" y="996"/>
                    </a:cubicBezTo>
                    <a:lnTo>
                      <a:pt x="17" y="1009"/>
                    </a:lnTo>
                    <a:cubicBezTo>
                      <a:pt x="17" y="1013"/>
                      <a:pt x="13" y="1017"/>
                      <a:pt x="9" y="1017"/>
                    </a:cubicBezTo>
                    <a:close/>
                    <a:moveTo>
                      <a:pt x="4859" y="983"/>
                    </a:moveTo>
                    <a:cubicBezTo>
                      <a:pt x="4855" y="983"/>
                      <a:pt x="4851" y="979"/>
                      <a:pt x="4851" y="975"/>
                    </a:cubicBezTo>
                    <a:lnTo>
                      <a:pt x="4851" y="963"/>
                    </a:lnTo>
                    <a:cubicBezTo>
                      <a:pt x="4850" y="954"/>
                      <a:pt x="4868" y="954"/>
                      <a:pt x="4867" y="963"/>
                    </a:cubicBezTo>
                    <a:lnTo>
                      <a:pt x="4867" y="975"/>
                    </a:lnTo>
                    <a:cubicBezTo>
                      <a:pt x="4867" y="979"/>
                      <a:pt x="4863" y="983"/>
                      <a:pt x="4859" y="983"/>
                    </a:cubicBezTo>
                    <a:close/>
                    <a:moveTo>
                      <a:pt x="9" y="973"/>
                    </a:moveTo>
                    <a:cubicBezTo>
                      <a:pt x="5" y="973"/>
                      <a:pt x="1" y="969"/>
                      <a:pt x="1" y="965"/>
                    </a:cubicBezTo>
                    <a:lnTo>
                      <a:pt x="1" y="952"/>
                    </a:lnTo>
                    <a:cubicBezTo>
                      <a:pt x="0" y="944"/>
                      <a:pt x="18" y="944"/>
                      <a:pt x="17" y="952"/>
                    </a:cubicBezTo>
                    <a:lnTo>
                      <a:pt x="17" y="965"/>
                    </a:lnTo>
                    <a:cubicBezTo>
                      <a:pt x="17" y="969"/>
                      <a:pt x="13" y="973"/>
                      <a:pt x="9" y="973"/>
                    </a:cubicBezTo>
                    <a:close/>
                    <a:moveTo>
                      <a:pt x="4859" y="939"/>
                    </a:moveTo>
                    <a:cubicBezTo>
                      <a:pt x="4855" y="939"/>
                      <a:pt x="4851" y="936"/>
                      <a:pt x="4851" y="931"/>
                    </a:cubicBezTo>
                    <a:lnTo>
                      <a:pt x="4851" y="919"/>
                    </a:lnTo>
                    <a:cubicBezTo>
                      <a:pt x="4850" y="910"/>
                      <a:pt x="4868" y="910"/>
                      <a:pt x="4867" y="919"/>
                    </a:cubicBezTo>
                    <a:lnTo>
                      <a:pt x="4867" y="931"/>
                    </a:lnTo>
                    <a:cubicBezTo>
                      <a:pt x="4867" y="936"/>
                      <a:pt x="4863" y="939"/>
                      <a:pt x="4859" y="939"/>
                    </a:cubicBezTo>
                    <a:close/>
                    <a:moveTo>
                      <a:pt x="9" y="929"/>
                    </a:moveTo>
                    <a:cubicBezTo>
                      <a:pt x="5" y="929"/>
                      <a:pt x="1" y="926"/>
                      <a:pt x="1" y="921"/>
                    </a:cubicBezTo>
                    <a:lnTo>
                      <a:pt x="1" y="909"/>
                    </a:lnTo>
                    <a:cubicBezTo>
                      <a:pt x="0" y="900"/>
                      <a:pt x="18" y="900"/>
                      <a:pt x="17" y="909"/>
                    </a:cubicBezTo>
                    <a:lnTo>
                      <a:pt x="17" y="921"/>
                    </a:lnTo>
                    <a:cubicBezTo>
                      <a:pt x="17" y="926"/>
                      <a:pt x="13" y="929"/>
                      <a:pt x="9" y="929"/>
                    </a:cubicBezTo>
                    <a:close/>
                    <a:moveTo>
                      <a:pt x="4859" y="895"/>
                    </a:moveTo>
                    <a:cubicBezTo>
                      <a:pt x="4855" y="895"/>
                      <a:pt x="4851" y="892"/>
                      <a:pt x="4851" y="888"/>
                    </a:cubicBezTo>
                    <a:lnTo>
                      <a:pt x="4851" y="875"/>
                    </a:lnTo>
                    <a:cubicBezTo>
                      <a:pt x="4852" y="866"/>
                      <a:pt x="4866" y="866"/>
                      <a:pt x="4867" y="875"/>
                    </a:cubicBezTo>
                    <a:lnTo>
                      <a:pt x="4867" y="888"/>
                    </a:lnTo>
                    <a:cubicBezTo>
                      <a:pt x="4867" y="892"/>
                      <a:pt x="4863" y="896"/>
                      <a:pt x="4859" y="896"/>
                    </a:cubicBezTo>
                    <a:lnTo>
                      <a:pt x="4859" y="895"/>
                    </a:lnTo>
                    <a:close/>
                    <a:moveTo>
                      <a:pt x="9" y="885"/>
                    </a:moveTo>
                    <a:cubicBezTo>
                      <a:pt x="5" y="885"/>
                      <a:pt x="1" y="882"/>
                      <a:pt x="1" y="877"/>
                    </a:cubicBezTo>
                    <a:lnTo>
                      <a:pt x="1" y="865"/>
                    </a:lnTo>
                    <a:cubicBezTo>
                      <a:pt x="2" y="856"/>
                      <a:pt x="16" y="856"/>
                      <a:pt x="17" y="865"/>
                    </a:cubicBezTo>
                    <a:lnTo>
                      <a:pt x="17" y="877"/>
                    </a:lnTo>
                    <a:cubicBezTo>
                      <a:pt x="17" y="882"/>
                      <a:pt x="13" y="885"/>
                      <a:pt x="9" y="885"/>
                    </a:cubicBezTo>
                    <a:close/>
                    <a:moveTo>
                      <a:pt x="4859" y="852"/>
                    </a:moveTo>
                    <a:cubicBezTo>
                      <a:pt x="4855" y="852"/>
                      <a:pt x="4851" y="848"/>
                      <a:pt x="4851" y="844"/>
                    </a:cubicBezTo>
                    <a:lnTo>
                      <a:pt x="4851" y="831"/>
                    </a:lnTo>
                    <a:cubicBezTo>
                      <a:pt x="4852" y="822"/>
                      <a:pt x="4866" y="822"/>
                      <a:pt x="4867" y="831"/>
                    </a:cubicBezTo>
                    <a:lnTo>
                      <a:pt x="4867" y="844"/>
                    </a:lnTo>
                    <a:cubicBezTo>
                      <a:pt x="4867" y="848"/>
                      <a:pt x="4863" y="852"/>
                      <a:pt x="4859" y="852"/>
                    </a:cubicBezTo>
                    <a:close/>
                    <a:moveTo>
                      <a:pt x="9" y="842"/>
                    </a:moveTo>
                    <a:cubicBezTo>
                      <a:pt x="5" y="841"/>
                      <a:pt x="1" y="838"/>
                      <a:pt x="1" y="834"/>
                    </a:cubicBezTo>
                    <a:lnTo>
                      <a:pt x="1" y="821"/>
                    </a:lnTo>
                    <a:cubicBezTo>
                      <a:pt x="2" y="812"/>
                      <a:pt x="16" y="812"/>
                      <a:pt x="17" y="821"/>
                    </a:cubicBezTo>
                    <a:lnTo>
                      <a:pt x="17" y="834"/>
                    </a:lnTo>
                    <a:cubicBezTo>
                      <a:pt x="17" y="838"/>
                      <a:pt x="13" y="842"/>
                      <a:pt x="9" y="842"/>
                    </a:cubicBezTo>
                    <a:close/>
                    <a:moveTo>
                      <a:pt x="4859" y="808"/>
                    </a:moveTo>
                    <a:cubicBezTo>
                      <a:pt x="4855" y="808"/>
                      <a:pt x="4851" y="804"/>
                      <a:pt x="4851" y="800"/>
                    </a:cubicBezTo>
                    <a:lnTo>
                      <a:pt x="4851" y="788"/>
                    </a:lnTo>
                    <a:cubicBezTo>
                      <a:pt x="4852" y="778"/>
                      <a:pt x="4866" y="778"/>
                      <a:pt x="4867" y="788"/>
                    </a:cubicBezTo>
                    <a:lnTo>
                      <a:pt x="4867" y="800"/>
                    </a:lnTo>
                    <a:cubicBezTo>
                      <a:pt x="4867" y="804"/>
                      <a:pt x="4863" y="808"/>
                      <a:pt x="4859" y="808"/>
                    </a:cubicBezTo>
                    <a:close/>
                    <a:moveTo>
                      <a:pt x="9" y="798"/>
                    </a:moveTo>
                    <a:cubicBezTo>
                      <a:pt x="5" y="798"/>
                      <a:pt x="1" y="794"/>
                      <a:pt x="1" y="790"/>
                    </a:cubicBezTo>
                    <a:lnTo>
                      <a:pt x="1" y="777"/>
                    </a:lnTo>
                    <a:cubicBezTo>
                      <a:pt x="0" y="769"/>
                      <a:pt x="18" y="769"/>
                      <a:pt x="17" y="777"/>
                    </a:cubicBezTo>
                    <a:lnTo>
                      <a:pt x="17" y="790"/>
                    </a:lnTo>
                    <a:cubicBezTo>
                      <a:pt x="17" y="794"/>
                      <a:pt x="13" y="798"/>
                      <a:pt x="9" y="798"/>
                    </a:cubicBezTo>
                    <a:close/>
                    <a:moveTo>
                      <a:pt x="4859" y="764"/>
                    </a:moveTo>
                    <a:cubicBezTo>
                      <a:pt x="4855" y="764"/>
                      <a:pt x="4851" y="761"/>
                      <a:pt x="4851" y="756"/>
                    </a:cubicBezTo>
                    <a:lnTo>
                      <a:pt x="4851" y="744"/>
                    </a:lnTo>
                    <a:cubicBezTo>
                      <a:pt x="4850" y="735"/>
                      <a:pt x="4868" y="735"/>
                      <a:pt x="4867" y="744"/>
                    </a:cubicBezTo>
                    <a:lnTo>
                      <a:pt x="4867" y="756"/>
                    </a:lnTo>
                    <a:cubicBezTo>
                      <a:pt x="4867" y="761"/>
                      <a:pt x="4863" y="764"/>
                      <a:pt x="4859" y="764"/>
                    </a:cubicBezTo>
                    <a:close/>
                    <a:moveTo>
                      <a:pt x="9" y="754"/>
                    </a:moveTo>
                    <a:cubicBezTo>
                      <a:pt x="5" y="754"/>
                      <a:pt x="1" y="751"/>
                      <a:pt x="1" y="746"/>
                    </a:cubicBezTo>
                    <a:lnTo>
                      <a:pt x="1" y="734"/>
                    </a:lnTo>
                    <a:cubicBezTo>
                      <a:pt x="0" y="725"/>
                      <a:pt x="18" y="725"/>
                      <a:pt x="17" y="734"/>
                    </a:cubicBezTo>
                    <a:lnTo>
                      <a:pt x="17" y="746"/>
                    </a:lnTo>
                    <a:cubicBezTo>
                      <a:pt x="17" y="751"/>
                      <a:pt x="13" y="754"/>
                      <a:pt x="9" y="754"/>
                    </a:cubicBezTo>
                    <a:close/>
                    <a:moveTo>
                      <a:pt x="4859" y="720"/>
                    </a:moveTo>
                    <a:cubicBezTo>
                      <a:pt x="4855" y="720"/>
                      <a:pt x="4851" y="717"/>
                      <a:pt x="4851" y="713"/>
                    </a:cubicBezTo>
                    <a:lnTo>
                      <a:pt x="4851" y="700"/>
                    </a:lnTo>
                    <a:cubicBezTo>
                      <a:pt x="4850" y="691"/>
                      <a:pt x="4868" y="691"/>
                      <a:pt x="4867" y="700"/>
                    </a:cubicBezTo>
                    <a:lnTo>
                      <a:pt x="4867" y="713"/>
                    </a:lnTo>
                    <a:cubicBezTo>
                      <a:pt x="4867" y="717"/>
                      <a:pt x="4863" y="720"/>
                      <a:pt x="4859" y="720"/>
                    </a:cubicBezTo>
                    <a:close/>
                    <a:moveTo>
                      <a:pt x="9" y="710"/>
                    </a:moveTo>
                    <a:cubicBezTo>
                      <a:pt x="5" y="710"/>
                      <a:pt x="1" y="707"/>
                      <a:pt x="1" y="703"/>
                    </a:cubicBezTo>
                    <a:lnTo>
                      <a:pt x="1" y="690"/>
                    </a:lnTo>
                    <a:cubicBezTo>
                      <a:pt x="2" y="681"/>
                      <a:pt x="16" y="681"/>
                      <a:pt x="17" y="690"/>
                    </a:cubicBezTo>
                    <a:lnTo>
                      <a:pt x="17" y="703"/>
                    </a:lnTo>
                    <a:cubicBezTo>
                      <a:pt x="17" y="707"/>
                      <a:pt x="13" y="710"/>
                      <a:pt x="9" y="710"/>
                    </a:cubicBezTo>
                    <a:close/>
                    <a:moveTo>
                      <a:pt x="4859" y="677"/>
                    </a:moveTo>
                    <a:cubicBezTo>
                      <a:pt x="4855" y="677"/>
                      <a:pt x="4851" y="673"/>
                      <a:pt x="4851" y="669"/>
                    </a:cubicBezTo>
                    <a:lnTo>
                      <a:pt x="4851" y="656"/>
                    </a:lnTo>
                    <a:cubicBezTo>
                      <a:pt x="4852" y="647"/>
                      <a:pt x="4866" y="647"/>
                      <a:pt x="4867" y="656"/>
                    </a:cubicBezTo>
                    <a:lnTo>
                      <a:pt x="4867" y="669"/>
                    </a:lnTo>
                    <a:cubicBezTo>
                      <a:pt x="4867" y="673"/>
                      <a:pt x="4863" y="677"/>
                      <a:pt x="4859" y="677"/>
                    </a:cubicBezTo>
                    <a:close/>
                    <a:moveTo>
                      <a:pt x="9" y="667"/>
                    </a:moveTo>
                    <a:cubicBezTo>
                      <a:pt x="5" y="666"/>
                      <a:pt x="1" y="663"/>
                      <a:pt x="1" y="659"/>
                    </a:cubicBezTo>
                    <a:lnTo>
                      <a:pt x="1" y="646"/>
                    </a:lnTo>
                    <a:cubicBezTo>
                      <a:pt x="2" y="637"/>
                      <a:pt x="16" y="637"/>
                      <a:pt x="17" y="646"/>
                    </a:cubicBezTo>
                    <a:lnTo>
                      <a:pt x="17" y="659"/>
                    </a:lnTo>
                    <a:cubicBezTo>
                      <a:pt x="17" y="663"/>
                      <a:pt x="13" y="667"/>
                      <a:pt x="9" y="667"/>
                    </a:cubicBezTo>
                    <a:close/>
                    <a:moveTo>
                      <a:pt x="4859" y="633"/>
                    </a:moveTo>
                    <a:cubicBezTo>
                      <a:pt x="4855" y="633"/>
                      <a:pt x="4851" y="629"/>
                      <a:pt x="4851" y="625"/>
                    </a:cubicBezTo>
                    <a:lnTo>
                      <a:pt x="4851" y="613"/>
                    </a:lnTo>
                    <a:cubicBezTo>
                      <a:pt x="4852" y="603"/>
                      <a:pt x="4866" y="603"/>
                      <a:pt x="4867" y="613"/>
                    </a:cubicBezTo>
                    <a:lnTo>
                      <a:pt x="4867" y="625"/>
                    </a:lnTo>
                    <a:cubicBezTo>
                      <a:pt x="4867" y="629"/>
                      <a:pt x="4863" y="633"/>
                      <a:pt x="4859" y="633"/>
                    </a:cubicBezTo>
                    <a:close/>
                    <a:moveTo>
                      <a:pt x="9" y="623"/>
                    </a:moveTo>
                    <a:cubicBezTo>
                      <a:pt x="5" y="623"/>
                      <a:pt x="1" y="619"/>
                      <a:pt x="1" y="615"/>
                    </a:cubicBezTo>
                    <a:lnTo>
                      <a:pt x="1" y="602"/>
                    </a:lnTo>
                    <a:cubicBezTo>
                      <a:pt x="2" y="593"/>
                      <a:pt x="16" y="593"/>
                      <a:pt x="17" y="602"/>
                    </a:cubicBezTo>
                    <a:lnTo>
                      <a:pt x="17" y="615"/>
                    </a:lnTo>
                    <a:cubicBezTo>
                      <a:pt x="17" y="619"/>
                      <a:pt x="13" y="623"/>
                      <a:pt x="9" y="623"/>
                    </a:cubicBezTo>
                    <a:close/>
                    <a:moveTo>
                      <a:pt x="4859" y="589"/>
                    </a:moveTo>
                    <a:cubicBezTo>
                      <a:pt x="4855" y="589"/>
                      <a:pt x="4851" y="586"/>
                      <a:pt x="4851" y="581"/>
                    </a:cubicBezTo>
                    <a:lnTo>
                      <a:pt x="4851" y="569"/>
                    </a:lnTo>
                    <a:cubicBezTo>
                      <a:pt x="4850" y="560"/>
                      <a:pt x="4868" y="560"/>
                      <a:pt x="4867" y="569"/>
                    </a:cubicBezTo>
                    <a:lnTo>
                      <a:pt x="4867" y="581"/>
                    </a:lnTo>
                    <a:cubicBezTo>
                      <a:pt x="4867" y="586"/>
                      <a:pt x="4863" y="589"/>
                      <a:pt x="4859" y="589"/>
                    </a:cubicBezTo>
                    <a:close/>
                    <a:moveTo>
                      <a:pt x="9" y="579"/>
                    </a:moveTo>
                    <a:cubicBezTo>
                      <a:pt x="5" y="579"/>
                      <a:pt x="1" y="576"/>
                      <a:pt x="1" y="571"/>
                    </a:cubicBezTo>
                    <a:lnTo>
                      <a:pt x="1" y="559"/>
                    </a:lnTo>
                    <a:cubicBezTo>
                      <a:pt x="0" y="550"/>
                      <a:pt x="18" y="550"/>
                      <a:pt x="17" y="559"/>
                    </a:cubicBezTo>
                    <a:lnTo>
                      <a:pt x="17" y="571"/>
                    </a:lnTo>
                    <a:cubicBezTo>
                      <a:pt x="17" y="576"/>
                      <a:pt x="13" y="579"/>
                      <a:pt x="9" y="579"/>
                    </a:cubicBezTo>
                    <a:close/>
                    <a:moveTo>
                      <a:pt x="4859" y="545"/>
                    </a:moveTo>
                    <a:cubicBezTo>
                      <a:pt x="4855" y="545"/>
                      <a:pt x="4851" y="542"/>
                      <a:pt x="4851" y="538"/>
                    </a:cubicBezTo>
                    <a:lnTo>
                      <a:pt x="4851" y="525"/>
                    </a:lnTo>
                    <a:cubicBezTo>
                      <a:pt x="4850" y="516"/>
                      <a:pt x="4868" y="516"/>
                      <a:pt x="4867" y="525"/>
                    </a:cubicBezTo>
                    <a:lnTo>
                      <a:pt x="4867" y="538"/>
                    </a:lnTo>
                    <a:cubicBezTo>
                      <a:pt x="4867" y="542"/>
                      <a:pt x="4863" y="545"/>
                      <a:pt x="4859" y="545"/>
                    </a:cubicBezTo>
                    <a:close/>
                    <a:moveTo>
                      <a:pt x="9" y="535"/>
                    </a:moveTo>
                    <a:cubicBezTo>
                      <a:pt x="5" y="535"/>
                      <a:pt x="1" y="532"/>
                      <a:pt x="1" y="528"/>
                    </a:cubicBezTo>
                    <a:lnTo>
                      <a:pt x="1" y="515"/>
                    </a:lnTo>
                    <a:cubicBezTo>
                      <a:pt x="0" y="506"/>
                      <a:pt x="18" y="506"/>
                      <a:pt x="17" y="515"/>
                    </a:cubicBezTo>
                    <a:lnTo>
                      <a:pt x="17" y="528"/>
                    </a:lnTo>
                    <a:cubicBezTo>
                      <a:pt x="17" y="532"/>
                      <a:pt x="13" y="535"/>
                      <a:pt x="9" y="535"/>
                    </a:cubicBezTo>
                    <a:close/>
                    <a:moveTo>
                      <a:pt x="4859" y="502"/>
                    </a:moveTo>
                    <a:cubicBezTo>
                      <a:pt x="4855" y="502"/>
                      <a:pt x="4851" y="498"/>
                      <a:pt x="4851" y="494"/>
                    </a:cubicBezTo>
                    <a:lnTo>
                      <a:pt x="4851" y="481"/>
                    </a:lnTo>
                    <a:cubicBezTo>
                      <a:pt x="4852" y="472"/>
                      <a:pt x="4866" y="472"/>
                      <a:pt x="4867" y="481"/>
                    </a:cubicBezTo>
                    <a:lnTo>
                      <a:pt x="4867" y="494"/>
                    </a:lnTo>
                    <a:cubicBezTo>
                      <a:pt x="4867" y="498"/>
                      <a:pt x="4863" y="502"/>
                      <a:pt x="4859" y="502"/>
                    </a:cubicBezTo>
                    <a:close/>
                    <a:moveTo>
                      <a:pt x="9" y="492"/>
                    </a:moveTo>
                    <a:cubicBezTo>
                      <a:pt x="5" y="491"/>
                      <a:pt x="1" y="488"/>
                      <a:pt x="1" y="484"/>
                    </a:cubicBezTo>
                    <a:lnTo>
                      <a:pt x="1" y="471"/>
                    </a:lnTo>
                    <a:cubicBezTo>
                      <a:pt x="2" y="462"/>
                      <a:pt x="16" y="462"/>
                      <a:pt x="17" y="471"/>
                    </a:cubicBezTo>
                    <a:lnTo>
                      <a:pt x="17" y="484"/>
                    </a:lnTo>
                    <a:cubicBezTo>
                      <a:pt x="17" y="488"/>
                      <a:pt x="13" y="492"/>
                      <a:pt x="9" y="492"/>
                    </a:cubicBezTo>
                    <a:close/>
                    <a:moveTo>
                      <a:pt x="4859" y="458"/>
                    </a:moveTo>
                    <a:cubicBezTo>
                      <a:pt x="4855" y="458"/>
                      <a:pt x="4851" y="454"/>
                      <a:pt x="4851" y="450"/>
                    </a:cubicBezTo>
                    <a:lnTo>
                      <a:pt x="4851" y="438"/>
                    </a:lnTo>
                    <a:cubicBezTo>
                      <a:pt x="4852" y="428"/>
                      <a:pt x="4866" y="428"/>
                      <a:pt x="4867" y="438"/>
                    </a:cubicBezTo>
                    <a:lnTo>
                      <a:pt x="4867" y="450"/>
                    </a:lnTo>
                    <a:cubicBezTo>
                      <a:pt x="4867" y="454"/>
                      <a:pt x="4863" y="458"/>
                      <a:pt x="4859" y="458"/>
                    </a:cubicBezTo>
                    <a:close/>
                    <a:moveTo>
                      <a:pt x="9" y="448"/>
                    </a:moveTo>
                    <a:cubicBezTo>
                      <a:pt x="5" y="448"/>
                      <a:pt x="1" y="444"/>
                      <a:pt x="1" y="440"/>
                    </a:cubicBezTo>
                    <a:lnTo>
                      <a:pt x="1" y="427"/>
                    </a:lnTo>
                    <a:cubicBezTo>
                      <a:pt x="2" y="418"/>
                      <a:pt x="16" y="418"/>
                      <a:pt x="17" y="427"/>
                    </a:cubicBezTo>
                    <a:lnTo>
                      <a:pt x="17" y="440"/>
                    </a:lnTo>
                    <a:cubicBezTo>
                      <a:pt x="17" y="444"/>
                      <a:pt x="13" y="448"/>
                      <a:pt x="9" y="448"/>
                    </a:cubicBezTo>
                    <a:close/>
                    <a:moveTo>
                      <a:pt x="4859" y="414"/>
                    </a:moveTo>
                    <a:cubicBezTo>
                      <a:pt x="4855" y="414"/>
                      <a:pt x="4851" y="411"/>
                      <a:pt x="4851" y="406"/>
                    </a:cubicBezTo>
                    <a:lnTo>
                      <a:pt x="4851" y="394"/>
                    </a:lnTo>
                    <a:cubicBezTo>
                      <a:pt x="4850" y="385"/>
                      <a:pt x="4868" y="385"/>
                      <a:pt x="4867" y="394"/>
                    </a:cubicBezTo>
                    <a:lnTo>
                      <a:pt x="4867" y="406"/>
                    </a:lnTo>
                    <a:cubicBezTo>
                      <a:pt x="4867" y="411"/>
                      <a:pt x="4863" y="414"/>
                      <a:pt x="4859" y="414"/>
                    </a:cubicBezTo>
                    <a:close/>
                    <a:moveTo>
                      <a:pt x="9" y="404"/>
                    </a:moveTo>
                    <a:cubicBezTo>
                      <a:pt x="5" y="404"/>
                      <a:pt x="1" y="401"/>
                      <a:pt x="1" y="396"/>
                    </a:cubicBezTo>
                    <a:lnTo>
                      <a:pt x="1" y="384"/>
                    </a:lnTo>
                    <a:cubicBezTo>
                      <a:pt x="0" y="375"/>
                      <a:pt x="18" y="375"/>
                      <a:pt x="17" y="384"/>
                    </a:cubicBezTo>
                    <a:lnTo>
                      <a:pt x="17" y="396"/>
                    </a:lnTo>
                    <a:cubicBezTo>
                      <a:pt x="17" y="401"/>
                      <a:pt x="13" y="404"/>
                      <a:pt x="9" y="404"/>
                    </a:cubicBezTo>
                    <a:close/>
                    <a:moveTo>
                      <a:pt x="4859" y="370"/>
                    </a:moveTo>
                    <a:cubicBezTo>
                      <a:pt x="4855" y="370"/>
                      <a:pt x="4851" y="367"/>
                      <a:pt x="4851" y="363"/>
                    </a:cubicBezTo>
                    <a:lnTo>
                      <a:pt x="4851" y="350"/>
                    </a:lnTo>
                    <a:cubicBezTo>
                      <a:pt x="4850" y="341"/>
                      <a:pt x="4868" y="341"/>
                      <a:pt x="4867" y="350"/>
                    </a:cubicBezTo>
                    <a:lnTo>
                      <a:pt x="4867" y="363"/>
                    </a:lnTo>
                    <a:cubicBezTo>
                      <a:pt x="4867" y="367"/>
                      <a:pt x="4863" y="370"/>
                      <a:pt x="4859" y="370"/>
                    </a:cubicBezTo>
                    <a:close/>
                    <a:moveTo>
                      <a:pt x="9" y="360"/>
                    </a:moveTo>
                    <a:cubicBezTo>
                      <a:pt x="5" y="360"/>
                      <a:pt x="1" y="357"/>
                      <a:pt x="1" y="353"/>
                    </a:cubicBezTo>
                    <a:lnTo>
                      <a:pt x="1" y="340"/>
                    </a:lnTo>
                    <a:cubicBezTo>
                      <a:pt x="0" y="331"/>
                      <a:pt x="18" y="331"/>
                      <a:pt x="17" y="340"/>
                    </a:cubicBezTo>
                    <a:lnTo>
                      <a:pt x="17" y="353"/>
                    </a:lnTo>
                    <a:cubicBezTo>
                      <a:pt x="17" y="357"/>
                      <a:pt x="13" y="360"/>
                      <a:pt x="9" y="360"/>
                    </a:cubicBezTo>
                    <a:close/>
                    <a:moveTo>
                      <a:pt x="4859" y="327"/>
                    </a:moveTo>
                    <a:cubicBezTo>
                      <a:pt x="4855" y="327"/>
                      <a:pt x="4851" y="323"/>
                      <a:pt x="4851" y="319"/>
                    </a:cubicBezTo>
                    <a:lnTo>
                      <a:pt x="4851" y="306"/>
                    </a:lnTo>
                    <a:cubicBezTo>
                      <a:pt x="4850" y="298"/>
                      <a:pt x="4868" y="298"/>
                      <a:pt x="4867" y="306"/>
                    </a:cubicBezTo>
                    <a:lnTo>
                      <a:pt x="4867" y="319"/>
                    </a:lnTo>
                    <a:cubicBezTo>
                      <a:pt x="4867" y="323"/>
                      <a:pt x="4863" y="326"/>
                      <a:pt x="4859" y="326"/>
                    </a:cubicBezTo>
                    <a:lnTo>
                      <a:pt x="4859" y="327"/>
                    </a:lnTo>
                    <a:close/>
                    <a:moveTo>
                      <a:pt x="9" y="317"/>
                    </a:moveTo>
                    <a:cubicBezTo>
                      <a:pt x="5" y="317"/>
                      <a:pt x="1" y="313"/>
                      <a:pt x="1" y="309"/>
                    </a:cubicBezTo>
                    <a:lnTo>
                      <a:pt x="1" y="296"/>
                    </a:lnTo>
                    <a:cubicBezTo>
                      <a:pt x="2" y="287"/>
                      <a:pt x="16" y="287"/>
                      <a:pt x="17" y="296"/>
                    </a:cubicBezTo>
                    <a:lnTo>
                      <a:pt x="17" y="309"/>
                    </a:lnTo>
                    <a:cubicBezTo>
                      <a:pt x="17" y="313"/>
                      <a:pt x="13" y="317"/>
                      <a:pt x="9" y="317"/>
                    </a:cubicBezTo>
                    <a:close/>
                    <a:moveTo>
                      <a:pt x="4859" y="283"/>
                    </a:moveTo>
                    <a:cubicBezTo>
                      <a:pt x="4855" y="283"/>
                      <a:pt x="4851" y="279"/>
                      <a:pt x="4851" y="275"/>
                    </a:cubicBezTo>
                    <a:lnTo>
                      <a:pt x="4851" y="263"/>
                    </a:lnTo>
                    <a:cubicBezTo>
                      <a:pt x="4852" y="253"/>
                      <a:pt x="4866" y="253"/>
                      <a:pt x="4867" y="263"/>
                    </a:cubicBezTo>
                    <a:lnTo>
                      <a:pt x="4867" y="275"/>
                    </a:lnTo>
                    <a:cubicBezTo>
                      <a:pt x="4867" y="279"/>
                      <a:pt x="4863" y="283"/>
                      <a:pt x="4859" y="283"/>
                    </a:cubicBezTo>
                    <a:close/>
                    <a:moveTo>
                      <a:pt x="9" y="273"/>
                    </a:moveTo>
                    <a:cubicBezTo>
                      <a:pt x="5" y="273"/>
                      <a:pt x="1" y="269"/>
                      <a:pt x="1" y="265"/>
                    </a:cubicBezTo>
                    <a:lnTo>
                      <a:pt x="1" y="252"/>
                    </a:lnTo>
                    <a:cubicBezTo>
                      <a:pt x="2" y="243"/>
                      <a:pt x="16" y="243"/>
                      <a:pt x="17" y="252"/>
                    </a:cubicBezTo>
                    <a:lnTo>
                      <a:pt x="17" y="265"/>
                    </a:lnTo>
                    <a:cubicBezTo>
                      <a:pt x="17" y="269"/>
                      <a:pt x="13" y="273"/>
                      <a:pt x="9" y="272"/>
                    </a:cubicBezTo>
                    <a:lnTo>
                      <a:pt x="9" y="273"/>
                    </a:lnTo>
                    <a:close/>
                    <a:moveTo>
                      <a:pt x="4859" y="239"/>
                    </a:moveTo>
                    <a:cubicBezTo>
                      <a:pt x="4855" y="239"/>
                      <a:pt x="4851" y="236"/>
                      <a:pt x="4851" y="231"/>
                    </a:cubicBezTo>
                    <a:lnTo>
                      <a:pt x="4851" y="219"/>
                    </a:lnTo>
                    <a:cubicBezTo>
                      <a:pt x="4852" y="210"/>
                      <a:pt x="4866" y="210"/>
                      <a:pt x="4867" y="219"/>
                    </a:cubicBezTo>
                    <a:lnTo>
                      <a:pt x="4867" y="231"/>
                    </a:lnTo>
                    <a:cubicBezTo>
                      <a:pt x="4867" y="236"/>
                      <a:pt x="4863" y="239"/>
                      <a:pt x="4859" y="239"/>
                    </a:cubicBezTo>
                    <a:close/>
                    <a:moveTo>
                      <a:pt x="9" y="229"/>
                    </a:moveTo>
                    <a:cubicBezTo>
                      <a:pt x="5" y="229"/>
                      <a:pt x="1" y="225"/>
                      <a:pt x="1" y="221"/>
                    </a:cubicBezTo>
                    <a:lnTo>
                      <a:pt x="1" y="209"/>
                    </a:lnTo>
                    <a:cubicBezTo>
                      <a:pt x="2" y="199"/>
                      <a:pt x="16" y="199"/>
                      <a:pt x="17" y="209"/>
                    </a:cubicBezTo>
                    <a:lnTo>
                      <a:pt x="17" y="221"/>
                    </a:lnTo>
                    <a:cubicBezTo>
                      <a:pt x="17" y="225"/>
                      <a:pt x="13" y="229"/>
                      <a:pt x="9" y="229"/>
                    </a:cubicBezTo>
                    <a:close/>
                    <a:moveTo>
                      <a:pt x="4859" y="195"/>
                    </a:moveTo>
                    <a:cubicBezTo>
                      <a:pt x="4855" y="195"/>
                      <a:pt x="4851" y="192"/>
                      <a:pt x="4851" y="188"/>
                    </a:cubicBezTo>
                    <a:lnTo>
                      <a:pt x="4851" y="175"/>
                    </a:lnTo>
                    <a:cubicBezTo>
                      <a:pt x="4850" y="166"/>
                      <a:pt x="4868" y="166"/>
                      <a:pt x="4867" y="175"/>
                    </a:cubicBezTo>
                    <a:lnTo>
                      <a:pt x="4867" y="188"/>
                    </a:lnTo>
                    <a:cubicBezTo>
                      <a:pt x="4867" y="192"/>
                      <a:pt x="4863" y="195"/>
                      <a:pt x="4859" y="195"/>
                    </a:cubicBezTo>
                    <a:close/>
                    <a:moveTo>
                      <a:pt x="9" y="185"/>
                    </a:moveTo>
                    <a:cubicBezTo>
                      <a:pt x="5" y="185"/>
                      <a:pt x="1" y="182"/>
                      <a:pt x="1" y="177"/>
                    </a:cubicBezTo>
                    <a:lnTo>
                      <a:pt x="1" y="165"/>
                    </a:lnTo>
                    <a:cubicBezTo>
                      <a:pt x="0" y="156"/>
                      <a:pt x="18" y="156"/>
                      <a:pt x="17" y="165"/>
                    </a:cubicBezTo>
                    <a:lnTo>
                      <a:pt x="17" y="177"/>
                    </a:lnTo>
                    <a:cubicBezTo>
                      <a:pt x="17" y="182"/>
                      <a:pt x="13" y="185"/>
                      <a:pt x="9" y="185"/>
                    </a:cubicBezTo>
                    <a:close/>
                    <a:moveTo>
                      <a:pt x="4859" y="152"/>
                    </a:moveTo>
                    <a:cubicBezTo>
                      <a:pt x="4855" y="151"/>
                      <a:pt x="4851" y="148"/>
                      <a:pt x="4851" y="144"/>
                    </a:cubicBezTo>
                    <a:lnTo>
                      <a:pt x="4851" y="133"/>
                    </a:lnTo>
                    <a:cubicBezTo>
                      <a:pt x="4851" y="129"/>
                      <a:pt x="4854" y="125"/>
                      <a:pt x="4859" y="125"/>
                    </a:cubicBezTo>
                    <a:lnTo>
                      <a:pt x="4859" y="125"/>
                    </a:lnTo>
                    <a:cubicBezTo>
                      <a:pt x="4863" y="124"/>
                      <a:pt x="4867" y="127"/>
                      <a:pt x="4867" y="131"/>
                    </a:cubicBezTo>
                    <a:lnTo>
                      <a:pt x="4867" y="144"/>
                    </a:lnTo>
                    <a:cubicBezTo>
                      <a:pt x="4866" y="148"/>
                      <a:pt x="4863" y="151"/>
                      <a:pt x="4859" y="151"/>
                    </a:cubicBezTo>
                    <a:lnTo>
                      <a:pt x="4859" y="152"/>
                    </a:lnTo>
                    <a:close/>
                    <a:moveTo>
                      <a:pt x="9" y="142"/>
                    </a:moveTo>
                    <a:cubicBezTo>
                      <a:pt x="5" y="142"/>
                      <a:pt x="1" y="138"/>
                      <a:pt x="1" y="134"/>
                    </a:cubicBezTo>
                    <a:lnTo>
                      <a:pt x="1" y="134"/>
                    </a:lnTo>
                    <a:cubicBezTo>
                      <a:pt x="1" y="130"/>
                      <a:pt x="1" y="126"/>
                      <a:pt x="1" y="121"/>
                    </a:cubicBezTo>
                    <a:cubicBezTo>
                      <a:pt x="2" y="117"/>
                      <a:pt x="5" y="114"/>
                      <a:pt x="10" y="114"/>
                    </a:cubicBezTo>
                    <a:cubicBezTo>
                      <a:pt x="14" y="115"/>
                      <a:pt x="17" y="119"/>
                      <a:pt x="17" y="123"/>
                    </a:cubicBezTo>
                    <a:lnTo>
                      <a:pt x="17" y="134"/>
                    </a:lnTo>
                    <a:cubicBezTo>
                      <a:pt x="16" y="138"/>
                      <a:pt x="13" y="141"/>
                      <a:pt x="9" y="142"/>
                    </a:cubicBezTo>
                    <a:close/>
                    <a:moveTo>
                      <a:pt x="4855" y="108"/>
                    </a:moveTo>
                    <a:cubicBezTo>
                      <a:pt x="4851" y="108"/>
                      <a:pt x="4848" y="106"/>
                      <a:pt x="4847" y="103"/>
                    </a:cubicBezTo>
                    <a:cubicBezTo>
                      <a:pt x="4846" y="99"/>
                      <a:pt x="4845" y="95"/>
                      <a:pt x="4844" y="92"/>
                    </a:cubicBezTo>
                    <a:cubicBezTo>
                      <a:pt x="4842" y="87"/>
                      <a:pt x="4844" y="83"/>
                      <a:pt x="4849" y="82"/>
                    </a:cubicBezTo>
                    <a:cubicBezTo>
                      <a:pt x="4853" y="80"/>
                      <a:pt x="4857" y="82"/>
                      <a:pt x="4859" y="86"/>
                    </a:cubicBezTo>
                    <a:cubicBezTo>
                      <a:pt x="4860" y="90"/>
                      <a:pt x="4862" y="94"/>
                      <a:pt x="4863" y="98"/>
                    </a:cubicBezTo>
                    <a:cubicBezTo>
                      <a:pt x="4864" y="103"/>
                      <a:pt x="4861" y="107"/>
                      <a:pt x="4857" y="108"/>
                    </a:cubicBezTo>
                    <a:cubicBezTo>
                      <a:pt x="4856" y="108"/>
                      <a:pt x="4855" y="108"/>
                      <a:pt x="4855" y="108"/>
                    </a:cubicBezTo>
                    <a:close/>
                    <a:moveTo>
                      <a:pt x="17" y="99"/>
                    </a:moveTo>
                    <a:cubicBezTo>
                      <a:pt x="16" y="99"/>
                      <a:pt x="15" y="99"/>
                      <a:pt x="14" y="99"/>
                    </a:cubicBezTo>
                    <a:cubicBezTo>
                      <a:pt x="10" y="97"/>
                      <a:pt x="8" y="93"/>
                      <a:pt x="10" y="89"/>
                    </a:cubicBezTo>
                    <a:cubicBezTo>
                      <a:pt x="11" y="85"/>
                      <a:pt x="13" y="81"/>
                      <a:pt x="15" y="76"/>
                    </a:cubicBezTo>
                    <a:cubicBezTo>
                      <a:pt x="19" y="66"/>
                      <a:pt x="35" y="73"/>
                      <a:pt x="29" y="83"/>
                    </a:cubicBezTo>
                    <a:cubicBezTo>
                      <a:pt x="27" y="87"/>
                      <a:pt x="26" y="90"/>
                      <a:pt x="24" y="94"/>
                    </a:cubicBezTo>
                    <a:cubicBezTo>
                      <a:pt x="23" y="97"/>
                      <a:pt x="20" y="99"/>
                      <a:pt x="17" y="98"/>
                    </a:cubicBezTo>
                    <a:lnTo>
                      <a:pt x="17" y="99"/>
                    </a:lnTo>
                    <a:close/>
                    <a:moveTo>
                      <a:pt x="4836" y="69"/>
                    </a:moveTo>
                    <a:cubicBezTo>
                      <a:pt x="4834" y="69"/>
                      <a:pt x="4832" y="68"/>
                      <a:pt x="4830" y="66"/>
                    </a:cubicBezTo>
                    <a:cubicBezTo>
                      <a:pt x="4828" y="63"/>
                      <a:pt x="4825" y="60"/>
                      <a:pt x="4823" y="57"/>
                    </a:cubicBezTo>
                    <a:cubicBezTo>
                      <a:pt x="4816" y="49"/>
                      <a:pt x="4828" y="39"/>
                      <a:pt x="4835" y="46"/>
                    </a:cubicBezTo>
                    <a:cubicBezTo>
                      <a:pt x="4837" y="50"/>
                      <a:pt x="4840" y="53"/>
                      <a:pt x="4843" y="57"/>
                    </a:cubicBezTo>
                    <a:cubicBezTo>
                      <a:pt x="4847" y="62"/>
                      <a:pt x="4843" y="69"/>
                      <a:pt x="4836" y="69"/>
                    </a:cubicBezTo>
                    <a:close/>
                    <a:moveTo>
                      <a:pt x="39" y="61"/>
                    </a:moveTo>
                    <a:cubicBezTo>
                      <a:pt x="33" y="61"/>
                      <a:pt x="29" y="54"/>
                      <a:pt x="33" y="49"/>
                    </a:cubicBezTo>
                    <a:cubicBezTo>
                      <a:pt x="36" y="45"/>
                      <a:pt x="39" y="42"/>
                      <a:pt x="42" y="39"/>
                    </a:cubicBezTo>
                    <a:cubicBezTo>
                      <a:pt x="50" y="33"/>
                      <a:pt x="59" y="43"/>
                      <a:pt x="53" y="50"/>
                    </a:cubicBezTo>
                    <a:cubicBezTo>
                      <a:pt x="50" y="53"/>
                      <a:pt x="47" y="56"/>
                      <a:pt x="45" y="59"/>
                    </a:cubicBezTo>
                    <a:cubicBezTo>
                      <a:pt x="43" y="60"/>
                      <a:pt x="41" y="61"/>
                      <a:pt x="38" y="61"/>
                    </a:cubicBezTo>
                    <a:lnTo>
                      <a:pt x="39" y="61"/>
                    </a:lnTo>
                    <a:close/>
                    <a:moveTo>
                      <a:pt x="4805" y="39"/>
                    </a:moveTo>
                    <a:cubicBezTo>
                      <a:pt x="4804" y="39"/>
                      <a:pt x="4802" y="38"/>
                      <a:pt x="4801" y="37"/>
                    </a:cubicBezTo>
                    <a:cubicBezTo>
                      <a:pt x="4798" y="35"/>
                      <a:pt x="4794" y="33"/>
                      <a:pt x="4791" y="31"/>
                    </a:cubicBezTo>
                    <a:cubicBezTo>
                      <a:pt x="4787" y="29"/>
                      <a:pt x="4786" y="24"/>
                      <a:pt x="4788" y="20"/>
                    </a:cubicBezTo>
                    <a:cubicBezTo>
                      <a:pt x="4790" y="17"/>
                      <a:pt x="4795" y="15"/>
                      <a:pt x="4799" y="17"/>
                    </a:cubicBezTo>
                    <a:cubicBezTo>
                      <a:pt x="4802" y="20"/>
                      <a:pt x="4806" y="22"/>
                      <a:pt x="4810" y="24"/>
                    </a:cubicBezTo>
                    <a:cubicBezTo>
                      <a:pt x="4816" y="29"/>
                      <a:pt x="4813" y="38"/>
                      <a:pt x="4805" y="39"/>
                    </a:cubicBezTo>
                    <a:close/>
                    <a:moveTo>
                      <a:pt x="72" y="33"/>
                    </a:moveTo>
                    <a:cubicBezTo>
                      <a:pt x="64" y="33"/>
                      <a:pt x="62" y="23"/>
                      <a:pt x="68" y="19"/>
                    </a:cubicBezTo>
                    <a:cubicBezTo>
                      <a:pt x="73" y="16"/>
                      <a:pt x="77" y="14"/>
                      <a:pt x="81" y="13"/>
                    </a:cubicBezTo>
                    <a:cubicBezTo>
                      <a:pt x="85" y="11"/>
                      <a:pt x="90" y="12"/>
                      <a:pt x="91" y="16"/>
                    </a:cubicBezTo>
                    <a:cubicBezTo>
                      <a:pt x="93" y="20"/>
                      <a:pt x="91" y="25"/>
                      <a:pt x="87" y="27"/>
                    </a:cubicBezTo>
                    <a:cubicBezTo>
                      <a:pt x="84" y="28"/>
                      <a:pt x="80" y="30"/>
                      <a:pt x="77" y="32"/>
                    </a:cubicBezTo>
                    <a:cubicBezTo>
                      <a:pt x="75" y="33"/>
                      <a:pt x="74" y="33"/>
                      <a:pt x="72" y="33"/>
                    </a:cubicBezTo>
                    <a:close/>
                    <a:moveTo>
                      <a:pt x="4766" y="21"/>
                    </a:moveTo>
                    <a:lnTo>
                      <a:pt x="4764" y="21"/>
                    </a:lnTo>
                    <a:cubicBezTo>
                      <a:pt x="4760" y="20"/>
                      <a:pt x="4756" y="19"/>
                      <a:pt x="4752" y="18"/>
                    </a:cubicBezTo>
                    <a:cubicBezTo>
                      <a:pt x="4748" y="18"/>
                      <a:pt x="4745" y="14"/>
                      <a:pt x="4746" y="9"/>
                    </a:cubicBezTo>
                    <a:cubicBezTo>
                      <a:pt x="4747" y="5"/>
                      <a:pt x="4751" y="2"/>
                      <a:pt x="4755" y="3"/>
                    </a:cubicBezTo>
                    <a:cubicBezTo>
                      <a:pt x="4759" y="4"/>
                      <a:pt x="4764" y="4"/>
                      <a:pt x="4767" y="6"/>
                    </a:cubicBezTo>
                    <a:cubicBezTo>
                      <a:pt x="4778" y="7"/>
                      <a:pt x="4776" y="22"/>
                      <a:pt x="4765" y="21"/>
                    </a:cubicBezTo>
                    <a:lnTo>
                      <a:pt x="4766" y="21"/>
                    </a:lnTo>
                    <a:close/>
                    <a:moveTo>
                      <a:pt x="113" y="18"/>
                    </a:moveTo>
                    <a:cubicBezTo>
                      <a:pt x="109" y="18"/>
                      <a:pt x="106" y="15"/>
                      <a:pt x="105" y="11"/>
                    </a:cubicBezTo>
                    <a:cubicBezTo>
                      <a:pt x="104" y="7"/>
                      <a:pt x="107" y="3"/>
                      <a:pt x="111" y="2"/>
                    </a:cubicBezTo>
                    <a:cubicBezTo>
                      <a:pt x="116" y="1"/>
                      <a:pt x="120" y="1"/>
                      <a:pt x="125" y="1"/>
                    </a:cubicBezTo>
                    <a:cubicBezTo>
                      <a:pt x="129" y="0"/>
                      <a:pt x="133" y="4"/>
                      <a:pt x="133" y="8"/>
                    </a:cubicBezTo>
                    <a:cubicBezTo>
                      <a:pt x="133" y="12"/>
                      <a:pt x="130" y="16"/>
                      <a:pt x="126" y="16"/>
                    </a:cubicBezTo>
                    <a:cubicBezTo>
                      <a:pt x="122" y="16"/>
                      <a:pt x="118" y="17"/>
                      <a:pt x="114" y="18"/>
                    </a:cubicBezTo>
                    <a:lnTo>
                      <a:pt x="113" y="18"/>
                    </a:lnTo>
                    <a:close/>
                    <a:moveTo>
                      <a:pt x="4722" y="17"/>
                    </a:moveTo>
                    <a:lnTo>
                      <a:pt x="4709" y="17"/>
                    </a:lnTo>
                    <a:cubicBezTo>
                      <a:pt x="4700" y="15"/>
                      <a:pt x="4700" y="2"/>
                      <a:pt x="4709" y="1"/>
                    </a:cubicBezTo>
                    <a:lnTo>
                      <a:pt x="4722" y="1"/>
                    </a:lnTo>
                    <a:cubicBezTo>
                      <a:pt x="4731" y="0"/>
                      <a:pt x="4731" y="18"/>
                      <a:pt x="4722" y="17"/>
                    </a:cubicBezTo>
                    <a:close/>
                    <a:moveTo>
                      <a:pt x="4678" y="17"/>
                    </a:moveTo>
                    <a:lnTo>
                      <a:pt x="4666" y="17"/>
                    </a:lnTo>
                    <a:cubicBezTo>
                      <a:pt x="4656" y="15"/>
                      <a:pt x="4656" y="2"/>
                      <a:pt x="4666" y="1"/>
                    </a:cubicBezTo>
                    <a:lnTo>
                      <a:pt x="4678" y="1"/>
                    </a:lnTo>
                    <a:cubicBezTo>
                      <a:pt x="4687" y="0"/>
                      <a:pt x="4687" y="18"/>
                      <a:pt x="4678" y="17"/>
                    </a:cubicBezTo>
                    <a:close/>
                    <a:moveTo>
                      <a:pt x="4634" y="17"/>
                    </a:moveTo>
                    <a:lnTo>
                      <a:pt x="4622" y="17"/>
                    </a:lnTo>
                    <a:cubicBezTo>
                      <a:pt x="4613" y="15"/>
                      <a:pt x="4613" y="2"/>
                      <a:pt x="4622" y="1"/>
                    </a:cubicBezTo>
                    <a:lnTo>
                      <a:pt x="4634" y="1"/>
                    </a:lnTo>
                    <a:cubicBezTo>
                      <a:pt x="4643" y="0"/>
                      <a:pt x="4643" y="18"/>
                      <a:pt x="4634" y="17"/>
                    </a:cubicBezTo>
                    <a:close/>
                    <a:moveTo>
                      <a:pt x="4591" y="17"/>
                    </a:moveTo>
                    <a:lnTo>
                      <a:pt x="4578" y="17"/>
                    </a:lnTo>
                    <a:cubicBezTo>
                      <a:pt x="4569" y="18"/>
                      <a:pt x="4569" y="0"/>
                      <a:pt x="4578" y="1"/>
                    </a:cubicBezTo>
                    <a:lnTo>
                      <a:pt x="4591" y="1"/>
                    </a:lnTo>
                    <a:cubicBezTo>
                      <a:pt x="4600" y="2"/>
                      <a:pt x="4600" y="15"/>
                      <a:pt x="4591" y="17"/>
                    </a:cubicBezTo>
                    <a:close/>
                    <a:moveTo>
                      <a:pt x="4547" y="17"/>
                    </a:moveTo>
                    <a:lnTo>
                      <a:pt x="4534" y="17"/>
                    </a:lnTo>
                    <a:cubicBezTo>
                      <a:pt x="4525" y="18"/>
                      <a:pt x="4525" y="0"/>
                      <a:pt x="4534" y="1"/>
                    </a:cubicBezTo>
                    <a:lnTo>
                      <a:pt x="4547" y="1"/>
                    </a:lnTo>
                    <a:cubicBezTo>
                      <a:pt x="4556" y="2"/>
                      <a:pt x="4556" y="15"/>
                      <a:pt x="4547" y="17"/>
                    </a:cubicBezTo>
                    <a:close/>
                    <a:moveTo>
                      <a:pt x="4503" y="17"/>
                    </a:moveTo>
                    <a:lnTo>
                      <a:pt x="4490" y="17"/>
                    </a:lnTo>
                    <a:cubicBezTo>
                      <a:pt x="4481" y="15"/>
                      <a:pt x="4481" y="2"/>
                      <a:pt x="4490" y="1"/>
                    </a:cubicBezTo>
                    <a:lnTo>
                      <a:pt x="4503" y="1"/>
                    </a:lnTo>
                    <a:cubicBezTo>
                      <a:pt x="4512" y="0"/>
                      <a:pt x="4512" y="18"/>
                      <a:pt x="4503" y="17"/>
                    </a:cubicBezTo>
                    <a:close/>
                    <a:moveTo>
                      <a:pt x="4459" y="17"/>
                    </a:moveTo>
                    <a:lnTo>
                      <a:pt x="4447" y="17"/>
                    </a:lnTo>
                    <a:cubicBezTo>
                      <a:pt x="4437" y="15"/>
                      <a:pt x="4437" y="2"/>
                      <a:pt x="4447" y="1"/>
                    </a:cubicBezTo>
                    <a:lnTo>
                      <a:pt x="4459" y="1"/>
                    </a:lnTo>
                    <a:cubicBezTo>
                      <a:pt x="4468" y="0"/>
                      <a:pt x="4468" y="18"/>
                      <a:pt x="4459" y="17"/>
                    </a:cubicBezTo>
                    <a:close/>
                    <a:moveTo>
                      <a:pt x="4415" y="17"/>
                    </a:moveTo>
                    <a:lnTo>
                      <a:pt x="4403" y="17"/>
                    </a:lnTo>
                    <a:cubicBezTo>
                      <a:pt x="4394" y="18"/>
                      <a:pt x="4394" y="0"/>
                      <a:pt x="4403" y="1"/>
                    </a:cubicBezTo>
                    <a:lnTo>
                      <a:pt x="4415" y="1"/>
                    </a:lnTo>
                    <a:cubicBezTo>
                      <a:pt x="4425" y="2"/>
                      <a:pt x="4425" y="15"/>
                      <a:pt x="4415" y="17"/>
                    </a:cubicBezTo>
                    <a:close/>
                    <a:moveTo>
                      <a:pt x="4372" y="17"/>
                    </a:moveTo>
                    <a:lnTo>
                      <a:pt x="4359" y="17"/>
                    </a:lnTo>
                    <a:cubicBezTo>
                      <a:pt x="4350" y="18"/>
                      <a:pt x="4350" y="0"/>
                      <a:pt x="4359" y="1"/>
                    </a:cubicBezTo>
                    <a:lnTo>
                      <a:pt x="4372" y="1"/>
                    </a:lnTo>
                    <a:cubicBezTo>
                      <a:pt x="4381" y="2"/>
                      <a:pt x="4381" y="15"/>
                      <a:pt x="4372" y="17"/>
                    </a:cubicBezTo>
                    <a:close/>
                    <a:moveTo>
                      <a:pt x="4328" y="17"/>
                    </a:moveTo>
                    <a:lnTo>
                      <a:pt x="4315" y="17"/>
                    </a:lnTo>
                    <a:cubicBezTo>
                      <a:pt x="4306" y="15"/>
                      <a:pt x="4306" y="2"/>
                      <a:pt x="4315" y="1"/>
                    </a:cubicBezTo>
                    <a:lnTo>
                      <a:pt x="4328" y="1"/>
                    </a:lnTo>
                    <a:cubicBezTo>
                      <a:pt x="4337" y="0"/>
                      <a:pt x="4337" y="18"/>
                      <a:pt x="4328" y="17"/>
                    </a:cubicBezTo>
                    <a:close/>
                    <a:moveTo>
                      <a:pt x="4284" y="17"/>
                    </a:moveTo>
                    <a:lnTo>
                      <a:pt x="4272" y="17"/>
                    </a:lnTo>
                    <a:cubicBezTo>
                      <a:pt x="4262" y="15"/>
                      <a:pt x="4262" y="2"/>
                      <a:pt x="4272" y="1"/>
                    </a:cubicBezTo>
                    <a:lnTo>
                      <a:pt x="4284" y="1"/>
                    </a:lnTo>
                    <a:cubicBezTo>
                      <a:pt x="4293" y="0"/>
                      <a:pt x="4293" y="18"/>
                      <a:pt x="4284" y="17"/>
                    </a:cubicBezTo>
                    <a:close/>
                    <a:moveTo>
                      <a:pt x="4240" y="17"/>
                    </a:moveTo>
                    <a:lnTo>
                      <a:pt x="4228" y="17"/>
                    </a:lnTo>
                    <a:cubicBezTo>
                      <a:pt x="4219" y="18"/>
                      <a:pt x="4219" y="0"/>
                      <a:pt x="4228" y="1"/>
                    </a:cubicBezTo>
                    <a:lnTo>
                      <a:pt x="4240" y="1"/>
                    </a:lnTo>
                    <a:cubicBezTo>
                      <a:pt x="4249" y="0"/>
                      <a:pt x="4249" y="18"/>
                      <a:pt x="4240" y="17"/>
                    </a:cubicBezTo>
                    <a:close/>
                    <a:moveTo>
                      <a:pt x="4197" y="17"/>
                    </a:moveTo>
                    <a:lnTo>
                      <a:pt x="4184" y="17"/>
                    </a:lnTo>
                    <a:cubicBezTo>
                      <a:pt x="4175" y="18"/>
                      <a:pt x="4175" y="0"/>
                      <a:pt x="4184" y="1"/>
                    </a:cubicBezTo>
                    <a:lnTo>
                      <a:pt x="4197" y="1"/>
                    </a:lnTo>
                    <a:cubicBezTo>
                      <a:pt x="4206" y="2"/>
                      <a:pt x="4206" y="15"/>
                      <a:pt x="4197" y="17"/>
                    </a:cubicBezTo>
                    <a:close/>
                    <a:moveTo>
                      <a:pt x="4153" y="17"/>
                    </a:moveTo>
                    <a:lnTo>
                      <a:pt x="4140" y="17"/>
                    </a:lnTo>
                    <a:cubicBezTo>
                      <a:pt x="4131" y="15"/>
                      <a:pt x="4131" y="2"/>
                      <a:pt x="4140" y="1"/>
                    </a:cubicBezTo>
                    <a:lnTo>
                      <a:pt x="4153" y="1"/>
                    </a:lnTo>
                    <a:cubicBezTo>
                      <a:pt x="4162" y="2"/>
                      <a:pt x="4162" y="15"/>
                      <a:pt x="4153" y="17"/>
                    </a:cubicBezTo>
                    <a:close/>
                    <a:moveTo>
                      <a:pt x="4109" y="17"/>
                    </a:moveTo>
                    <a:lnTo>
                      <a:pt x="4096" y="17"/>
                    </a:lnTo>
                    <a:cubicBezTo>
                      <a:pt x="4087" y="15"/>
                      <a:pt x="4087" y="2"/>
                      <a:pt x="4096" y="1"/>
                    </a:cubicBezTo>
                    <a:lnTo>
                      <a:pt x="4109" y="1"/>
                    </a:lnTo>
                    <a:cubicBezTo>
                      <a:pt x="4118" y="0"/>
                      <a:pt x="4118" y="18"/>
                      <a:pt x="4109" y="17"/>
                    </a:cubicBezTo>
                    <a:close/>
                    <a:moveTo>
                      <a:pt x="4065" y="17"/>
                    </a:moveTo>
                    <a:lnTo>
                      <a:pt x="4053" y="17"/>
                    </a:lnTo>
                    <a:cubicBezTo>
                      <a:pt x="4043" y="15"/>
                      <a:pt x="4043" y="2"/>
                      <a:pt x="4053" y="1"/>
                    </a:cubicBezTo>
                    <a:lnTo>
                      <a:pt x="4065" y="1"/>
                    </a:lnTo>
                    <a:cubicBezTo>
                      <a:pt x="4074" y="0"/>
                      <a:pt x="4074" y="18"/>
                      <a:pt x="4065" y="17"/>
                    </a:cubicBezTo>
                    <a:close/>
                    <a:moveTo>
                      <a:pt x="4021" y="17"/>
                    </a:moveTo>
                    <a:lnTo>
                      <a:pt x="4009" y="17"/>
                    </a:lnTo>
                    <a:cubicBezTo>
                      <a:pt x="4000" y="18"/>
                      <a:pt x="4000" y="0"/>
                      <a:pt x="4009" y="1"/>
                    </a:cubicBezTo>
                    <a:lnTo>
                      <a:pt x="4021" y="1"/>
                    </a:lnTo>
                    <a:cubicBezTo>
                      <a:pt x="4031" y="2"/>
                      <a:pt x="4031" y="15"/>
                      <a:pt x="4021" y="17"/>
                    </a:cubicBezTo>
                    <a:close/>
                    <a:moveTo>
                      <a:pt x="3978" y="17"/>
                    </a:moveTo>
                    <a:lnTo>
                      <a:pt x="3965" y="17"/>
                    </a:lnTo>
                    <a:cubicBezTo>
                      <a:pt x="3956" y="18"/>
                      <a:pt x="3956" y="0"/>
                      <a:pt x="3965" y="1"/>
                    </a:cubicBezTo>
                    <a:lnTo>
                      <a:pt x="3978" y="1"/>
                    </a:lnTo>
                    <a:cubicBezTo>
                      <a:pt x="3987" y="2"/>
                      <a:pt x="3987" y="15"/>
                      <a:pt x="3978" y="17"/>
                    </a:cubicBezTo>
                    <a:close/>
                    <a:moveTo>
                      <a:pt x="3934" y="17"/>
                    </a:moveTo>
                    <a:lnTo>
                      <a:pt x="3921" y="17"/>
                    </a:lnTo>
                    <a:cubicBezTo>
                      <a:pt x="3912" y="15"/>
                      <a:pt x="3912" y="2"/>
                      <a:pt x="3921" y="1"/>
                    </a:cubicBezTo>
                    <a:lnTo>
                      <a:pt x="3934" y="1"/>
                    </a:lnTo>
                    <a:cubicBezTo>
                      <a:pt x="3943" y="0"/>
                      <a:pt x="3943" y="18"/>
                      <a:pt x="3934" y="17"/>
                    </a:cubicBezTo>
                    <a:close/>
                    <a:moveTo>
                      <a:pt x="3890" y="17"/>
                    </a:moveTo>
                    <a:lnTo>
                      <a:pt x="3878" y="17"/>
                    </a:lnTo>
                    <a:cubicBezTo>
                      <a:pt x="3868" y="15"/>
                      <a:pt x="3868" y="2"/>
                      <a:pt x="3878" y="1"/>
                    </a:cubicBezTo>
                    <a:lnTo>
                      <a:pt x="3890" y="1"/>
                    </a:lnTo>
                    <a:cubicBezTo>
                      <a:pt x="3899" y="0"/>
                      <a:pt x="3899" y="18"/>
                      <a:pt x="3890" y="17"/>
                    </a:cubicBezTo>
                    <a:close/>
                    <a:moveTo>
                      <a:pt x="3846" y="17"/>
                    </a:moveTo>
                    <a:lnTo>
                      <a:pt x="3834" y="17"/>
                    </a:lnTo>
                    <a:cubicBezTo>
                      <a:pt x="3825" y="18"/>
                      <a:pt x="3825" y="0"/>
                      <a:pt x="3834" y="1"/>
                    </a:cubicBezTo>
                    <a:lnTo>
                      <a:pt x="3846" y="1"/>
                    </a:lnTo>
                    <a:cubicBezTo>
                      <a:pt x="3855" y="0"/>
                      <a:pt x="3855" y="18"/>
                      <a:pt x="3846" y="17"/>
                    </a:cubicBezTo>
                    <a:close/>
                    <a:moveTo>
                      <a:pt x="3803" y="17"/>
                    </a:moveTo>
                    <a:lnTo>
                      <a:pt x="3790" y="17"/>
                    </a:lnTo>
                    <a:cubicBezTo>
                      <a:pt x="3781" y="18"/>
                      <a:pt x="3781" y="0"/>
                      <a:pt x="3790" y="1"/>
                    </a:cubicBezTo>
                    <a:lnTo>
                      <a:pt x="3803" y="1"/>
                    </a:lnTo>
                    <a:cubicBezTo>
                      <a:pt x="3812" y="2"/>
                      <a:pt x="3812" y="15"/>
                      <a:pt x="3803" y="17"/>
                    </a:cubicBezTo>
                    <a:close/>
                    <a:moveTo>
                      <a:pt x="3759" y="17"/>
                    </a:moveTo>
                    <a:lnTo>
                      <a:pt x="3746" y="17"/>
                    </a:lnTo>
                    <a:cubicBezTo>
                      <a:pt x="3737" y="18"/>
                      <a:pt x="3737" y="0"/>
                      <a:pt x="3746" y="1"/>
                    </a:cubicBezTo>
                    <a:lnTo>
                      <a:pt x="3759" y="1"/>
                    </a:lnTo>
                    <a:cubicBezTo>
                      <a:pt x="3768" y="2"/>
                      <a:pt x="3768" y="15"/>
                      <a:pt x="3759" y="17"/>
                    </a:cubicBezTo>
                    <a:close/>
                    <a:moveTo>
                      <a:pt x="3715" y="17"/>
                    </a:moveTo>
                    <a:lnTo>
                      <a:pt x="3702" y="17"/>
                    </a:lnTo>
                    <a:cubicBezTo>
                      <a:pt x="3693" y="15"/>
                      <a:pt x="3693" y="2"/>
                      <a:pt x="3702" y="1"/>
                    </a:cubicBezTo>
                    <a:lnTo>
                      <a:pt x="3715" y="1"/>
                    </a:lnTo>
                    <a:cubicBezTo>
                      <a:pt x="3724" y="0"/>
                      <a:pt x="3724" y="18"/>
                      <a:pt x="3715" y="17"/>
                    </a:cubicBezTo>
                    <a:close/>
                    <a:moveTo>
                      <a:pt x="3671" y="17"/>
                    </a:moveTo>
                    <a:lnTo>
                      <a:pt x="3659" y="17"/>
                    </a:lnTo>
                    <a:cubicBezTo>
                      <a:pt x="3649" y="15"/>
                      <a:pt x="3649" y="2"/>
                      <a:pt x="3659" y="1"/>
                    </a:cubicBezTo>
                    <a:lnTo>
                      <a:pt x="3671" y="1"/>
                    </a:lnTo>
                    <a:cubicBezTo>
                      <a:pt x="3680" y="0"/>
                      <a:pt x="3680" y="18"/>
                      <a:pt x="3671" y="17"/>
                    </a:cubicBezTo>
                    <a:close/>
                    <a:moveTo>
                      <a:pt x="3627" y="17"/>
                    </a:moveTo>
                    <a:lnTo>
                      <a:pt x="3615" y="17"/>
                    </a:lnTo>
                    <a:cubicBezTo>
                      <a:pt x="3606" y="18"/>
                      <a:pt x="3606" y="0"/>
                      <a:pt x="3615" y="1"/>
                    </a:cubicBezTo>
                    <a:lnTo>
                      <a:pt x="3627" y="1"/>
                    </a:lnTo>
                    <a:cubicBezTo>
                      <a:pt x="3637" y="2"/>
                      <a:pt x="3637" y="15"/>
                      <a:pt x="3627" y="17"/>
                    </a:cubicBezTo>
                    <a:close/>
                    <a:moveTo>
                      <a:pt x="3584" y="17"/>
                    </a:moveTo>
                    <a:lnTo>
                      <a:pt x="3571" y="17"/>
                    </a:lnTo>
                    <a:cubicBezTo>
                      <a:pt x="3562" y="18"/>
                      <a:pt x="3562" y="0"/>
                      <a:pt x="3571" y="1"/>
                    </a:cubicBezTo>
                    <a:lnTo>
                      <a:pt x="3584" y="1"/>
                    </a:lnTo>
                    <a:cubicBezTo>
                      <a:pt x="3593" y="2"/>
                      <a:pt x="3593" y="15"/>
                      <a:pt x="3584" y="17"/>
                    </a:cubicBezTo>
                    <a:close/>
                    <a:moveTo>
                      <a:pt x="3540" y="17"/>
                    </a:moveTo>
                    <a:lnTo>
                      <a:pt x="3527" y="17"/>
                    </a:lnTo>
                    <a:cubicBezTo>
                      <a:pt x="3518" y="15"/>
                      <a:pt x="3518" y="2"/>
                      <a:pt x="3527" y="1"/>
                    </a:cubicBezTo>
                    <a:lnTo>
                      <a:pt x="3540" y="1"/>
                    </a:lnTo>
                    <a:cubicBezTo>
                      <a:pt x="3549" y="0"/>
                      <a:pt x="3549" y="18"/>
                      <a:pt x="3540" y="17"/>
                    </a:cubicBezTo>
                    <a:close/>
                    <a:moveTo>
                      <a:pt x="3496" y="17"/>
                    </a:moveTo>
                    <a:lnTo>
                      <a:pt x="3484" y="17"/>
                    </a:lnTo>
                    <a:cubicBezTo>
                      <a:pt x="3474" y="15"/>
                      <a:pt x="3474" y="2"/>
                      <a:pt x="3484" y="1"/>
                    </a:cubicBezTo>
                    <a:lnTo>
                      <a:pt x="3496" y="1"/>
                    </a:lnTo>
                    <a:cubicBezTo>
                      <a:pt x="3505" y="0"/>
                      <a:pt x="3505" y="18"/>
                      <a:pt x="3496" y="17"/>
                    </a:cubicBezTo>
                    <a:close/>
                    <a:moveTo>
                      <a:pt x="3452" y="17"/>
                    </a:moveTo>
                    <a:lnTo>
                      <a:pt x="3440" y="17"/>
                    </a:lnTo>
                    <a:cubicBezTo>
                      <a:pt x="3431" y="18"/>
                      <a:pt x="3431" y="0"/>
                      <a:pt x="3440" y="1"/>
                    </a:cubicBezTo>
                    <a:lnTo>
                      <a:pt x="3452" y="1"/>
                    </a:lnTo>
                    <a:cubicBezTo>
                      <a:pt x="3461" y="2"/>
                      <a:pt x="3461" y="15"/>
                      <a:pt x="3452" y="17"/>
                    </a:cubicBezTo>
                    <a:close/>
                    <a:moveTo>
                      <a:pt x="3409" y="17"/>
                    </a:moveTo>
                    <a:lnTo>
                      <a:pt x="3396" y="17"/>
                    </a:lnTo>
                    <a:cubicBezTo>
                      <a:pt x="3387" y="18"/>
                      <a:pt x="3387" y="0"/>
                      <a:pt x="3396" y="1"/>
                    </a:cubicBezTo>
                    <a:lnTo>
                      <a:pt x="3409" y="1"/>
                    </a:lnTo>
                    <a:cubicBezTo>
                      <a:pt x="3418" y="2"/>
                      <a:pt x="3418" y="15"/>
                      <a:pt x="3409" y="17"/>
                    </a:cubicBezTo>
                    <a:close/>
                    <a:moveTo>
                      <a:pt x="3365" y="17"/>
                    </a:moveTo>
                    <a:lnTo>
                      <a:pt x="3352" y="17"/>
                    </a:lnTo>
                    <a:cubicBezTo>
                      <a:pt x="3343" y="15"/>
                      <a:pt x="3343" y="2"/>
                      <a:pt x="3352" y="1"/>
                    </a:cubicBezTo>
                    <a:lnTo>
                      <a:pt x="3365" y="1"/>
                    </a:lnTo>
                    <a:cubicBezTo>
                      <a:pt x="3373" y="0"/>
                      <a:pt x="3373" y="18"/>
                      <a:pt x="3365" y="17"/>
                    </a:cubicBezTo>
                    <a:close/>
                    <a:moveTo>
                      <a:pt x="3321" y="17"/>
                    </a:moveTo>
                    <a:lnTo>
                      <a:pt x="3308" y="17"/>
                    </a:lnTo>
                    <a:cubicBezTo>
                      <a:pt x="3299" y="15"/>
                      <a:pt x="3299" y="2"/>
                      <a:pt x="3308" y="1"/>
                    </a:cubicBezTo>
                    <a:lnTo>
                      <a:pt x="3321" y="1"/>
                    </a:lnTo>
                    <a:cubicBezTo>
                      <a:pt x="3330" y="0"/>
                      <a:pt x="3330" y="18"/>
                      <a:pt x="3321" y="17"/>
                    </a:cubicBezTo>
                    <a:close/>
                    <a:moveTo>
                      <a:pt x="3277" y="17"/>
                    </a:moveTo>
                    <a:lnTo>
                      <a:pt x="3265" y="17"/>
                    </a:lnTo>
                    <a:cubicBezTo>
                      <a:pt x="3256" y="18"/>
                      <a:pt x="3256" y="0"/>
                      <a:pt x="3265" y="1"/>
                    </a:cubicBezTo>
                    <a:lnTo>
                      <a:pt x="3277" y="1"/>
                    </a:lnTo>
                    <a:cubicBezTo>
                      <a:pt x="3286" y="0"/>
                      <a:pt x="3286" y="18"/>
                      <a:pt x="3277" y="17"/>
                    </a:cubicBezTo>
                    <a:close/>
                    <a:moveTo>
                      <a:pt x="3233" y="17"/>
                    </a:moveTo>
                    <a:lnTo>
                      <a:pt x="3221" y="17"/>
                    </a:lnTo>
                    <a:cubicBezTo>
                      <a:pt x="3212" y="18"/>
                      <a:pt x="3212" y="0"/>
                      <a:pt x="3221" y="1"/>
                    </a:cubicBezTo>
                    <a:lnTo>
                      <a:pt x="3233" y="1"/>
                    </a:lnTo>
                    <a:cubicBezTo>
                      <a:pt x="3243" y="2"/>
                      <a:pt x="3243" y="15"/>
                      <a:pt x="3233" y="17"/>
                    </a:cubicBezTo>
                    <a:close/>
                    <a:moveTo>
                      <a:pt x="3190" y="17"/>
                    </a:moveTo>
                    <a:lnTo>
                      <a:pt x="3177" y="17"/>
                    </a:lnTo>
                    <a:cubicBezTo>
                      <a:pt x="3168" y="15"/>
                      <a:pt x="3168" y="2"/>
                      <a:pt x="3177" y="1"/>
                    </a:cubicBezTo>
                    <a:lnTo>
                      <a:pt x="3190" y="1"/>
                    </a:lnTo>
                    <a:cubicBezTo>
                      <a:pt x="3199" y="2"/>
                      <a:pt x="3199" y="15"/>
                      <a:pt x="3190" y="17"/>
                    </a:cubicBezTo>
                    <a:close/>
                    <a:moveTo>
                      <a:pt x="3146" y="17"/>
                    </a:moveTo>
                    <a:lnTo>
                      <a:pt x="3133" y="17"/>
                    </a:lnTo>
                    <a:cubicBezTo>
                      <a:pt x="3124" y="15"/>
                      <a:pt x="3124" y="2"/>
                      <a:pt x="3133" y="1"/>
                    </a:cubicBezTo>
                    <a:lnTo>
                      <a:pt x="3146" y="1"/>
                    </a:lnTo>
                    <a:cubicBezTo>
                      <a:pt x="3155" y="0"/>
                      <a:pt x="3155" y="18"/>
                      <a:pt x="3146" y="17"/>
                    </a:cubicBezTo>
                    <a:close/>
                    <a:moveTo>
                      <a:pt x="3102" y="17"/>
                    </a:moveTo>
                    <a:lnTo>
                      <a:pt x="3090" y="17"/>
                    </a:lnTo>
                    <a:cubicBezTo>
                      <a:pt x="3080" y="15"/>
                      <a:pt x="3080" y="2"/>
                      <a:pt x="3090" y="1"/>
                    </a:cubicBezTo>
                    <a:lnTo>
                      <a:pt x="3102" y="1"/>
                    </a:lnTo>
                    <a:cubicBezTo>
                      <a:pt x="3111" y="0"/>
                      <a:pt x="3111" y="18"/>
                      <a:pt x="3102" y="17"/>
                    </a:cubicBezTo>
                    <a:close/>
                    <a:moveTo>
                      <a:pt x="3058" y="17"/>
                    </a:moveTo>
                    <a:lnTo>
                      <a:pt x="3046" y="17"/>
                    </a:lnTo>
                    <a:cubicBezTo>
                      <a:pt x="3037" y="18"/>
                      <a:pt x="3037" y="0"/>
                      <a:pt x="3046" y="1"/>
                    </a:cubicBezTo>
                    <a:lnTo>
                      <a:pt x="3058" y="1"/>
                    </a:lnTo>
                    <a:cubicBezTo>
                      <a:pt x="3067" y="2"/>
                      <a:pt x="3067" y="15"/>
                      <a:pt x="3058" y="17"/>
                    </a:cubicBezTo>
                    <a:close/>
                    <a:moveTo>
                      <a:pt x="3015" y="17"/>
                    </a:moveTo>
                    <a:lnTo>
                      <a:pt x="3002" y="17"/>
                    </a:lnTo>
                    <a:cubicBezTo>
                      <a:pt x="2993" y="18"/>
                      <a:pt x="2993" y="0"/>
                      <a:pt x="3002" y="1"/>
                    </a:cubicBezTo>
                    <a:lnTo>
                      <a:pt x="3015" y="1"/>
                    </a:lnTo>
                    <a:cubicBezTo>
                      <a:pt x="3024" y="2"/>
                      <a:pt x="3024" y="15"/>
                      <a:pt x="3015" y="17"/>
                    </a:cubicBezTo>
                    <a:close/>
                    <a:moveTo>
                      <a:pt x="2971" y="17"/>
                    </a:moveTo>
                    <a:lnTo>
                      <a:pt x="2958" y="17"/>
                    </a:lnTo>
                    <a:cubicBezTo>
                      <a:pt x="2949" y="15"/>
                      <a:pt x="2949" y="2"/>
                      <a:pt x="2958" y="1"/>
                    </a:cubicBezTo>
                    <a:lnTo>
                      <a:pt x="2971" y="1"/>
                    </a:lnTo>
                    <a:cubicBezTo>
                      <a:pt x="2980" y="2"/>
                      <a:pt x="2980" y="15"/>
                      <a:pt x="2971" y="17"/>
                    </a:cubicBezTo>
                    <a:close/>
                    <a:moveTo>
                      <a:pt x="2927" y="17"/>
                    </a:moveTo>
                    <a:lnTo>
                      <a:pt x="2914" y="17"/>
                    </a:lnTo>
                    <a:cubicBezTo>
                      <a:pt x="2905" y="15"/>
                      <a:pt x="2905" y="2"/>
                      <a:pt x="2914" y="1"/>
                    </a:cubicBezTo>
                    <a:lnTo>
                      <a:pt x="2927" y="1"/>
                    </a:lnTo>
                    <a:cubicBezTo>
                      <a:pt x="2936" y="0"/>
                      <a:pt x="2936" y="18"/>
                      <a:pt x="2927" y="17"/>
                    </a:cubicBezTo>
                    <a:close/>
                    <a:moveTo>
                      <a:pt x="2883" y="17"/>
                    </a:moveTo>
                    <a:lnTo>
                      <a:pt x="2871" y="17"/>
                    </a:lnTo>
                    <a:cubicBezTo>
                      <a:pt x="2862" y="18"/>
                      <a:pt x="2862" y="0"/>
                      <a:pt x="2871" y="1"/>
                    </a:cubicBezTo>
                    <a:lnTo>
                      <a:pt x="2883" y="1"/>
                    </a:lnTo>
                    <a:cubicBezTo>
                      <a:pt x="2892" y="0"/>
                      <a:pt x="2892" y="18"/>
                      <a:pt x="2883" y="17"/>
                    </a:cubicBezTo>
                    <a:close/>
                    <a:moveTo>
                      <a:pt x="2839" y="17"/>
                    </a:moveTo>
                    <a:lnTo>
                      <a:pt x="2827" y="17"/>
                    </a:lnTo>
                    <a:cubicBezTo>
                      <a:pt x="2818" y="18"/>
                      <a:pt x="2818" y="0"/>
                      <a:pt x="2827" y="1"/>
                    </a:cubicBezTo>
                    <a:lnTo>
                      <a:pt x="2839" y="1"/>
                    </a:lnTo>
                    <a:cubicBezTo>
                      <a:pt x="2849" y="2"/>
                      <a:pt x="2849" y="15"/>
                      <a:pt x="2839" y="17"/>
                    </a:cubicBezTo>
                    <a:close/>
                    <a:moveTo>
                      <a:pt x="2796" y="17"/>
                    </a:moveTo>
                    <a:lnTo>
                      <a:pt x="2783" y="17"/>
                    </a:lnTo>
                    <a:cubicBezTo>
                      <a:pt x="2774" y="18"/>
                      <a:pt x="2774" y="0"/>
                      <a:pt x="2783" y="1"/>
                    </a:cubicBezTo>
                    <a:lnTo>
                      <a:pt x="2796" y="1"/>
                    </a:lnTo>
                    <a:cubicBezTo>
                      <a:pt x="2805" y="2"/>
                      <a:pt x="2805" y="15"/>
                      <a:pt x="2796" y="17"/>
                    </a:cubicBezTo>
                    <a:close/>
                    <a:moveTo>
                      <a:pt x="2752" y="17"/>
                    </a:moveTo>
                    <a:lnTo>
                      <a:pt x="2739" y="17"/>
                    </a:lnTo>
                    <a:cubicBezTo>
                      <a:pt x="2730" y="15"/>
                      <a:pt x="2730" y="2"/>
                      <a:pt x="2739" y="1"/>
                    </a:cubicBezTo>
                    <a:lnTo>
                      <a:pt x="2752" y="1"/>
                    </a:lnTo>
                    <a:cubicBezTo>
                      <a:pt x="2761" y="0"/>
                      <a:pt x="2761" y="18"/>
                      <a:pt x="2752" y="17"/>
                    </a:cubicBezTo>
                    <a:close/>
                    <a:moveTo>
                      <a:pt x="2708" y="17"/>
                    </a:moveTo>
                    <a:lnTo>
                      <a:pt x="2696" y="17"/>
                    </a:lnTo>
                    <a:cubicBezTo>
                      <a:pt x="2686" y="15"/>
                      <a:pt x="2686" y="2"/>
                      <a:pt x="2696" y="1"/>
                    </a:cubicBezTo>
                    <a:lnTo>
                      <a:pt x="2708" y="1"/>
                    </a:lnTo>
                    <a:cubicBezTo>
                      <a:pt x="2717" y="0"/>
                      <a:pt x="2717" y="18"/>
                      <a:pt x="2708" y="17"/>
                    </a:cubicBezTo>
                    <a:close/>
                    <a:moveTo>
                      <a:pt x="2664" y="17"/>
                    </a:moveTo>
                    <a:lnTo>
                      <a:pt x="2652" y="17"/>
                    </a:lnTo>
                    <a:cubicBezTo>
                      <a:pt x="2643" y="18"/>
                      <a:pt x="2643" y="0"/>
                      <a:pt x="2652" y="1"/>
                    </a:cubicBezTo>
                    <a:lnTo>
                      <a:pt x="2664" y="1"/>
                    </a:lnTo>
                    <a:cubicBezTo>
                      <a:pt x="2673" y="2"/>
                      <a:pt x="2673" y="15"/>
                      <a:pt x="2664" y="17"/>
                    </a:cubicBezTo>
                    <a:close/>
                    <a:moveTo>
                      <a:pt x="2621" y="17"/>
                    </a:moveTo>
                    <a:lnTo>
                      <a:pt x="2608" y="17"/>
                    </a:lnTo>
                    <a:cubicBezTo>
                      <a:pt x="2599" y="18"/>
                      <a:pt x="2599" y="0"/>
                      <a:pt x="2608" y="1"/>
                    </a:cubicBezTo>
                    <a:lnTo>
                      <a:pt x="2621" y="1"/>
                    </a:lnTo>
                    <a:cubicBezTo>
                      <a:pt x="2630" y="2"/>
                      <a:pt x="2630" y="15"/>
                      <a:pt x="2621" y="17"/>
                    </a:cubicBezTo>
                    <a:close/>
                    <a:moveTo>
                      <a:pt x="2577" y="17"/>
                    </a:moveTo>
                    <a:lnTo>
                      <a:pt x="2564" y="17"/>
                    </a:lnTo>
                    <a:cubicBezTo>
                      <a:pt x="2555" y="15"/>
                      <a:pt x="2555" y="2"/>
                      <a:pt x="2564" y="1"/>
                    </a:cubicBezTo>
                    <a:lnTo>
                      <a:pt x="2577" y="1"/>
                    </a:lnTo>
                    <a:cubicBezTo>
                      <a:pt x="2585" y="0"/>
                      <a:pt x="2585" y="18"/>
                      <a:pt x="2577" y="17"/>
                    </a:cubicBezTo>
                    <a:close/>
                    <a:moveTo>
                      <a:pt x="2533" y="17"/>
                    </a:moveTo>
                    <a:lnTo>
                      <a:pt x="2520" y="17"/>
                    </a:lnTo>
                    <a:cubicBezTo>
                      <a:pt x="2511" y="15"/>
                      <a:pt x="2511" y="2"/>
                      <a:pt x="2520" y="1"/>
                    </a:cubicBezTo>
                    <a:lnTo>
                      <a:pt x="2533" y="1"/>
                    </a:lnTo>
                    <a:cubicBezTo>
                      <a:pt x="2542" y="0"/>
                      <a:pt x="2542" y="18"/>
                      <a:pt x="2533" y="17"/>
                    </a:cubicBezTo>
                    <a:close/>
                    <a:moveTo>
                      <a:pt x="2489" y="17"/>
                    </a:moveTo>
                    <a:lnTo>
                      <a:pt x="2477" y="17"/>
                    </a:lnTo>
                    <a:cubicBezTo>
                      <a:pt x="2468" y="18"/>
                      <a:pt x="2468" y="0"/>
                      <a:pt x="2477" y="1"/>
                    </a:cubicBezTo>
                    <a:lnTo>
                      <a:pt x="2489" y="1"/>
                    </a:lnTo>
                    <a:cubicBezTo>
                      <a:pt x="2498" y="2"/>
                      <a:pt x="2498" y="15"/>
                      <a:pt x="2489" y="17"/>
                    </a:cubicBezTo>
                    <a:close/>
                    <a:moveTo>
                      <a:pt x="2445" y="17"/>
                    </a:moveTo>
                    <a:lnTo>
                      <a:pt x="2433" y="17"/>
                    </a:lnTo>
                    <a:cubicBezTo>
                      <a:pt x="2424" y="18"/>
                      <a:pt x="2424" y="0"/>
                      <a:pt x="2433" y="1"/>
                    </a:cubicBezTo>
                    <a:lnTo>
                      <a:pt x="2445" y="1"/>
                    </a:lnTo>
                    <a:cubicBezTo>
                      <a:pt x="2455" y="2"/>
                      <a:pt x="2455" y="15"/>
                      <a:pt x="2445" y="17"/>
                    </a:cubicBezTo>
                    <a:close/>
                    <a:moveTo>
                      <a:pt x="2402" y="17"/>
                    </a:moveTo>
                    <a:lnTo>
                      <a:pt x="2389" y="17"/>
                    </a:lnTo>
                    <a:cubicBezTo>
                      <a:pt x="2380" y="15"/>
                      <a:pt x="2380" y="2"/>
                      <a:pt x="2389" y="1"/>
                    </a:cubicBezTo>
                    <a:lnTo>
                      <a:pt x="2402" y="1"/>
                    </a:lnTo>
                    <a:cubicBezTo>
                      <a:pt x="2410" y="0"/>
                      <a:pt x="2410" y="18"/>
                      <a:pt x="2402" y="17"/>
                    </a:cubicBezTo>
                    <a:close/>
                    <a:moveTo>
                      <a:pt x="2358" y="17"/>
                    </a:moveTo>
                    <a:lnTo>
                      <a:pt x="2345" y="17"/>
                    </a:lnTo>
                    <a:cubicBezTo>
                      <a:pt x="2336" y="15"/>
                      <a:pt x="2336" y="2"/>
                      <a:pt x="2345" y="1"/>
                    </a:cubicBezTo>
                    <a:lnTo>
                      <a:pt x="2358" y="1"/>
                    </a:lnTo>
                    <a:cubicBezTo>
                      <a:pt x="2367" y="0"/>
                      <a:pt x="2367" y="18"/>
                      <a:pt x="2358" y="17"/>
                    </a:cubicBezTo>
                    <a:close/>
                    <a:moveTo>
                      <a:pt x="2314" y="17"/>
                    </a:moveTo>
                    <a:lnTo>
                      <a:pt x="2302" y="17"/>
                    </a:lnTo>
                    <a:cubicBezTo>
                      <a:pt x="2293" y="18"/>
                      <a:pt x="2293" y="0"/>
                      <a:pt x="2302" y="1"/>
                    </a:cubicBezTo>
                    <a:lnTo>
                      <a:pt x="2314" y="1"/>
                    </a:lnTo>
                    <a:cubicBezTo>
                      <a:pt x="2323" y="0"/>
                      <a:pt x="2323" y="18"/>
                      <a:pt x="2314" y="17"/>
                    </a:cubicBezTo>
                    <a:close/>
                    <a:moveTo>
                      <a:pt x="2270" y="17"/>
                    </a:moveTo>
                    <a:lnTo>
                      <a:pt x="2258" y="17"/>
                    </a:lnTo>
                    <a:cubicBezTo>
                      <a:pt x="2249" y="18"/>
                      <a:pt x="2249" y="0"/>
                      <a:pt x="2258" y="1"/>
                    </a:cubicBezTo>
                    <a:lnTo>
                      <a:pt x="2270" y="1"/>
                    </a:lnTo>
                    <a:cubicBezTo>
                      <a:pt x="2279" y="2"/>
                      <a:pt x="2279" y="15"/>
                      <a:pt x="2270" y="17"/>
                    </a:cubicBezTo>
                    <a:close/>
                    <a:moveTo>
                      <a:pt x="2227" y="17"/>
                    </a:moveTo>
                    <a:lnTo>
                      <a:pt x="2214" y="17"/>
                    </a:lnTo>
                    <a:cubicBezTo>
                      <a:pt x="2205" y="18"/>
                      <a:pt x="2205" y="0"/>
                      <a:pt x="2214" y="1"/>
                    </a:cubicBezTo>
                    <a:lnTo>
                      <a:pt x="2227" y="1"/>
                    </a:lnTo>
                    <a:cubicBezTo>
                      <a:pt x="2236" y="2"/>
                      <a:pt x="2236" y="15"/>
                      <a:pt x="2227" y="17"/>
                    </a:cubicBezTo>
                    <a:close/>
                    <a:moveTo>
                      <a:pt x="2183" y="17"/>
                    </a:moveTo>
                    <a:lnTo>
                      <a:pt x="2170" y="17"/>
                    </a:lnTo>
                    <a:cubicBezTo>
                      <a:pt x="2161" y="15"/>
                      <a:pt x="2161" y="2"/>
                      <a:pt x="2170" y="1"/>
                    </a:cubicBezTo>
                    <a:lnTo>
                      <a:pt x="2183" y="1"/>
                    </a:lnTo>
                    <a:cubicBezTo>
                      <a:pt x="2191" y="0"/>
                      <a:pt x="2191" y="18"/>
                      <a:pt x="2183" y="17"/>
                    </a:cubicBezTo>
                    <a:close/>
                    <a:moveTo>
                      <a:pt x="2139" y="17"/>
                    </a:moveTo>
                    <a:lnTo>
                      <a:pt x="2126" y="17"/>
                    </a:lnTo>
                    <a:cubicBezTo>
                      <a:pt x="2117" y="15"/>
                      <a:pt x="2117" y="2"/>
                      <a:pt x="2126" y="1"/>
                    </a:cubicBezTo>
                    <a:lnTo>
                      <a:pt x="2139" y="1"/>
                    </a:lnTo>
                    <a:cubicBezTo>
                      <a:pt x="2148" y="0"/>
                      <a:pt x="2148" y="18"/>
                      <a:pt x="2139" y="17"/>
                    </a:cubicBezTo>
                    <a:close/>
                    <a:moveTo>
                      <a:pt x="2095" y="17"/>
                    </a:moveTo>
                    <a:lnTo>
                      <a:pt x="2083" y="17"/>
                    </a:lnTo>
                    <a:cubicBezTo>
                      <a:pt x="2074" y="18"/>
                      <a:pt x="2074" y="0"/>
                      <a:pt x="2083" y="1"/>
                    </a:cubicBezTo>
                    <a:lnTo>
                      <a:pt x="2095" y="1"/>
                    </a:lnTo>
                    <a:cubicBezTo>
                      <a:pt x="2104" y="2"/>
                      <a:pt x="2104" y="15"/>
                      <a:pt x="2095" y="17"/>
                    </a:cubicBezTo>
                    <a:close/>
                    <a:moveTo>
                      <a:pt x="2051" y="17"/>
                    </a:moveTo>
                    <a:lnTo>
                      <a:pt x="2039" y="17"/>
                    </a:lnTo>
                    <a:cubicBezTo>
                      <a:pt x="2030" y="18"/>
                      <a:pt x="2030" y="0"/>
                      <a:pt x="2039" y="1"/>
                    </a:cubicBezTo>
                    <a:lnTo>
                      <a:pt x="2051" y="1"/>
                    </a:lnTo>
                    <a:cubicBezTo>
                      <a:pt x="2061" y="2"/>
                      <a:pt x="2061" y="15"/>
                      <a:pt x="2051" y="17"/>
                    </a:cubicBezTo>
                    <a:close/>
                    <a:moveTo>
                      <a:pt x="2008" y="17"/>
                    </a:moveTo>
                    <a:lnTo>
                      <a:pt x="1995" y="17"/>
                    </a:lnTo>
                    <a:cubicBezTo>
                      <a:pt x="1986" y="15"/>
                      <a:pt x="1986" y="2"/>
                      <a:pt x="1995" y="1"/>
                    </a:cubicBezTo>
                    <a:lnTo>
                      <a:pt x="2008" y="1"/>
                    </a:lnTo>
                    <a:cubicBezTo>
                      <a:pt x="2017" y="2"/>
                      <a:pt x="2017" y="15"/>
                      <a:pt x="2008" y="17"/>
                    </a:cubicBezTo>
                    <a:close/>
                    <a:moveTo>
                      <a:pt x="1964" y="17"/>
                    </a:moveTo>
                    <a:lnTo>
                      <a:pt x="1951" y="17"/>
                    </a:lnTo>
                    <a:cubicBezTo>
                      <a:pt x="1942" y="15"/>
                      <a:pt x="1942" y="2"/>
                      <a:pt x="1951" y="1"/>
                    </a:cubicBezTo>
                    <a:lnTo>
                      <a:pt x="1964" y="1"/>
                    </a:lnTo>
                    <a:cubicBezTo>
                      <a:pt x="1973" y="0"/>
                      <a:pt x="1973" y="18"/>
                      <a:pt x="1964" y="17"/>
                    </a:cubicBezTo>
                    <a:close/>
                    <a:moveTo>
                      <a:pt x="1920" y="17"/>
                    </a:moveTo>
                    <a:lnTo>
                      <a:pt x="1908" y="17"/>
                    </a:lnTo>
                    <a:cubicBezTo>
                      <a:pt x="1899" y="18"/>
                      <a:pt x="1899" y="0"/>
                      <a:pt x="1908" y="1"/>
                    </a:cubicBezTo>
                    <a:lnTo>
                      <a:pt x="1920" y="1"/>
                    </a:lnTo>
                    <a:cubicBezTo>
                      <a:pt x="1929" y="0"/>
                      <a:pt x="1929" y="18"/>
                      <a:pt x="1920" y="17"/>
                    </a:cubicBezTo>
                    <a:close/>
                    <a:moveTo>
                      <a:pt x="1876" y="17"/>
                    </a:moveTo>
                    <a:lnTo>
                      <a:pt x="1864" y="17"/>
                    </a:lnTo>
                    <a:cubicBezTo>
                      <a:pt x="1855" y="18"/>
                      <a:pt x="1855" y="0"/>
                      <a:pt x="1864" y="1"/>
                    </a:cubicBezTo>
                    <a:lnTo>
                      <a:pt x="1876" y="1"/>
                    </a:lnTo>
                    <a:cubicBezTo>
                      <a:pt x="1885" y="2"/>
                      <a:pt x="1885" y="15"/>
                      <a:pt x="1876" y="17"/>
                    </a:cubicBezTo>
                    <a:close/>
                    <a:moveTo>
                      <a:pt x="1833" y="17"/>
                    </a:moveTo>
                    <a:lnTo>
                      <a:pt x="1820" y="17"/>
                    </a:lnTo>
                    <a:cubicBezTo>
                      <a:pt x="1811" y="18"/>
                      <a:pt x="1811" y="0"/>
                      <a:pt x="1820" y="1"/>
                    </a:cubicBezTo>
                    <a:lnTo>
                      <a:pt x="1833" y="1"/>
                    </a:lnTo>
                    <a:cubicBezTo>
                      <a:pt x="1842" y="2"/>
                      <a:pt x="1842" y="15"/>
                      <a:pt x="1833" y="17"/>
                    </a:cubicBezTo>
                    <a:close/>
                    <a:moveTo>
                      <a:pt x="1789" y="17"/>
                    </a:moveTo>
                    <a:lnTo>
                      <a:pt x="1776" y="17"/>
                    </a:lnTo>
                    <a:cubicBezTo>
                      <a:pt x="1767" y="15"/>
                      <a:pt x="1767" y="2"/>
                      <a:pt x="1776" y="1"/>
                    </a:cubicBezTo>
                    <a:lnTo>
                      <a:pt x="1789" y="1"/>
                    </a:lnTo>
                    <a:cubicBezTo>
                      <a:pt x="1797" y="0"/>
                      <a:pt x="1797" y="18"/>
                      <a:pt x="1789" y="17"/>
                    </a:cubicBezTo>
                    <a:close/>
                    <a:moveTo>
                      <a:pt x="1745" y="17"/>
                    </a:moveTo>
                    <a:lnTo>
                      <a:pt x="1732" y="17"/>
                    </a:lnTo>
                    <a:cubicBezTo>
                      <a:pt x="1723" y="15"/>
                      <a:pt x="1723" y="2"/>
                      <a:pt x="1732" y="1"/>
                    </a:cubicBezTo>
                    <a:lnTo>
                      <a:pt x="1745" y="1"/>
                    </a:lnTo>
                    <a:cubicBezTo>
                      <a:pt x="1754" y="0"/>
                      <a:pt x="1754" y="18"/>
                      <a:pt x="1745" y="17"/>
                    </a:cubicBezTo>
                    <a:close/>
                    <a:moveTo>
                      <a:pt x="1701" y="17"/>
                    </a:moveTo>
                    <a:lnTo>
                      <a:pt x="1689" y="17"/>
                    </a:lnTo>
                    <a:cubicBezTo>
                      <a:pt x="1680" y="18"/>
                      <a:pt x="1680" y="0"/>
                      <a:pt x="1689" y="1"/>
                    </a:cubicBezTo>
                    <a:lnTo>
                      <a:pt x="1701" y="1"/>
                    </a:lnTo>
                    <a:cubicBezTo>
                      <a:pt x="1710" y="2"/>
                      <a:pt x="1710" y="15"/>
                      <a:pt x="1701" y="17"/>
                    </a:cubicBezTo>
                    <a:close/>
                    <a:moveTo>
                      <a:pt x="1657" y="17"/>
                    </a:moveTo>
                    <a:lnTo>
                      <a:pt x="1645" y="17"/>
                    </a:lnTo>
                    <a:cubicBezTo>
                      <a:pt x="1636" y="18"/>
                      <a:pt x="1636" y="0"/>
                      <a:pt x="1645" y="1"/>
                    </a:cubicBezTo>
                    <a:lnTo>
                      <a:pt x="1657" y="1"/>
                    </a:lnTo>
                    <a:cubicBezTo>
                      <a:pt x="1667" y="2"/>
                      <a:pt x="1667" y="15"/>
                      <a:pt x="1657" y="17"/>
                    </a:cubicBezTo>
                    <a:close/>
                    <a:moveTo>
                      <a:pt x="1614" y="17"/>
                    </a:moveTo>
                    <a:lnTo>
                      <a:pt x="1601" y="17"/>
                    </a:lnTo>
                    <a:cubicBezTo>
                      <a:pt x="1592" y="15"/>
                      <a:pt x="1592" y="2"/>
                      <a:pt x="1601" y="1"/>
                    </a:cubicBezTo>
                    <a:lnTo>
                      <a:pt x="1614" y="1"/>
                    </a:lnTo>
                    <a:cubicBezTo>
                      <a:pt x="1622" y="0"/>
                      <a:pt x="1622" y="18"/>
                      <a:pt x="1614" y="17"/>
                    </a:cubicBezTo>
                    <a:close/>
                    <a:moveTo>
                      <a:pt x="1570" y="17"/>
                    </a:moveTo>
                    <a:lnTo>
                      <a:pt x="1557" y="17"/>
                    </a:lnTo>
                    <a:cubicBezTo>
                      <a:pt x="1548" y="15"/>
                      <a:pt x="1548" y="2"/>
                      <a:pt x="1557" y="1"/>
                    </a:cubicBezTo>
                    <a:lnTo>
                      <a:pt x="1570" y="1"/>
                    </a:lnTo>
                    <a:cubicBezTo>
                      <a:pt x="1579" y="0"/>
                      <a:pt x="1579" y="18"/>
                      <a:pt x="1570" y="17"/>
                    </a:cubicBezTo>
                    <a:close/>
                    <a:moveTo>
                      <a:pt x="1526" y="17"/>
                    </a:moveTo>
                    <a:lnTo>
                      <a:pt x="1514" y="17"/>
                    </a:lnTo>
                    <a:cubicBezTo>
                      <a:pt x="1505" y="18"/>
                      <a:pt x="1505" y="0"/>
                      <a:pt x="1514" y="1"/>
                    </a:cubicBezTo>
                    <a:lnTo>
                      <a:pt x="1526" y="1"/>
                    </a:lnTo>
                    <a:cubicBezTo>
                      <a:pt x="1535" y="2"/>
                      <a:pt x="1535" y="15"/>
                      <a:pt x="1526" y="17"/>
                    </a:cubicBezTo>
                    <a:close/>
                    <a:moveTo>
                      <a:pt x="1482" y="17"/>
                    </a:moveTo>
                    <a:lnTo>
                      <a:pt x="1470" y="17"/>
                    </a:lnTo>
                    <a:cubicBezTo>
                      <a:pt x="1461" y="18"/>
                      <a:pt x="1461" y="0"/>
                      <a:pt x="1470" y="1"/>
                    </a:cubicBezTo>
                    <a:lnTo>
                      <a:pt x="1482" y="1"/>
                    </a:lnTo>
                    <a:cubicBezTo>
                      <a:pt x="1491" y="2"/>
                      <a:pt x="1491" y="15"/>
                      <a:pt x="1482" y="17"/>
                    </a:cubicBezTo>
                    <a:close/>
                    <a:moveTo>
                      <a:pt x="1439" y="17"/>
                    </a:moveTo>
                    <a:lnTo>
                      <a:pt x="1426" y="17"/>
                    </a:lnTo>
                    <a:cubicBezTo>
                      <a:pt x="1417" y="18"/>
                      <a:pt x="1417" y="0"/>
                      <a:pt x="1426" y="1"/>
                    </a:cubicBezTo>
                    <a:lnTo>
                      <a:pt x="1439" y="1"/>
                    </a:lnTo>
                    <a:cubicBezTo>
                      <a:pt x="1448" y="2"/>
                      <a:pt x="1448" y="15"/>
                      <a:pt x="1439" y="17"/>
                    </a:cubicBezTo>
                    <a:close/>
                    <a:moveTo>
                      <a:pt x="1395" y="17"/>
                    </a:moveTo>
                    <a:lnTo>
                      <a:pt x="1382" y="17"/>
                    </a:lnTo>
                    <a:cubicBezTo>
                      <a:pt x="1373" y="15"/>
                      <a:pt x="1373" y="2"/>
                      <a:pt x="1382" y="1"/>
                    </a:cubicBezTo>
                    <a:lnTo>
                      <a:pt x="1395" y="1"/>
                    </a:lnTo>
                    <a:cubicBezTo>
                      <a:pt x="1403" y="0"/>
                      <a:pt x="1403" y="18"/>
                      <a:pt x="1395" y="17"/>
                    </a:cubicBezTo>
                    <a:close/>
                    <a:moveTo>
                      <a:pt x="1351" y="17"/>
                    </a:moveTo>
                    <a:lnTo>
                      <a:pt x="1338" y="17"/>
                    </a:lnTo>
                    <a:cubicBezTo>
                      <a:pt x="1329" y="15"/>
                      <a:pt x="1329" y="2"/>
                      <a:pt x="1338" y="1"/>
                    </a:cubicBezTo>
                    <a:lnTo>
                      <a:pt x="1351" y="1"/>
                    </a:lnTo>
                    <a:cubicBezTo>
                      <a:pt x="1360" y="0"/>
                      <a:pt x="1360" y="18"/>
                      <a:pt x="1351" y="17"/>
                    </a:cubicBezTo>
                    <a:close/>
                    <a:moveTo>
                      <a:pt x="1307" y="17"/>
                    </a:moveTo>
                    <a:lnTo>
                      <a:pt x="1295" y="17"/>
                    </a:lnTo>
                    <a:cubicBezTo>
                      <a:pt x="1286" y="18"/>
                      <a:pt x="1286" y="0"/>
                      <a:pt x="1295" y="1"/>
                    </a:cubicBezTo>
                    <a:lnTo>
                      <a:pt x="1307" y="1"/>
                    </a:lnTo>
                    <a:cubicBezTo>
                      <a:pt x="1316" y="2"/>
                      <a:pt x="1316" y="15"/>
                      <a:pt x="1307" y="17"/>
                    </a:cubicBezTo>
                    <a:close/>
                    <a:moveTo>
                      <a:pt x="1263" y="17"/>
                    </a:moveTo>
                    <a:lnTo>
                      <a:pt x="1251" y="17"/>
                    </a:lnTo>
                    <a:cubicBezTo>
                      <a:pt x="1242" y="18"/>
                      <a:pt x="1242" y="0"/>
                      <a:pt x="1251" y="1"/>
                    </a:cubicBezTo>
                    <a:lnTo>
                      <a:pt x="1263" y="1"/>
                    </a:lnTo>
                    <a:cubicBezTo>
                      <a:pt x="1273" y="2"/>
                      <a:pt x="1273" y="15"/>
                      <a:pt x="1263" y="17"/>
                    </a:cubicBezTo>
                    <a:close/>
                    <a:moveTo>
                      <a:pt x="1219" y="17"/>
                    </a:moveTo>
                    <a:lnTo>
                      <a:pt x="1207" y="17"/>
                    </a:lnTo>
                    <a:cubicBezTo>
                      <a:pt x="1197" y="15"/>
                      <a:pt x="1197" y="2"/>
                      <a:pt x="1207" y="1"/>
                    </a:cubicBezTo>
                    <a:lnTo>
                      <a:pt x="1219" y="1"/>
                    </a:lnTo>
                    <a:cubicBezTo>
                      <a:pt x="1228" y="0"/>
                      <a:pt x="1228" y="18"/>
                      <a:pt x="1219" y="17"/>
                    </a:cubicBezTo>
                    <a:close/>
                    <a:moveTo>
                      <a:pt x="1175" y="17"/>
                    </a:moveTo>
                    <a:lnTo>
                      <a:pt x="1163" y="17"/>
                    </a:lnTo>
                    <a:cubicBezTo>
                      <a:pt x="1154" y="15"/>
                      <a:pt x="1154" y="2"/>
                      <a:pt x="1163" y="1"/>
                    </a:cubicBezTo>
                    <a:lnTo>
                      <a:pt x="1175" y="1"/>
                    </a:lnTo>
                    <a:cubicBezTo>
                      <a:pt x="1184" y="0"/>
                      <a:pt x="1184" y="18"/>
                      <a:pt x="1175" y="17"/>
                    </a:cubicBezTo>
                    <a:close/>
                    <a:moveTo>
                      <a:pt x="1132" y="17"/>
                    </a:moveTo>
                    <a:lnTo>
                      <a:pt x="1119" y="17"/>
                    </a:lnTo>
                    <a:cubicBezTo>
                      <a:pt x="1110" y="18"/>
                      <a:pt x="1110" y="0"/>
                      <a:pt x="1119" y="1"/>
                    </a:cubicBezTo>
                    <a:lnTo>
                      <a:pt x="1132" y="1"/>
                    </a:lnTo>
                    <a:cubicBezTo>
                      <a:pt x="1140" y="0"/>
                      <a:pt x="1140" y="18"/>
                      <a:pt x="1132" y="17"/>
                    </a:cubicBezTo>
                    <a:close/>
                    <a:moveTo>
                      <a:pt x="1088" y="17"/>
                    </a:moveTo>
                    <a:lnTo>
                      <a:pt x="1075" y="17"/>
                    </a:lnTo>
                    <a:cubicBezTo>
                      <a:pt x="1066" y="18"/>
                      <a:pt x="1066" y="0"/>
                      <a:pt x="1075" y="1"/>
                    </a:cubicBezTo>
                    <a:lnTo>
                      <a:pt x="1088" y="1"/>
                    </a:lnTo>
                    <a:cubicBezTo>
                      <a:pt x="1097" y="2"/>
                      <a:pt x="1097" y="15"/>
                      <a:pt x="1088" y="17"/>
                    </a:cubicBezTo>
                    <a:close/>
                    <a:moveTo>
                      <a:pt x="1044" y="17"/>
                    </a:moveTo>
                    <a:lnTo>
                      <a:pt x="1032" y="17"/>
                    </a:lnTo>
                    <a:cubicBezTo>
                      <a:pt x="1022" y="15"/>
                      <a:pt x="1022" y="2"/>
                      <a:pt x="1032" y="1"/>
                    </a:cubicBezTo>
                    <a:lnTo>
                      <a:pt x="1044" y="1"/>
                    </a:lnTo>
                    <a:cubicBezTo>
                      <a:pt x="1053" y="2"/>
                      <a:pt x="1053" y="15"/>
                      <a:pt x="1044" y="17"/>
                    </a:cubicBezTo>
                    <a:close/>
                    <a:moveTo>
                      <a:pt x="1000" y="17"/>
                    </a:moveTo>
                    <a:lnTo>
                      <a:pt x="988" y="17"/>
                    </a:lnTo>
                    <a:cubicBezTo>
                      <a:pt x="978" y="15"/>
                      <a:pt x="978" y="2"/>
                      <a:pt x="988" y="1"/>
                    </a:cubicBezTo>
                    <a:lnTo>
                      <a:pt x="1000" y="1"/>
                    </a:lnTo>
                    <a:cubicBezTo>
                      <a:pt x="1009" y="0"/>
                      <a:pt x="1009" y="18"/>
                      <a:pt x="1000" y="17"/>
                    </a:cubicBezTo>
                    <a:close/>
                    <a:moveTo>
                      <a:pt x="957" y="17"/>
                    </a:moveTo>
                    <a:lnTo>
                      <a:pt x="944" y="17"/>
                    </a:lnTo>
                    <a:cubicBezTo>
                      <a:pt x="935" y="15"/>
                      <a:pt x="935" y="2"/>
                      <a:pt x="944" y="1"/>
                    </a:cubicBezTo>
                    <a:lnTo>
                      <a:pt x="957" y="1"/>
                    </a:lnTo>
                    <a:cubicBezTo>
                      <a:pt x="965" y="0"/>
                      <a:pt x="965" y="18"/>
                      <a:pt x="957" y="17"/>
                    </a:cubicBezTo>
                    <a:close/>
                    <a:moveTo>
                      <a:pt x="913" y="17"/>
                    </a:moveTo>
                    <a:lnTo>
                      <a:pt x="900" y="17"/>
                    </a:lnTo>
                    <a:cubicBezTo>
                      <a:pt x="891" y="18"/>
                      <a:pt x="891" y="0"/>
                      <a:pt x="900" y="1"/>
                    </a:cubicBezTo>
                    <a:lnTo>
                      <a:pt x="913" y="1"/>
                    </a:lnTo>
                    <a:cubicBezTo>
                      <a:pt x="922" y="2"/>
                      <a:pt x="922" y="15"/>
                      <a:pt x="913" y="17"/>
                    </a:cubicBezTo>
                    <a:close/>
                    <a:moveTo>
                      <a:pt x="869" y="17"/>
                    </a:moveTo>
                    <a:lnTo>
                      <a:pt x="857" y="17"/>
                    </a:lnTo>
                    <a:cubicBezTo>
                      <a:pt x="848" y="18"/>
                      <a:pt x="848" y="0"/>
                      <a:pt x="857" y="1"/>
                    </a:cubicBezTo>
                    <a:lnTo>
                      <a:pt x="869" y="1"/>
                    </a:lnTo>
                    <a:cubicBezTo>
                      <a:pt x="878" y="2"/>
                      <a:pt x="878" y="15"/>
                      <a:pt x="869" y="17"/>
                    </a:cubicBezTo>
                    <a:close/>
                    <a:moveTo>
                      <a:pt x="825" y="17"/>
                    </a:moveTo>
                    <a:lnTo>
                      <a:pt x="813" y="17"/>
                    </a:lnTo>
                    <a:cubicBezTo>
                      <a:pt x="803" y="15"/>
                      <a:pt x="803" y="2"/>
                      <a:pt x="813" y="1"/>
                    </a:cubicBezTo>
                    <a:lnTo>
                      <a:pt x="825" y="1"/>
                    </a:lnTo>
                    <a:cubicBezTo>
                      <a:pt x="834" y="0"/>
                      <a:pt x="834" y="18"/>
                      <a:pt x="825" y="17"/>
                    </a:cubicBezTo>
                    <a:close/>
                    <a:moveTo>
                      <a:pt x="782" y="17"/>
                    </a:moveTo>
                    <a:lnTo>
                      <a:pt x="769" y="17"/>
                    </a:lnTo>
                    <a:cubicBezTo>
                      <a:pt x="760" y="15"/>
                      <a:pt x="760" y="2"/>
                      <a:pt x="769" y="1"/>
                    </a:cubicBezTo>
                    <a:lnTo>
                      <a:pt x="782" y="1"/>
                    </a:lnTo>
                    <a:cubicBezTo>
                      <a:pt x="790" y="0"/>
                      <a:pt x="790" y="18"/>
                      <a:pt x="782" y="17"/>
                    </a:cubicBezTo>
                    <a:close/>
                    <a:moveTo>
                      <a:pt x="738" y="17"/>
                    </a:moveTo>
                    <a:lnTo>
                      <a:pt x="725" y="17"/>
                    </a:lnTo>
                    <a:cubicBezTo>
                      <a:pt x="716" y="18"/>
                      <a:pt x="716" y="0"/>
                      <a:pt x="725" y="1"/>
                    </a:cubicBezTo>
                    <a:lnTo>
                      <a:pt x="738" y="1"/>
                    </a:lnTo>
                    <a:cubicBezTo>
                      <a:pt x="747" y="2"/>
                      <a:pt x="747" y="15"/>
                      <a:pt x="738" y="17"/>
                    </a:cubicBezTo>
                    <a:close/>
                    <a:moveTo>
                      <a:pt x="694" y="17"/>
                    </a:moveTo>
                    <a:lnTo>
                      <a:pt x="682" y="17"/>
                    </a:lnTo>
                    <a:cubicBezTo>
                      <a:pt x="673" y="18"/>
                      <a:pt x="673" y="0"/>
                      <a:pt x="682" y="1"/>
                    </a:cubicBezTo>
                    <a:lnTo>
                      <a:pt x="694" y="1"/>
                    </a:lnTo>
                    <a:cubicBezTo>
                      <a:pt x="703" y="2"/>
                      <a:pt x="703" y="15"/>
                      <a:pt x="694" y="17"/>
                    </a:cubicBezTo>
                    <a:close/>
                    <a:moveTo>
                      <a:pt x="650" y="17"/>
                    </a:moveTo>
                    <a:lnTo>
                      <a:pt x="638" y="17"/>
                    </a:lnTo>
                    <a:cubicBezTo>
                      <a:pt x="629" y="15"/>
                      <a:pt x="629" y="2"/>
                      <a:pt x="638" y="1"/>
                    </a:cubicBezTo>
                    <a:lnTo>
                      <a:pt x="650" y="1"/>
                    </a:lnTo>
                    <a:cubicBezTo>
                      <a:pt x="659" y="2"/>
                      <a:pt x="659" y="15"/>
                      <a:pt x="650" y="17"/>
                    </a:cubicBezTo>
                    <a:close/>
                    <a:moveTo>
                      <a:pt x="607" y="17"/>
                    </a:moveTo>
                    <a:lnTo>
                      <a:pt x="594" y="17"/>
                    </a:lnTo>
                    <a:cubicBezTo>
                      <a:pt x="585" y="15"/>
                      <a:pt x="585" y="2"/>
                      <a:pt x="594" y="1"/>
                    </a:cubicBezTo>
                    <a:lnTo>
                      <a:pt x="607" y="1"/>
                    </a:lnTo>
                    <a:cubicBezTo>
                      <a:pt x="615" y="0"/>
                      <a:pt x="615" y="18"/>
                      <a:pt x="607" y="17"/>
                    </a:cubicBezTo>
                    <a:close/>
                    <a:moveTo>
                      <a:pt x="563" y="17"/>
                    </a:moveTo>
                    <a:lnTo>
                      <a:pt x="550" y="17"/>
                    </a:lnTo>
                    <a:cubicBezTo>
                      <a:pt x="541" y="15"/>
                      <a:pt x="541" y="2"/>
                      <a:pt x="550" y="1"/>
                    </a:cubicBezTo>
                    <a:lnTo>
                      <a:pt x="563" y="1"/>
                    </a:lnTo>
                    <a:cubicBezTo>
                      <a:pt x="572" y="0"/>
                      <a:pt x="572" y="18"/>
                      <a:pt x="563" y="17"/>
                    </a:cubicBezTo>
                    <a:close/>
                    <a:moveTo>
                      <a:pt x="519" y="17"/>
                    </a:moveTo>
                    <a:lnTo>
                      <a:pt x="507" y="17"/>
                    </a:lnTo>
                    <a:cubicBezTo>
                      <a:pt x="498" y="18"/>
                      <a:pt x="498" y="0"/>
                      <a:pt x="507" y="1"/>
                    </a:cubicBezTo>
                    <a:lnTo>
                      <a:pt x="519" y="1"/>
                    </a:lnTo>
                    <a:cubicBezTo>
                      <a:pt x="528" y="2"/>
                      <a:pt x="528" y="15"/>
                      <a:pt x="519" y="17"/>
                    </a:cubicBezTo>
                    <a:close/>
                    <a:moveTo>
                      <a:pt x="475" y="17"/>
                    </a:moveTo>
                    <a:lnTo>
                      <a:pt x="463" y="17"/>
                    </a:lnTo>
                    <a:cubicBezTo>
                      <a:pt x="454" y="18"/>
                      <a:pt x="454" y="0"/>
                      <a:pt x="463" y="1"/>
                    </a:cubicBezTo>
                    <a:lnTo>
                      <a:pt x="475" y="1"/>
                    </a:lnTo>
                    <a:cubicBezTo>
                      <a:pt x="484" y="2"/>
                      <a:pt x="484" y="15"/>
                      <a:pt x="475" y="17"/>
                    </a:cubicBezTo>
                    <a:close/>
                    <a:moveTo>
                      <a:pt x="432" y="17"/>
                    </a:moveTo>
                    <a:lnTo>
                      <a:pt x="419" y="17"/>
                    </a:lnTo>
                    <a:cubicBezTo>
                      <a:pt x="410" y="15"/>
                      <a:pt x="410" y="2"/>
                      <a:pt x="419" y="1"/>
                    </a:cubicBezTo>
                    <a:lnTo>
                      <a:pt x="432" y="1"/>
                    </a:lnTo>
                    <a:cubicBezTo>
                      <a:pt x="440" y="0"/>
                      <a:pt x="440" y="18"/>
                      <a:pt x="432" y="17"/>
                    </a:cubicBezTo>
                    <a:close/>
                    <a:moveTo>
                      <a:pt x="388" y="17"/>
                    </a:moveTo>
                    <a:lnTo>
                      <a:pt x="375" y="17"/>
                    </a:lnTo>
                    <a:cubicBezTo>
                      <a:pt x="366" y="15"/>
                      <a:pt x="366" y="2"/>
                      <a:pt x="375" y="1"/>
                    </a:cubicBezTo>
                    <a:lnTo>
                      <a:pt x="388" y="1"/>
                    </a:lnTo>
                    <a:cubicBezTo>
                      <a:pt x="397" y="0"/>
                      <a:pt x="397" y="18"/>
                      <a:pt x="388" y="17"/>
                    </a:cubicBezTo>
                    <a:close/>
                    <a:moveTo>
                      <a:pt x="344" y="17"/>
                    </a:moveTo>
                    <a:lnTo>
                      <a:pt x="332" y="17"/>
                    </a:lnTo>
                    <a:cubicBezTo>
                      <a:pt x="323" y="18"/>
                      <a:pt x="323" y="0"/>
                      <a:pt x="332" y="1"/>
                    </a:cubicBezTo>
                    <a:lnTo>
                      <a:pt x="344" y="1"/>
                    </a:lnTo>
                    <a:cubicBezTo>
                      <a:pt x="353" y="2"/>
                      <a:pt x="353" y="15"/>
                      <a:pt x="344" y="17"/>
                    </a:cubicBezTo>
                    <a:close/>
                    <a:moveTo>
                      <a:pt x="300" y="17"/>
                    </a:moveTo>
                    <a:lnTo>
                      <a:pt x="288" y="17"/>
                    </a:lnTo>
                    <a:cubicBezTo>
                      <a:pt x="279" y="18"/>
                      <a:pt x="279" y="0"/>
                      <a:pt x="288" y="1"/>
                    </a:cubicBezTo>
                    <a:lnTo>
                      <a:pt x="300" y="1"/>
                    </a:lnTo>
                    <a:cubicBezTo>
                      <a:pt x="309" y="2"/>
                      <a:pt x="309" y="15"/>
                      <a:pt x="300" y="17"/>
                    </a:cubicBezTo>
                    <a:close/>
                    <a:moveTo>
                      <a:pt x="257" y="17"/>
                    </a:moveTo>
                    <a:lnTo>
                      <a:pt x="244" y="17"/>
                    </a:lnTo>
                    <a:cubicBezTo>
                      <a:pt x="235" y="15"/>
                      <a:pt x="235" y="2"/>
                      <a:pt x="244" y="1"/>
                    </a:cubicBezTo>
                    <a:lnTo>
                      <a:pt x="257" y="1"/>
                    </a:lnTo>
                    <a:cubicBezTo>
                      <a:pt x="266" y="2"/>
                      <a:pt x="266" y="15"/>
                      <a:pt x="257" y="17"/>
                    </a:cubicBezTo>
                    <a:close/>
                    <a:moveTo>
                      <a:pt x="213" y="17"/>
                    </a:moveTo>
                    <a:lnTo>
                      <a:pt x="200" y="17"/>
                    </a:lnTo>
                    <a:cubicBezTo>
                      <a:pt x="191" y="15"/>
                      <a:pt x="191" y="2"/>
                      <a:pt x="200" y="1"/>
                    </a:cubicBezTo>
                    <a:lnTo>
                      <a:pt x="213" y="1"/>
                    </a:lnTo>
                    <a:cubicBezTo>
                      <a:pt x="221" y="0"/>
                      <a:pt x="221" y="18"/>
                      <a:pt x="213" y="17"/>
                    </a:cubicBezTo>
                    <a:close/>
                    <a:moveTo>
                      <a:pt x="169" y="17"/>
                    </a:moveTo>
                    <a:lnTo>
                      <a:pt x="157" y="17"/>
                    </a:lnTo>
                    <a:cubicBezTo>
                      <a:pt x="148" y="18"/>
                      <a:pt x="148" y="0"/>
                      <a:pt x="157" y="1"/>
                    </a:cubicBezTo>
                    <a:lnTo>
                      <a:pt x="169" y="1"/>
                    </a:lnTo>
                    <a:cubicBezTo>
                      <a:pt x="178" y="0"/>
                      <a:pt x="178" y="18"/>
                      <a:pt x="169" y="1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057A5AC2-0153-403B-AB44-7D72ABD7C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245"/>
                <a:ext cx="2607" cy="9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9BCBBE82-E2E5-4BD7-ADAA-A5948D2AC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245"/>
                <a:ext cx="2607" cy="916"/>
              </a:xfrm>
              <a:prstGeom prst="rect">
                <a:avLst/>
              </a:prstGeom>
              <a:solidFill>
                <a:srgbClr val="3C3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Rectangle 17">
                <a:extLst>
                  <a:ext uri="{FF2B5EF4-FFF2-40B4-BE49-F238E27FC236}">
                    <a16:creationId xmlns:a16="http://schemas.microsoft.com/office/drawing/2014/main" id="{2B8A6084-2EFC-488A-812D-EE4460990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2558"/>
                <a:ext cx="2382" cy="5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61EEDF06-88C9-4985-9015-B48EAB7F5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2558"/>
                <a:ext cx="2382" cy="511"/>
              </a:xfrm>
              <a:prstGeom prst="rect">
                <a:avLst/>
              </a:prstGeom>
              <a:solidFill>
                <a:srgbClr val="3C3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9">
                <a:extLst>
                  <a:ext uri="{FF2B5EF4-FFF2-40B4-BE49-F238E27FC236}">
                    <a16:creationId xmlns:a16="http://schemas.microsoft.com/office/drawing/2014/main" id="{C568B51B-FAD7-4DDE-B70D-5AF097AC9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018"/>
                <a:ext cx="616" cy="1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20">
                <a:extLst>
                  <a:ext uri="{FF2B5EF4-FFF2-40B4-BE49-F238E27FC236}">
                    <a16:creationId xmlns:a16="http://schemas.microsoft.com/office/drawing/2014/main" id="{F6C4C6DD-AF66-4A12-90E3-514514D99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018"/>
                <a:ext cx="616" cy="15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D18753A6-3FF2-451D-ADF0-6F7C0B4AD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558"/>
                <a:ext cx="548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22">
                <a:extLst>
                  <a:ext uri="{FF2B5EF4-FFF2-40B4-BE49-F238E27FC236}">
                    <a16:creationId xmlns:a16="http://schemas.microsoft.com/office/drawing/2014/main" id="{DC10BFAC-0642-49BC-B7C1-40FEF18C3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2558"/>
                <a:ext cx="548" cy="154"/>
              </a:xfrm>
              <a:prstGeom prst="rect">
                <a:avLst/>
              </a:prstGeom>
              <a:solidFill>
                <a:srgbClr val="3C3C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Rectangle 23">
                <a:extLst>
                  <a:ext uri="{FF2B5EF4-FFF2-40B4-BE49-F238E27FC236}">
                    <a16:creationId xmlns:a16="http://schemas.microsoft.com/office/drawing/2014/main" id="{51F56A3E-EDD0-4885-9158-83B393249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718"/>
                <a:ext cx="548" cy="2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24">
                <a:extLst>
                  <a:ext uri="{FF2B5EF4-FFF2-40B4-BE49-F238E27FC236}">
                    <a16:creationId xmlns:a16="http://schemas.microsoft.com/office/drawing/2014/main" id="{523D8927-581E-4D77-8BDB-C29A60F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718"/>
                <a:ext cx="548" cy="242"/>
              </a:xfrm>
              <a:prstGeom prst="rect">
                <a:avLst/>
              </a:prstGeom>
              <a:solidFill>
                <a:srgbClr val="757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25">
                <a:extLst>
                  <a:ext uri="{FF2B5EF4-FFF2-40B4-BE49-F238E27FC236}">
                    <a16:creationId xmlns:a16="http://schemas.microsoft.com/office/drawing/2014/main" id="{AEA9F784-AFC7-47C6-955D-E644903F8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" y="2719"/>
                <a:ext cx="548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26">
                <a:extLst>
                  <a:ext uri="{FF2B5EF4-FFF2-40B4-BE49-F238E27FC236}">
                    <a16:creationId xmlns:a16="http://schemas.microsoft.com/office/drawing/2014/main" id="{B06DD027-A27F-4A87-9137-3F28D0F90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" y="2719"/>
                <a:ext cx="548" cy="241"/>
              </a:xfrm>
              <a:prstGeom prst="rect">
                <a:avLst/>
              </a:prstGeom>
              <a:solidFill>
                <a:srgbClr val="757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27">
                <a:extLst>
                  <a:ext uri="{FF2B5EF4-FFF2-40B4-BE49-F238E27FC236}">
                    <a16:creationId xmlns:a16="http://schemas.microsoft.com/office/drawing/2014/main" id="{1B7EA1A1-68C6-4A6E-8258-4F6134B43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719"/>
                <a:ext cx="548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Rectangle 28">
                <a:extLst>
                  <a:ext uri="{FF2B5EF4-FFF2-40B4-BE49-F238E27FC236}">
                    <a16:creationId xmlns:a16="http://schemas.microsoft.com/office/drawing/2014/main" id="{1075A9AE-88EC-407E-8D09-92FDEE26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719"/>
                <a:ext cx="548" cy="241"/>
              </a:xfrm>
              <a:prstGeom prst="rect">
                <a:avLst/>
              </a:prstGeom>
              <a:solidFill>
                <a:srgbClr val="757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FDBFBF1A-3056-4FD3-9F35-B8E07182A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1671"/>
                <a:ext cx="176" cy="171"/>
              </a:xfrm>
              <a:custGeom>
                <a:avLst/>
                <a:gdLst>
                  <a:gd name="T0" fmla="*/ 95 w 301"/>
                  <a:gd name="T1" fmla="*/ 292 h 292"/>
                  <a:gd name="T2" fmla="*/ 76 w 301"/>
                  <a:gd name="T3" fmla="*/ 283 h 292"/>
                  <a:gd name="T4" fmla="*/ 6 w 301"/>
                  <a:gd name="T5" fmla="*/ 196 h 292"/>
                  <a:gd name="T6" fmla="*/ 2 w 301"/>
                  <a:gd name="T7" fmla="*/ 176 h 292"/>
                  <a:gd name="T8" fmla="*/ 27 w 301"/>
                  <a:gd name="T9" fmla="*/ 67 h 292"/>
                  <a:gd name="T10" fmla="*/ 39 w 301"/>
                  <a:gd name="T11" fmla="*/ 51 h 292"/>
                  <a:gd name="T12" fmla="*/ 140 w 301"/>
                  <a:gd name="T13" fmla="*/ 3 h 292"/>
                  <a:gd name="T14" fmla="*/ 161 w 301"/>
                  <a:gd name="T15" fmla="*/ 3 h 292"/>
                  <a:gd name="T16" fmla="*/ 262 w 301"/>
                  <a:gd name="T17" fmla="*/ 51 h 292"/>
                  <a:gd name="T18" fmla="*/ 274 w 301"/>
                  <a:gd name="T19" fmla="*/ 67 h 292"/>
                  <a:gd name="T20" fmla="*/ 299 w 301"/>
                  <a:gd name="T21" fmla="*/ 175 h 292"/>
                  <a:gd name="T22" fmla="*/ 294 w 301"/>
                  <a:gd name="T23" fmla="*/ 196 h 292"/>
                  <a:gd name="T24" fmla="*/ 225 w 301"/>
                  <a:gd name="T25" fmla="*/ 282 h 292"/>
                  <a:gd name="T26" fmla="*/ 206 w 301"/>
                  <a:gd name="T27" fmla="*/ 291 h 292"/>
                  <a:gd name="T28" fmla="*/ 94 w 301"/>
                  <a:gd name="T29" fmla="*/ 291 h 292"/>
                  <a:gd name="T30" fmla="*/ 95 w 301"/>
                  <a:gd name="T31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292">
                    <a:moveTo>
                      <a:pt x="95" y="292"/>
                    </a:moveTo>
                    <a:cubicBezTo>
                      <a:pt x="87" y="292"/>
                      <a:pt x="81" y="288"/>
                      <a:pt x="76" y="283"/>
                    </a:cubicBezTo>
                    <a:lnTo>
                      <a:pt x="6" y="196"/>
                    </a:lnTo>
                    <a:cubicBezTo>
                      <a:pt x="2" y="190"/>
                      <a:pt x="0" y="183"/>
                      <a:pt x="2" y="176"/>
                    </a:cubicBezTo>
                    <a:lnTo>
                      <a:pt x="27" y="67"/>
                    </a:lnTo>
                    <a:cubicBezTo>
                      <a:pt x="28" y="60"/>
                      <a:pt x="33" y="54"/>
                      <a:pt x="39" y="51"/>
                    </a:cubicBezTo>
                    <a:lnTo>
                      <a:pt x="140" y="3"/>
                    </a:lnTo>
                    <a:cubicBezTo>
                      <a:pt x="147" y="0"/>
                      <a:pt x="154" y="0"/>
                      <a:pt x="161" y="3"/>
                    </a:cubicBezTo>
                    <a:lnTo>
                      <a:pt x="262" y="51"/>
                    </a:lnTo>
                    <a:cubicBezTo>
                      <a:pt x="268" y="54"/>
                      <a:pt x="272" y="60"/>
                      <a:pt x="274" y="67"/>
                    </a:cubicBezTo>
                    <a:lnTo>
                      <a:pt x="299" y="175"/>
                    </a:lnTo>
                    <a:cubicBezTo>
                      <a:pt x="301" y="182"/>
                      <a:pt x="299" y="190"/>
                      <a:pt x="294" y="196"/>
                    </a:cubicBezTo>
                    <a:lnTo>
                      <a:pt x="225" y="282"/>
                    </a:lnTo>
                    <a:cubicBezTo>
                      <a:pt x="220" y="288"/>
                      <a:pt x="213" y="291"/>
                      <a:pt x="206" y="291"/>
                    </a:cubicBezTo>
                    <a:lnTo>
                      <a:pt x="94" y="291"/>
                    </a:lnTo>
                    <a:lnTo>
                      <a:pt x="95" y="292"/>
                    </a:lnTo>
                    <a:close/>
                  </a:path>
                </a:pathLst>
              </a:custGeom>
              <a:solidFill>
                <a:srgbClr val="326D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E38A3A72-DF23-4D32-A977-760FAA213E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47" y="1668"/>
                <a:ext cx="182" cy="177"/>
              </a:xfrm>
              <a:custGeom>
                <a:avLst/>
                <a:gdLst>
                  <a:gd name="T0" fmla="*/ 155 w 309"/>
                  <a:gd name="T1" fmla="*/ 10 h 301"/>
                  <a:gd name="T2" fmla="*/ 163 w 309"/>
                  <a:gd name="T3" fmla="*/ 12 h 301"/>
                  <a:gd name="T4" fmla="*/ 264 w 309"/>
                  <a:gd name="T5" fmla="*/ 60 h 301"/>
                  <a:gd name="T6" fmla="*/ 274 w 309"/>
                  <a:gd name="T7" fmla="*/ 72 h 301"/>
                  <a:gd name="T8" fmla="*/ 299 w 309"/>
                  <a:gd name="T9" fmla="*/ 180 h 301"/>
                  <a:gd name="T10" fmla="*/ 296 w 309"/>
                  <a:gd name="T11" fmla="*/ 197 h 301"/>
                  <a:gd name="T12" fmla="*/ 226 w 309"/>
                  <a:gd name="T13" fmla="*/ 283 h 301"/>
                  <a:gd name="T14" fmla="*/ 211 w 309"/>
                  <a:gd name="T15" fmla="*/ 290 h 301"/>
                  <a:gd name="T16" fmla="*/ 99 w 309"/>
                  <a:gd name="T17" fmla="*/ 290 h 301"/>
                  <a:gd name="T18" fmla="*/ 84 w 309"/>
                  <a:gd name="T19" fmla="*/ 283 h 301"/>
                  <a:gd name="T20" fmla="*/ 14 w 309"/>
                  <a:gd name="T21" fmla="*/ 197 h 301"/>
                  <a:gd name="T22" fmla="*/ 10 w 309"/>
                  <a:gd name="T23" fmla="*/ 181 h 301"/>
                  <a:gd name="T24" fmla="*/ 35 w 309"/>
                  <a:gd name="T25" fmla="*/ 73 h 301"/>
                  <a:gd name="T26" fmla="*/ 46 w 309"/>
                  <a:gd name="T27" fmla="*/ 60 h 301"/>
                  <a:gd name="T28" fmla="*/ 146 w 309"/>
                  <a:gd name="T29" fmla="*/ 12 h 301"/>
                  <a:gd name="T30" fmla="*/ 155 w 309"/>
                  <a:gd name="T31" fmla="*/ 10 h 301"/>
                  <a:gd name="T32" fmla="*/ 155 w 309"/>
                  <a:gd name="T33" fmla="*/ 1 h 301"/>
                  <a:gd name="T34" fmla="*/ 155 w 309"/>
                  <a:gd name="T35" fmla="*/ 1 h 301"/>
                  <a:gd name="T36" fmla="*/ 142 w 309"/>
                  <a:gd name="T37" fmla="*/ 3 h 301"/>
                  <a:gd name="T38" fmla="*/ 41 w 309"/>
                  <a:gd name="T39" fmla="*/ 51 h 301"/>
                  <a:gd name="T40" fmla="*/ 27 w 309"/>
                  <a:gd name="T41" fmla="*/ 71 h 301"/>
                  <a:gd name="T42" fmla="*/ 2 w 309"/>
                  <a:gd name="T43" fmla="*/ 179 h 301"/>
                  <a:gd name="T44" fmla="*/ 7 w 309"/>
                  <a:gd name="T45" fmla="*/ 203 h 301"/>
                  <a:gd name="T46" fmla="*/ 77 w 309"/>
                  <a:gd name="T47" fmla="*/ 290 h 301"/>
                  <a:gd name="T48" fmla="*/ 99 w 309"/>
                  <a:gd name="T49" fmla="*/ 301 h 301"/>
                  <a:gd name="T50" fmla="*/ 210 w 309"/>
                  <a:gd name="T51" fmla="*/ 301 h 301"/>
                  <a:gd name="T52" fmla="*/ 233 w 309"/>
                  <a:gd name="T53" fmla="*/ 290 h 301"/>
                  <a:gd name="T54" fmla="*/ 302 w 309"/>
                  <a:gd name="T55" fmla="*/ 203 h 301"/>
                  <a:gd name="T56" fmla="*/ 307 w 309"/>
                  <a:gd name="T57" fmla="*/ 179 h 301"/>
                  <a:gd name="T58" fmla="*/ 282 w 309"/>
                  <a:gd name="T59" fmla="*/ 71 h 301"/>
                  <a:gd name="T60" fmla="*/ 267 w 309"/>
                  <a:gd name="T61" fmla="*/ 52 h 301"/>
                  <a:gd name="T62" fmla="*/ 167 w 309"/>
                  <a:gd name="T63" fmla="*/ 3 h 301"/>
                  <a:gd name="T64" fmla="*/ 154 w 309"/>
                  <a:gd name="T65" fmla="*/ 1 h 301"/>
                  <a:gd name="T66" fmla="*/ 155 w 309"/>
                  <a:gd name="T67" fmla="*/ 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9" h="301">
                    <a:moveTo>
                      <a:pt x="155" y="10"/>
                    </a:moveTo>
                    <a:cubicBezTo>
                      <a:pt x="157" y="10"/>
                      <a:pt x="160" y="10"/>
                      <a:pt x="163" y="12"/>
                    </a:cubicBezTo>
                    <a:lnTo>
                      <a:pt x="264" y="60"/>
                    </a:lnTo>
                    <a:cubicBezTo>
                      <a:pt x="269" y="62"/>
                      <a:pt x="273" y="67"/>
                      <a:pt x="274" y="72"/>
                    </a:cubicBezTo>
                    <a:lnTo>
                      <a:pt x="299" y="180"/>
                    </a:lnTo>
                    <a:cubicBezTo>
                      <a:pt x="301" y="186"/>
                      <a:pt x="299" y="192"/>
                      <a:pt x="296" y="197"/>
                    </a:cubicBezTo>
                    <a:lnTo>
                      <a:pt x="226" y="283"/>
                    </a:lnTo>
                    <a:cubicBezTo>
                      <a:pt x="222" y="288"/>
                      <a:pt x="217" y="290"/>
                      <a:pt x="211" y="290"/>
                    </a:cubicBezTo>
                    <a:lnTo>
                      <a:pt x="99" y="290"/>
                    </a:lnTo>
                    <a:cubicBezTo>
                      <a:pt x="93" y="290"/>
                      <a:pt x="88" y="288"/>
                      <a:pt x="84" y="283"/>
                    </a:cubicBezTo>
                    <a:lnTo>
                      <a:pt x="14" y="197"/>
                    </a:lnTo>
                    <a:cubicBezTo>
                      <a:pt x="10" y="192"/>
                      <a:pt x="9" y="186"/>
                      <a:pt x="10" y="181"/>
                    </a:cubicBezTo>
                    <a:lnTo>
                      <a:pt x="35" y="73"/>
                    </a:lnTo>
                    <a:cubicBezTo>
                      <a:pt x="37" y="67"/>
                      <a:pt x="40" y="63"/>
                      <a:pt x="46" y="60"/>
                    </a:cubicBezTo>
                    <a:lnTo>
                      <a:pt x="146" y="12"/>
                    </a:lnTo>
                    <a:cubicBezTo>
                      <a:pt x="149" y="11"/>
                      <a:pt x="152" y="10"/>
                      <a:pt x="155" y="10"/>
                    </a:cubicBezTo>
                    <a:close/>
                    <a:moveTo>
                      <a:pt x="155" y="1"/>
                    </a:moveTo>
                    <a:lnTo>
                      <a:pt x="155" y="1"/>
                    </a:lnTo>
                    <a:cubicBezTo>
                      <a:pt x="150" y="1"/>
                      <a:pt x="146" y="1"/>
                      <a:pt x="142" y="3"/>
                    </a:cubicBezTo>
                    <a:lnTo>
                      <a:pt x="41" y="51"/>
                    </a:lnTo>
                    <a:cubicBezTo>
                      <a:pt x="34" y="55"/>
                      <a:pt x="28" y="62"/>
                      <a:pt x="27" y="71"/>
                    </a:cubicBezTo>
                    <a:lnTo>
                      <a:pt x="2" y="179"/>
                    </a:lnTo>
                    <a:cubicBezTo>
                      <a:pt x="0" y="187"/>
                      <a:pt x="2" y="196"/>
                      <a:pt x="7" y="203"/>
                    </a:cubicBezTo>
                    <a:lnTo>
                      <a:pt x="77" y="290"/>
                    </a:lnTo>
                    <a:cubicBezTo>
                      <a:pt x="82" y="297"/>
                      <a:pt x="90" y="301"/>
                      <a:pt x="99" y="301"/>
                    </a:cubicBezTo>
                    <a:lnTo>
                      <a:pt x="210" y="301"/>
                    </a:lnTo>
                    <a:cubicBezTo>
                      <a:pt x="219" y="301"/>
                      <a:pt x="227" y="297"/>
                      <a:pt x="233" y="290"/>
                    </a:cubicBezTo>
                    <a:lnTo>
                      <a:pt x="302" y="203"/>
                    </a:lnTo>
                    <a:cubicBezTo>
                      <a:pt x="307" y="196"/>
                      <a:pt x="309" y="187"/>
                      <a:pt x="307" y="179"/>
                    </a:cubicBezTo>
                    <a:lnTo>
                      <a:pt x="282" y="71"/>
                    </a:lnTo>
                    <a:cubicBezTo>
                      <a:pt x="280" y="62"/>
                      <a:pt x="274" y="55"/>
                      <a:pt x="267" y="52"/>
                    </a:cubicBezTo>
                    <a:lnTo>
                      <a:pt x="167" y="3"/>
                    </a:lnTo>
                    <a:cubicBezTo>
                      <a:pt x="163" y="1"/>
                      <a:pt x="158" y="0"/>
                      <a:pt x="154" y="1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7E312A75-3244-4CCE-85AA-4809E77BA1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6" y="1697"/>
                <a:ext cx="124" cy="120"/>
              </a:xfrm>
              <a:custGeom>
                <a:avLst/>
                <a:gdLst>
                  <a:gd name="T0" fmla="*/ 205 w 212"/>
                  <a:gd name="T1" fmla="*/ 123 h 204"/>
                  <a:gd name="T2" fmla="*/ 186 w 212"/>
                  <a:gd name="T3" fmla="*/ 119 h 204"/>
                  <a:gd name="T4" fmla="*/ 182 w 212"/>
                  <a:gd name="T5" fmla="*/ 90 h 204"/>
                  <a:gd name="T6" fmla="*/ 174 w 212"/>
                  <a:gd name="T7" fmla="*/ 59 h 204"/>
                  <a:gd name="T8" fmla="*/ 189 w 212"/>
                  <a:gd name="T9" fmla="*/ 50 h 204"/>
                  <a:gd name="T10" fmla="*/ 191 w 212"/>
                  <a:gd name="T11" fmla="*/ 41 h 204"/>
                  <a:gd name="T12" fmla="*/ 182 w 212"/>
                  <a:gd name="T13" fmla="*/ 40 h 204"/>
                  <a:gd name="T14" fmla="*/ 177 w 212"/>
                  <a:gd name="T15" fmla="*/ 45 h 204"/>
                  <a:gd name="T16" fmla="*/ 163 w 212"/>
                  <a:gd name="T17" fmla="*/ 54 h 204"/>
                  <a:gd name="T18" fmla="*/ 113 w 212"/>
                  <a:gd name="T19" fmla="*/ 28 h 204"/>
                  <a:gd name="T20" fmla="*/ 111 w 212"/>
                  <a:gd name="T21" fmla="*/ 12 h 204"/>
                  <a:gd name="T22" fmla="*/ 105 w 212"/>
                  <a:gd name="T23" fmla="*/ 0 h 204"/>
                  <a:gd name="T24" fmla="*/ 99 w 212"/>
                  <a:gd name="T25" fmla="*/ 8 h 204"/>
                  <a:gd name="T26" fmla="*/ 99 w 212"/>
                  <a:gd name="T27" fmla="*/ 25 h 204"/>
                  <a:gd name="T28" fmla="*/ 98 w 212"/>
                  <a:gd name="T29" fmla="*/ 30 h 204"/>
                  <a:gd name="T30" fmla="*/ 44 w 212"/>
                  <a:gd name="T31" fmla="*/ 53 h 204"/>
                  <a:gd name="T32" fmla="*/ 33 w 212"/>
                  <a:gd name="T33" fmla="*/ 43 h 204"/>
                  <a:gd name="T34" fmla="*/ 30 w 212"/>
                  <a:gd name="T35" fmla="*/ 40 h 204"/>
                  <a:gd name="T36" fmla="*/ 22 w 212"/>
                  <a:gd name="T37" fmla="*/ 49 h 204"/>
                  <a:gd name="T38" fmla="*/ 28 w 212"/>
                  <a:gd name="T39" fmla="*/ 53 h 204"/>
                  <a:gd name="T40" fmla="*/ 38 w 212"/>
                  <a:gd name="T41" fmla="*/ 62 h 204"/>
                  <a:gd name="T42" fmla="*/ 28 w 212"/>
                  <a:gd name="T43" fmla="*/ 118 h 204"/>
                  <a:gd name="T44" fmla="*/ 13 w 212"/>
                  <a:gd name="T45" fmla="*/ 123 h 204"/>
                  <a:gd name="T46" fmla="*/ 5 w 212"/>
                  <a:gd name="T47" fmla="*/ 123 h 204"/>
                  <a:gd name="T48" fmla="*/ 8 w 212"/>
                  <a:gd name="T49" fmla="*/ 135 h 204"/>
                  <a:gd name="T50" fmla="*/ 15 w 212"/>
                  <a:gd name="T51" fmla="*/ 132 h 204"/>
                  <a:gd name="T52" fmla="*/ 28 w 212"/>
                  <a:gd name="T53" fmla="*/ 130 h 204"/>
                  <a:gd name="T54" fmla="*/ 65 w 212"/>
                  <a:gd name="T55" fmla="*/ 174 h 204"/>
                  <a:gd name="T56" fmla="*/ 59 w 212"/>
                  <a:gd name="T57" fmla="*/ 189 h 204"/>
                  <a:gd name="T58" fmla="*/ 56 w 212"/>
                  <a:gd name="T59" fmla="*/ 195 h 204"/>
                  <a:gd name="T60" fmla="*/ 61 w 212"/>
                  <a:gd name="T61" fmla="*/ 204 h 204"/>
                  <a:gd name="T62" fmla="*/ 68 w 212"/>
                  <a:gd name="T63" fmla="*/ 196 h 204"/>
                  <a:gd name="T64" fmla="*/ 75 w 212"/>
                  <a:gd name="T65" fmla="*/ 182 h 204"/>
                  <a:gd name="T66" fmla="*/ 104 w 212"/>
                  <a:gd name="T67" fmla="*/ 185 h 204"/>
                  <a:gd name="T68" fmla="*/ 133 w 212"/>
                  <a:gd name="T69" fmla="*/ 182 h 204"/>
                  <a:gd name="T70" fmla="*/ 139 w 212"/>
                  <a:gd name="T71" fmla="*/ 195 h 204"/>
                  <a:gd name="T72" fmla="*/ 147 w 212"/>
                  <a:gd name="T73" fmla="*/ 204 h 204"/>
                  <a:gd name="T74" fmla="*/ 153 w 212"/>
                  <a:gd name="T75" fmla="*/ 195 h 204"/>
                  <a:gd name="T76" fmla="*/ 149 w 212"/>
                  <a:gd name="T77" fmla="*/ 189 h 204"/>
                  <a:gd name="T78" fmla="*/ 143 w 212"/>
                  <a:gd name="T79" fmla="*/ 176 h 204"/>
                  <a:gd name="T80" fmla="*/ 177 w 212"/>
                  <a:gd name="T81" fmla="*/ 130 h 204"/>
                  <a:gd name="T82" fmla="*/ 182 w 212"/>
                  <a:gd name="T83" fmla="*/ 129 h 204"/>
                  <a:gd name="T84" fmla="*/ 203 w 212"/>
                  <a:gd name="T85" fmla="*/ 134 h 204"/>
                  <a:gd name="T86" fmla="*/ 212 w 212"/>
                  <a:gd name="T87" fmla="*/ 129 h 204"/>
                  <a:gd name="T88" fmla="*/ 97 w 212"/>
                  <a:gd name="T89" fmla="*/ 114 h 204"/>
                  <a:gd name="T90" fmla="*/ 116 w 212"/>
                  <a:gd name="T91" fmla="*/ 104 h 204"/>
                  <a:gd name="T92" fmla="*/ 137 w 212"/>
                  <a:gd name="T93" fmla="*/ 104 h 204"/>
                  <a:gd name="T94" fmla="*/ 166 w 212"/>
                  <a:gd name="T95" fmla="*/ 93 h 204"/>
                  <a:gd name="T96" fmla="*/ 115 w 212"/>
                  <a:gd name="T97" fmla="*/ 77 h 204"/>
                  <a:gd name="T98" fmla="*/ 98 w 212"/>
                  <a:gd name="T99" fmla="*/ 44 h 204"/>
                  <a:gd name="T100" fmla="*/ 62 w 212"/>
                  <a:gd name="T101" fmla="*/ 62 h 204"/>
                  <a:gd name="T102" fmla="*/ 76 w 212"/>
                  <a:gd name="T103" fmla="*/ 102 h 204"/>
                  <a:gd name="T104" fmla="*/ 53 w 212"/>
                  <a:gd name="T105" fmla="*/ 74 h 204"/>
                  <a:gd name="T106" fmla="*/ 84 w 212"/>
                  <a:gd name="T107" fmla="*/ 130 h 204"/>
                  <a:gd name="T108" fmla="*/ 120 w 212"/>
                  <a:gd name="T109" fmla="*/ 167 h 204"/>
                  <a:gd name="T110" fmla="*/ 108 w 212"/>
                  <a:gd name="T111" fmla="*/ 136 h 204"/>
                  <a:gd name="T112" fmla="*/ 120 w 212"/>
                  <a:gd name="T113" fmla="*/ 167 h 204"/>
                  <a:gd name="T114" fmla="*/ 130 w 212"/>
                  <a:gd name="T115" fmla="*/ 123 h 204"/>
                  <a:gd name="T116" fmla="*/ 159 w 212"/>
                  <a:gd name="T117" fmla="*/ 14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" h="204">
                    <a:moveTo>
                      <a:pt x="207" y="123"/>
                    </a:moveTo>
                    <a:lnTo>
                      <a:pt x="207" y="123"/>
                    </a:lnTo>
                    <a:lnTo>
                      <a:pt x="207" y="123"/>
                    </a:lnTo>
                    <a:lnTo>
                      <a:pt x="205" y="123"/>
                    </a:lnTo>
                    <a:lnTo>
                      <a:pt x="202" y="123"/>
                    </a:lnTo>
                    <a:lnTo>
                      <a:pt x="199" y="123"/>
                    </a:lnTo>
                    <a:cubicBezTo>
                      <a:pt x="196" y="123"/>
                      <a:pt x="192" y="122"/>
                      <a:pt x="189" y="121"/>
                    </a:cubicBezTo>
                    <a:cubicBezTo>
                      <a:pt x="188" y="121"/>
                      <a:pt x="187" y="120"/>
                      <a:pt x="186" y="119"/>
                    </a:cubicBezTo>
                    <a:lnTo>
                      <a:pt x="186" y="119"/>
                    </a:lnTo>
                    <a:lnTo>
                      <a:pt x="186" y="119"/>
                    </a:lnTo>
                    <a:lnTo>
                      <a:pt x="184" y="118"/>
                    </a:lnTo>
                    <a:cubicBezTo>
                      <a:pt x="185" y="109"/>
                      <a:pt x="185" y="100"/>
                      <a:pt x="182" y="90"/>
                    </a:cubicBezTo>
                    <a:cubicBezTo>
                      <a:pt x="180" y="81"/>
                      <a:pt x="177" y="72"/>
                      <a:pt x="171" y="64"/>
                    </a:cubicBezTo>
                    <a:lnTo>
                      <a:pt x="173" y="62"/>
                    </a:lnTo>
                    <a:lnTo>
                      <a:pt x="173" y="62"/>
                    </a:lnTo>
                    <a:cubicBezTo>
                      <a:pt x="173" y="61"/>
                      <a:pt x="174" y="60"/>
                      <a:pt x="174" y="59"/>
                    </a:cubicBezTo>
                    <a:cubicBezTo>
                      <a:pt x="177" y="57"/>
                      <a:pt x="180" y="55"/>
                      <a:pt x="183" y="53"/>
                    </a:cubicBezTo>
                    <a:lnTo>
                      <a:pt x="183" y="53"/>
                    </a:lnTo>
                    <a:lnTo>
                      <a:pt x="185" y="52"/>
                    </a:lnTo>
                    <a:lnTo>
                      <a:pt x="189" y="50"/>
                    </a:lnTo>
                    <a:cubicBezTo>
                      <a:pt x="189" y="50"/>
                      <a:pt x="189" y="50"/>
                      <a:pt x="190" y="50"/>
                    </a:cubicBezTo>
                    <a:cubicBezTo>
                      <a:pt x="190" y="49"/>
                      <a:pt x="190" y="50"/>
                      <a:pt x="190" y="50"/>
                    </a:cubicBezTo>
                    <a:lnTo>
                      <a:pt x="190" y="50"/>
                    </a:lnTo>
                    <a:cubicBezTo>
                      <a:pt x="192" y="47"/>
                      <a:pt x="193" y="43"/>
                      <a:pt x="191" y="41"/>
                    </a:cubicBezTo>
                    <a:cubicBezTo>
                      <a:pt x="190" y="39"/>
                      <a:pt x="188" y="38"/>
                      <a:pt x="186" y="38"/>
                    </a:cubicBezTo>
                    <a:cubicBezTo>
                      <a:pt x="185" y="38"/>
                      <a:pt x="183" y="39"/>
                      <a:pt x="182" y="40"/>
                    </a:cubicBezTo>
                    <a:lnTo>
                      <a:pt x="182" y="40"/>
                    </a:lnTo>
                    <a:lnTo>
                      <a:pt x="182" y="40"/>
                    </a:lnTo>
                    <a:cubicBezTo>
                      <a:pt x="182" y="40"/>
                      <a:pt x="182" y="41"/>
                      <a:pt x="181" y="41"/>
                    </a:cubicBezTo>
                    <a:cubicBezTo>
                      <a:pt x="180" y="42"/>
                      <a:pt x="179" y="43"/>
                      <a:pt x="178" y="44"/>
                    </a:cubicBezTo>
                    <a:cubicBezTo>
                      <a:pt x="178" y="44"/>
                      <a:pt x="177" y="45"/>
                      <a:pt x="177" y="45"/>
                    </a:cubicBezTo>
                    <a:lnTo>
                      <a:pt x="177" y="45"/>
                    </a:lnTo>
                    <a:cubicBezTo>
                      <a:pt x="175" y="48"/>
                      <a:pt x="172" y="50"/>
                      <a:pt x="169" y="52"/>
                    </a:cubicBezTo>
                    <a:cubicBezTo>
                      <a:pt x="168" y="53"/>
                      <a:pt x="168" y="53"/>
                      <a:pt x="167" y="53"/>
                    </a:cubicBezTo>
                    <a:lnTo>
                      <a:pt x="165" y="53"/>
                    </a:lnTo>
                    <a:lnTo>
                      <a:pt x="163" y="54"/>
                    </a:lnTo>
                    <a:cubicBezTo>
                      <a:pt x="160" y="52"/>
                      <a:pt x="157" y="49"/>
                      <a:pt x="154" y="47"/>
                    </a:cubicBezTo>
                    <a:cubicBezTo>
                      <a:pt x="142" y="37"/>
                      <a:pt x="128" y="32"/>
                      <a:pt x="113" y="30"/>
                    </a:cubicBezTo>
                    <a:lnTo>
                      <a:pt x="113" y="28"/>
                    </a:lnTo>
                    <a:lnTo>
                      <a:pt x="113" y="28"/>
                    </a:lnTo>
                    <a:cubicBezTo>
                      <a:pt x="112" y="27"/>
                      <a:pt x="111" y="26"/>
                      <a:pt x="111" y="25"/>
                    </a:cubicBezTo>
                    <a:cubicBezTo>
                      <a:pt x="111" y="21"/>
                      <a:pt x="111" y="18"/>
                      <a:pt x="111" y="14"/>
                    </a:cubicBezTo>
                    <a:lnTo>
                      <a:pt x="111" y="14"/>
                    </a:lnTo>
                    <a:cubicBezTo>
                      <a:pt x="111" y="14"/>
                      <a:pt x="111" y="13"/>
                      <a:pt x="111" y="12"/>
                    </a:cubicBezTo>
                    <a:lnTo>
                      <a:pt x="111" y="9"/>
                    </a:lnTo>
                    <a:lnTo>
                      <a:pt x="111" y="7"/>
                    </a:lnTo>
                    <a:lnTo>
                      <a:pt x="111" y="7"/>
                    </a:lnTo>
                    <a:cubicBezTo>
                      <a:pt x="111" y="3"/>
                      <a:pt x="109" y="0"/>
                      <a:pt x="105" y="0"/>
                    </a:cubicBezTo>
                    <a:cubicBezTo>
                      <a:pt x="103" y="0"/>
                      <a:pt x="102" y="1"/>
                      <a:pt x="101" y="2"/>
                    </a:cubicBezTo>
                    <a:cubicBezTo>
                      <a:pt x="100" y="3"/>
                      <a:pt x="99" y="5"/>
                      <a:pt x="99" y="7"/>
                    </a:cubicBezTo>
                    <a:lnTo>
                      <a:pt x="99" y="7"/>
                    </a:lnTo>
                    <a:lnTo>
                      <a:pt x="99" y="8"/>
                    </a:lnTo>
                    <a:cubicBezTo>
                      <a:pt x="99" y="10"/>
                      <a:pt x="99" y="11"/>
                      <a:pt x="99" y="12"/>
                    </a:cubicBezTo>
                    <a:cubicBezTo>
                      <a:pt x="99" y="13"/>
                      <a:pt x="99" y="13"/>
                      <a:pt x="99" y="14"/>
                    </a:cubicBezTo>
                    <a:lnTo>
                      <a:pt x="99" y="14"/>
                    </a:lnTo>
                    <a:cubicBezTo>
                      <a:pt x="99" y="18"/>
                      <a:pt x="99" y="21"/>
                      <a:pt x="99" y="25"/>
                    </a:cubicBezTo>
                    <a:cubicBezTo>
                      <a:pt x="99" y="26"/>
                      <a:pt x="98" y="27"/>
                      <a:pt x="98" y="28"/>
                    </a:cubicBezTo>
                    <a:lnTo>
                      <a:pt x="98" y="28"/>
                    </a:lnTo>
                    <a:lnTo>
                      <a:pt x="98" y="28"/>
                    </a:lnTo>
                    <a:lnTo>
                      <a:pt x="98" y="30"/>
                    </a:lnTo>
                    <a:cubicBezTo>
                      <a:pt x="78" y="32"/>
                      <a:pt x="61" y="40"/>
                      <a:pt x="48" y="54"/>
                    </a:cubicBezTo>
                    <a:lnTo>
                      <a:pt x="46" y="53"/>
                    </a:lnTo>
                    <a:lnTo>
                      <a:pt x="46" y="53"/>
                    </a:lnTo>
                    <a:lnTo>
                      <a:pt x="44" y="53"/>
                    </a:lnTo>
                    <a:cubicBezTo>
                      <a:pt x="44" y="53"/>
                      <a:pt x="43" y="52"/>
                      <a:pt x="43" y="52"/>
                    </a:cubicBezTo>
                    <a:cubicBezTo>
                      <a:pt x="40" y="50"/>
                      <a:pt x="37" y="47"/>
                      <a:pt x="35" y="45"/>
                    </a:cubicBezTo>
                    <a:lnTo>
                      <a:pt x="35" y="45"/>
                    </a:lnTo>
                    <a:cubicBezTo>
                      <a:pt x="34" y="44"/>
                      <a:pt x="34" y="44"/>
                      <a:pt x="33" y="43"/>
                    </a:cubicBezTo>
                    <a:cubicBezTo>
                      <a:pt x="32" y="42"/>
                      <a:pt x="31" y="41"/>
                      <a:pt x="31" y="40"/>
                    </a:cubicBezTo>
                    <a:lnTo>
                      <a:pt x="30" y="40"/>
                    </a:lnTo>
                    <a:lnTo>
                      <a:pt x="30" y="40"/>
                    </a:lnTo>
                    <a:lnTo>
                      <a:pt x="30" y="40"/>
                    </a:lnTo>
                    <a:cubicBezTo>
                      <a:pt x="28" y="39"/>
                      <a:pt x="27" y="38"/>
                      <a:pt x="25" y="38"/>
                    </a:cubicBezTo>
                    <a:cubicBezTo>
                      <a:pt x="23" y="38"/>
                      <a:pt x="22" y="39"/>
                      <a:pt x="21" y="40"/>
                    </a:cubicBezTo>
                    <a:cubicBezTo>
                      <a:pt x="19" y="43"/>
                      <a:pt x="19" y="47"/>
                      <a:pt x="22" y="49"/>
                    </a:cubicBezTo>
                    <a:lnTo>
                      <a:pt x="22" y="49"/>
                    </a:lnTo>
                    <a:lnTo>
                      <a:pt x="22" y="49"/>
                    </a:lnTo>
                    <a:cubicBezTo>
                      <a:pt x="22" y="49"/>
                      <a:pt x="23" y="50"/>
                      <a:pt x="23" y="50"/>
                    </a:cubicBezTo>
                    <a:cubicBezTo>
                      <a:pt x="24" y="51"/>
                      <a:pt x="25" y="51"/>
                      <a:pt x="27" y="52"/>
                    </a:cubicBezTo>
                    <a:lnTo>
                      <a:pt x="28" y="53"/>
                    </a:lnTo>
                    <a:lnTo>
                      <a:pt x="28" y="53"/>
                    </a:lnTo>
                    <a:cubicBezTo>
                      <a:pt x="31" y="55"/>
                      <a:pt x="34" y="57"/>
                      <a:pt x="37" y="59"/>
                    </a:cubicBezTo>
                    <a:cubicBezTo>
                      <a:pt x="38" y="60"/>
                      <a:pt x="38" y="61"/>
                      <a:pt x="38" y="62"/>
                    </a:cubicBezTo>
                    <a:lnTo>
                      <a:pt x="38" y="62"/>
                    </a:lnTo>
                    <a:lnTo>
                      <a:pt x="38" y="62"/>
                    </a:lnTo>
                    <a:lnTo>
                      <a:pt x="40" y="64"/>
                    </a:lnTo>
                    <a:cubicBezTo>
                      <a:pt x="40" y="64"/>
                      <a:pt x="40" y="65"/>
                      <a:pt x="39" y="65"/>
                    </a:cubicBezTo>
                    <a:cubicBezTo>
                      <a:pt x="29" y="81"/>
                      <a:pt x="25" y="100"/>
                      <a:pt x="28" y="118"/>
                    </a:cubicBezTo>
                    <a:lnTo>
                      <a:pt x="26" y="119"/>
                    </a:lnTo>
                    <a:lnTo>
                      <a:pt x="26" y="119"/>
                    </a:lnTo>
                    <a:cubicBezTo>
                      <a:pt x="25" y="120"/>
                      <a:pt x="24" y="120"/>
                      <a:pt x="23" y="121"/>
                    </a:cubicBezTo>
                    <a:cubicBezTo>
                      <a:pt x="20" y="122"/>
                      <a:pt x="16" y="123"/>
                      <a:pt x="13" y="123"/>
                    </a:cubicBezTo>
                    <a:lnTo>
                      <a:pt x="10" y="123"/>
                    </a:lnTo>
                    <a:cubicBezTo>
                      <a:pt x="9" y="123"/>
                      <a:pt x="8" y="123"/>
                      <a:pt x="7" y="123"/>
                    </a:cubicBezTo>
                    <a:lnTo>
                      <a:pt x="5" y="123"/>
                    </a:lnTo>
                    <a:lnTo>
                      <a:pt x="5" y="123"/>
                    </a:lnTo>
                    <a:cubicBezTo>
                      <a:pt x="2" y="123"/>
                      <a:pt x="0" y="127"/>
                      <a:pt x="0" y="130"/>
                    </a:cubicBezTo>
                    <a:cubicBezTo>
                      <a:pt x="1" y="133"/>
                      <a:pt x="4" y="135"/>
                      <a:pt x="7" y="135"/>
                    </a:cubicBezTo>
                    <a:lnTo>
                      <a:pt x="8" y="135"/>
                    </a:lnTo>
                    <a:lnTo>
                      <a:pt x="8" y="135"/>
                    </a:lnTo>
                    <a:lnTo>
                      <a:pt x="9" y="135"/>
                    </a:lnTo>
                    <a:lnTo>
                      <a:pt x="13" y="133"/>
                    </a:lnTo>
                    <a:lnTo>
                      <a:pt x="15" y="132"/>
                    </a:lnTo>
                    <a:lnTo>
                      <a:pt x="15" y="132"/>
                    </a:lnTo>
                    <a:cubicBezTo>
                      <a:pt x="18" y="131"/>
                      <a:pt x="22" y="130"/>
                      <a:pt x="25" y="129"/>
                    </a:cubicBezTo>
                    <a:lnTo>
                      <a:pt x="25" y="129"/>
                    </a:lnTo>
                    <a:cubicBezTo>
                      <a:pt x="26" y="129"/>
                      <a:pt x="27" y="130"/>
                      <a:pt x="28" y="130"/>
                    </a:cubicBezTo>
                    <a:lnTo>
                      <a:pt x="28" y="130"/>
                    </a:lnTo>
                    <a:lnTo>
                      <a:pt x="28" y="130"/>
                    </a:lnTo>
                    <a:lnTo>
                      <a:pt x="31" y="130"/>
                    </a:lnTo>
                    <a:cubicBezTo>
                      <a:pt x="35" y="145"/>
                      <a:pt x="44" y="158"/>
                      <a:pt x="57" y="168"/>
                    </a:cubicBezTo>
                    <a:cubicBezTo>
                      <a:pt x="59" y="170"/>
                      <a:pt x="62" y="172"/>
                      <a:pt x="65" y="174"/>
                    </a:cubicBezTo>
                    <a:lnTo>
                      <a:pt x="64" y="176"/>
                    </a:lnTo>
                    <a:lnTo>
                      <a:pt x="64" y="176"/>
                    </a:lnTo>
                    <a:cubicBezTo>
                      <a:pt x="64" y="177"/>
                      <a:pt x="64" y="178"/>
                      <a:pt x="64" y="180"/>
                    </a:cubicBezTo>
                    <a:cubicBezTo>
                      <a:pt x="63" y="183"/>
                      <a:pt x="61" y="186"/>
                      <a:pt x="59" y="189"/>
                    </a:cubicBezTo>
                    <a:lnTo>
                      <a:pt x="59" y="189"/>
                    </a:lnTo>
                    <a:cubicBezTo>
                      <a:pt x="59" y="189"/>
                      <a:pt x="58" y="190"/>
                      <a:pt x="58" y="191"/>
                    </a:cubicBezTo>
                    <a:cubicBezTo>
                      <a:pt x="57" y="192"/>
                      <a:pt x="56" y="193"/>
                      <a:pt x="56" y="194"/>
                    </a:cubicBezTo>
                    <a:cubicBezTo>
                      <a:pt x="55" y="194"/>
                      <a:pt x="55" y="194"/>
                      <a:pt x="56" y="195"/>
                    </a:cubicBezTo>
                    <a:lnTo>
                      <a:pt x="56" y="195"/>
                    </a:lnTo>
                    <a:lnTo>
                      <a:pt x="56" y="195"/>
                    </a:lnTo>
                    <a:cubicBezTo>
                      <a:pt x="54" y="198"/>
                      <a:pt x="55" y="202"/>
                      <a:pt x="58" y="203"/>
                    </a:cubicBezTo>
                    <a:cubicBezTo>
                      <a:pt x="59" y="204"/>
                      <a:pt x="60" y="204"/>
                      <a:pt x="61" y="204"/>
                    </a:cubicBezTo>
                    <a:cubicBezTo>
                      <a:pt x="63" y="204"/>
                      <a:pt x="65" y="202"/>
                      <a:pt x="67" y="200"/>
                    </a:cubicBezTo>
                    <a:lnTo>
                      <a:pt x="67" y="200"/>
                    </a:lnTo>
                    <a:cubicBezTo>
                      <a:pt x="66" y="200"/>
                      <a:pt x="66" y="199"/>
                      <a:pt x="67" y="199"/>
                    </a:cubicBezTo>
                    <a:cubicBezTo>
                      <a:pt x="67" y="198"/>
                      <a:pt x="67" y="197"/>
                      <a:pt x="68" y="196"/>
                    </a:cubicBezTo>
                    <a:lnTo>
                      <a:pt x="68" y="194"/>
                    </a:lnTo>
                    <a:lnTo>
                      <a:pt x="68" y="194"/>
                    </a:lnTo>
                    <a:cubicBezTo>
                      <a:pt x="69" y="190"/>
                      <a:pt x="70" y="187"/>
                      <a:pt x="72" y="184"/>
                    </a:cubicBezTo>
                    <a:cubicBezTo>
                      <a:pt x="72" y="183"/>
                      <a:pt x="73" y="182"/>
                      <a:pt x="75" y="182"/>
                    </a:cubicBezTo>
                    <a:lnTo>
                      <a:pt x="75" y="182"/>
                    </a:lnTo>
                    <a:lnTo>
                      <a:pt x="75" y="182"/>
                    </a:lnTo>
                    <a:lnTo>
                      <a:pt x="76" y="179"/>
                    </a:lnTo>
                    <a:cubicBezTo>
                      <a:pt x="85" y="183"/>
                      <a:pt x="94" y="185"/>
                      <a:pt x="104" y="185"/>
                    </a:cubicBezTo>
                    <a:cubicBezTo>
                      <a:pt x="110" y="185"/>
                      <a:pt x="115" y="184"/>
                      <a:pt x="121" y="183"/>
                    </a:cubicBezTo>
                    <a:cubicBezTo>
                      <a:pt x="125" y="182"/>
                      <a:pt x="128" y="181"/>
                      <a:pt x="132" y="180"/>
                    </a:cubicBezTo>
                    <a:lnTo>
                      <a:pt x="133" y="182"/>
                    </a:lnTo>
                    <a:lnTo>
                      <a:pt x="133" y="182"/>
                    </a:lnTo>
                    <a:cubicBezTo>
                      <a:pt x="134" y="182"/>
                      <a:pt x="135" y="183"/>
                      <a:pt x="135" y="184"/>
                    </a:cubicBezTo>
                    <a:cubicBezTo>
                      <a:pt x="137" y="187"/>
                      <a:pt x="138" y="190"/>
                      <a:pt x="139" y="194"/>
                    </a:cubicBezTo>
                    <a:lnTo>
                      <a:pt x="139" y="194"/>
                    </a:lnTo>
                    <a:lnTo>
                      <a:pt x="139" y="195"/>
                    </a:lnTo>
                    <a:cubicBezTo>
                      <a:pt x="140" y="196"/>
                      <a:pt x="140" y="198"/>
                      <a:pt x="141" y="199"/>
                    </a:cubicBezTo>
                    <a:lnTo>
                      <a:pt x="141" y="200"/>
                    </a:lnTo>
                    <a:lnTo>
                      <a:pt x="141" y="200"/>
                    </a:lnTo>
                    <a:cubicBezTo>
                      <a:pt x="142" y="202"/>
                      <a:pt x="145" y="204"/>
                      <a:pt x="147" y="204"/>
                    </a:cubicBezTo>
                    <a:cubicBezTo>
                      <a:pt x="148" y="204"/>
                      <a:pt x="149" y="203"/>
                      <a:pt x="150" y="203"/>
                    </a:cubicBezTo>
                    <a:cubicBezTo>
                      <a:pt x="151" y="202"/>
                      <a:pt x="152" y="201"/>
                      <a:pt x="153" y="200"/>
                    </a:cubicBezTo>
                    <a:cubicBezTo>
                      <a:pt x="153" y="198"/>
                      <a:pt x="153" y="196"/>
                      <a:pt x="153" y="195"/>
                    </a:cubicBezTo>
                    <a:lnTo>
                      <a:pt x="153" y="195"/>
                    </a:lnTo>
                    <a:lnTo>
                      <a:pt x="153" y="195"/>
                    </a:lnTo>
                    <a:lnTo>
                      <a:pt x="152" y="194"/>
                    </a:lnTo>
                    <a:cubicBezTo>
                      <a:pt x="151" y="192"/>
                      <a:pt x="151" y="191"/>
                      <a:pt x="150" y="190"/>
                    </a:cubicBezTo>
                    <a:lnTo>
                      <a:pt x="149" y="189"/>
                    </a:lnTo>
                    <a:lnTo>
                      <a:pt x="149" y="189"/>
                    </a:lnTo>
                    <a:cubicBezTo>
                      <a:pt x="146" y="186"/>
                      <a:pt x="145" y="183"/>
                      <a:pt x="143" y="179"/>
                    </a:cubicBezTo>
                    <a:cubicBezTo>
                      <a:pt x="143" y="178"/>
                      <a:pt x="143" y="177"/>
                      <a:pt x="143" y="176"/>
                    </a:cubicBezTo>
                    <a:lnTo>
                      <a:pt x="143" y="176"/>
                    </a:lnTo>
                    <a:lnTo>
                      <a:pt x="143" y="176"/>
                    </a:lnTo>
                    <a:lnTo>
                      <a:pt x="142" y="174"/>
                    </a:lnTo>
                    <a:cubicBezTo>
                      <a:pt x="153" y="167"/>
                      <a:pt x="162" y="159"/>
                      <a:pt x="169" y="148"/>
                    </a:cubicBezTo>
                    <a:cubicBezTo>
                      <a:pt x="172" y="142"/>
                      <a:pt x="175" y="136"/>
                      <a:pt x="177" y="130"/>
                    </a:cubicBezTo>
                    <a:lnTo>
                      <a:pt x="179" y="130"/>
                    </a:lnTo>
                    <a:lnTo>
                      <a:pt x="179" y="130"/>
                    </a:lnTo>
                    <a:cubicBezTo>
                      <a:pt x="180" y="129"/>
                      <a:pt x="181" y="129"/>
                      <a:pt x="182" y="129"/>
                    </a:cubicBezTo>
                    <a:lnTo>
                      <a:pt x="182" y="129"/>
                    </a:lnTo>
                    <a:cubicBezTo>
                      <a:pt x="186" y="130"/>
                      <a:pt x="189" y="131"/>
                      <a:pt x="192" y="132"/>
                    </a:cubicBezTo>
                    <a:lnTo>
                      <a:pt x="192" y="132"/>
                    </a:lnTo>
                    <a:cubicBezTo>
                      <a:pt x="193" y="132"/>
                      <a:pt x="194" y="132"/>
                      <a:pt x="194" y="133"/>
                    </a:cubicBezTo>
                    <a:cubicBezTo>
                      <a:pt x="197" y="134"/>
                      <a:pt x="200" y="134"/>
                      <a:pt x="203" y="134"/>
                    </a:cubicBezTo>
                    <a:lnTo>
                      <a:pt x="204" y="134"/>
                    </a:lnTo>
                    <a:lnTo>
                      <a:pt x="204" y="134"/>
                    </a:lnTo>
                    <a:cubicBezTo>
                      <a:pt x="205" y="134"/>
                      <a:pt x="205" y="134"/>
                      <a:pt x="206" y="134"/>
                    </a:cubicBezTo>
                    <a:cubicBezTo>
                      <a:pt x="209" y="134"/>
                      <a:pt x="211" y="132"/>
                      <a:pt x="212" y="129"/>
                    </a:cubicBezTo>
                    <a:cubicBezTo>
                      <a:pt x="212" y="126"/>
                      <a:pt x="210" y="124"/>
                      <a:pt x="207" y="123"/>
                    </a:cubicBezTo>
                    <a:close/>
                    <a:moveTo>
                      <a:pt x="114" y="114"/>
                    </a:moveTo>
                    <a:lnTo>
                      <a:pt x="106" y="118"/>
                    </a:lnTo>
                    <a:lnTo>
                      <a:pt x="97" y="114"/>
                    </a:lnTo>
                    <a:lnTo>
                      <a:pt x="95" y="104"/>
                    </a:lnTo>
                    <a:lnTo>
                      <a:pt x="101" y="97"/>
                    </a:lnTo>
                    <a:lnTo>
                      <a:pt x="110" y="97"/>
                    </a:lnTo>
                    <a:lnTo>
                      <a:pt x="116" y="104"/>
                    </a:lnTo>
                    <a:lnTo>
                      <a:pt x="114" y="114"/>
                    </a:lnTo>
                    <a:close/>
                    <a:moveTo>
                      <a:pt x="166" y="93"/>
                    </a:moveTo>
                    <a:cubicBezTo>
                      <a:pt x="168" y="99"/>
                      <a:pt x="168" y="106"/>
                      <a:pt x="168" y="113"/>
                    </a:cubicBezTo>
                    <a:lnTo>
                      <a:pt x="137" y="104"/>
                    </a:lnTo>
                    <a:cubicBezTo>
                      <a:pt x="134" y="103"/>
                      <a:pt x="133" y="101"/>
                      <a:pt x="133" y="98"/>
                    </a:cubicBezTo>
                    <a:cubicBezTo>
                      <a:pt x="134" y="97"/>
                      <a:pt x="134" y="96"/>
                      <a:pt x="135" y="96"/>
                    </a:cubicBezTo>
                    <a:lnTo>
                      <a:pt x="159" y="74"/>
                    </a:lnTo>
                    <a:cubicBezTo>
                      <a:pt x="162" y="80"/>
                      <a:pt x="165" y="86"/>
                      <a:pt x="166" y="93"/>
                    </a:cubicBezTo>
                    <a:close/>
                    <a:moveTo>
                      <a:pt x="149" y="62"/>
                    </a:moveTo>
                    <a:lnTo>
                      <a:pt x="123" y="80"/>
                    </a:lnTo>
                    <a:cubicBezTo>
                      <a:pt x="121" y="82"/>
                      <a:pt x="118" y="81"/>
                      <a:pt x="116" y="79"/>
                    </a:cubicBezTo>
                    <a:cubicBezTo>
                      <a:pt x="116" y="79"/>
                      <a:pt x="115" y="78"/>
                      <a:pt x="115" y="77"/>
                    </a:cubicBezTo>
                    <a:lnTo>
                      <a:pt x="113" y="45"/>
                    </a:lnTo>
                    <a:cubicBezTo>
                      <a:pt x="127" y="46"/>
                      <a:pt x="139" y="52"/>
                      <a:pt x="149" y="62"/>
                    </a:cubicBezTo>
                    <a:close/>
                    <a:moveTo>
                      <a:pt x="91" y="46"/>
                    </a:moveTo>
                    <a:lnTo>
                      <a:pt x="98" y="44"/>
                    </a:lnTo>
                    <a:lnTo>
                      <a:pt x="96" y="76"/>
                    </a:lnTo>
                    <a:cubicBezTo>
                      <a:pt x="96" y="79"/>
                      <a:pt x="93" y="81"/>
                      <a:pt x="91" y="81"/>
                    </a:cubicBezTo>
                    <a:cubicBezTo>
                      <a:pt x="90" y="81"/>
                      <a:pt x="89" y="81"/>
                      <a:pt x="88" y="81"/>
                    </a:cubicBezTo>
                    <a:lnTo>
                      <a:pt x="62" y="62"/>
                    </a:lnTo>
                    <a:cubicBezTo>
                      <a:pt x="70" y="54"/>
                      <a:pt x="80" y="48"/>
                      <a:pt x="91" y="46"/>
                    </a:cubicBezTo>
                    <a:close/>
                    <a:moveTo>
                      <a:pt x="53" y="74"/>
                    </a:moveTo>
                    <a:lnTo>
                      <a:pt x="76" y="95"/>
                    </a:lnTo>
                    <a:cubicBezTo>
                      <a:pt x="78" y="97"/>
                      <a:pt x="78" y="100"/>
                      <a:pt x="76" y="102"/>
                    </a:cubicBezTo>
                    <a:cubicBezTo>
                      <a:pt x="76" y="103"/>
                      <a:pt x="75" y="104"/>
                      <a:pt x="74" y="104"/>
                    </a:cubicBezTo>
                    <a:lnTo>
                      <a:pt x="43" y="113"/>
                    </a:lnTo>
                    <a:cubicBezTo>
                      <a:pt x="42" y="99"/>
                      <a:pt x="45" y="86"/>
                      <a:pt x="52" y="74"/>
                    </a:cubicBezTo>
                    <a:lnTo>
                      <a:pt x="53" y="74"/>
                    </a:lnTo>
                    <a:close/>
                    <a:moveTo>
                      <a:pt x="47" y="128"/>
                    </a:moveTo>
                    <a:lnTo>
                      <a:pt x="79" y="122"/>
                    </a:lnTo>
                    <a:cubicBezTo>
                      <a:pt x="81" y="122"/>
                      <a:pt x="84" y="124"/>
                      <a:pt x="84" y="127"/>
                    </a:cubicBezTo>
                    <a:cubicBezTo>
                      <a:pt x="85" y="128"/>
                      <a:pt x="85" y="129"/>
                      <a:pt x="84" y="130"/>
                    </a:cubicBezTo>
                    <a:lnTo>
                      <a:pt x="84" y="130"/>
                    </a:lnTo>
                    <a:lnTo>
                      <a:pt x="72" y="159"/>
                    </a:lnTo>
                    <a:cubicBezTo>
                      <a:pt x="60" y="152"/>
                      <a:pt x="52" y="141"/>
                      <a:pt x="47" y="128"/>
                    </a:cubicBezTo>
                    <a:close/>
                    <a:moveTo>
                      <a:pt x="120" y="167"/>
                    </a:moveTo>
                    <a:cubicBezTo>
                      <a:pt x="115" y="168"/>
                      <a:pt x="111" y="169"/>
                      <a:pt x="106" y="169"/>
                    </a:cubicBezTo>
                    <a:cubicBezTo>
                      <a:pt x="99" y="169"/>
                      <a:pt x="92" y="168"/>
                      <a:pt x="86" y="166"/>
                    </a:cubicBezTo>
                    <a:lnTo>
                      <a:pt x="101" y="137"/>
                    </a:lnTo>
                    <a:cubicBezTo>
                      <a:pt x="103" y="135"/>
                      <a:pt x="106" y="135"/>
                      <a:pt x="108" y="136"/>
                    </a:cubicBezTo>
                    <a:cubicBezTo>
                      <a:pt x="109" y="137"/>
                      <a:pt x="110" y="137"/>
                      <a:pt x="110" y="138"/>
                    </a:cubicBezTo>
                    <a:lnTo>
                      <a:pt x="110" y="138"/>
                    </a:lnTo>
                    <a:lnTo>
                      <a:pt x="126" y="166"/>
                    </a:lnTo>
                    <a:lnTo>
                      <a:pt x="120" y="167"/>
                    </a:lnTo>
                    <a:close/>
                    <a:moveTo>
                      <a:pt x="159" y="140"/>
                    </a:moveTo>
                    <a:cubicBezTo>
                      <a:pt x="154" y="148"/>
                      <a:pt x="147" y="154"/>
                      <a:pt x="139" y="159"/>
                    </a:cubicBezTo>
                    <a:lnTo>
                      <a:pt x="127" y="129"/>
                    </a:lnTo>
                    <a:cubicBezTo>
                      <a:pt x="126" y="126"/>
                      <a:pt x="127" y="124"/>
                      <a:pt x="130" y="123"/>
                    </a:cubicBezTo>
                    <a:cubicBezTo>
                      <a:pt x="131" y="123"/>
                      <a:pt x="131" y="123"/>
                      <a:pt x="132" y="123"/>
                    </a:cubicBezTo>
                    <a:lnTo>
                      <a:pt x="164" y="128"/>
                    </a:lnTo>
                    <a:cubicBezTo>
                      <a:pt x="163" y="133"/>
                      <a:pt x="161" y="137"/>
                      <a:pt x="159" y="141"/>
                    </a:cubicBezTo>
                    <a:lnTo>
                      <a:pt x="159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id="{0C213D74-A338-493C-9F3C-05FB8ACF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9" y="2637"/>
                <a:ext cx="305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33">
                <a:extLst>
                  <a:ext uri="{FF2B5EF4-FFF2-40B4-BE49-F238E27FC236}">
                    <a16:creationId xmlns:a16="http://schemas.microsoft.com/office/drawing/2014/main" id="{735E2805-72C7-462D-81F6-6E9B21A7E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2610"/>
                <a:ext cx="47" cy="54"/>
              </a:xfrm>
              <a:custGeom>
                <a:avLst/>
                <a:gdLst>
                  <a:gd name="T0" fmla="*/ 0 w 81"/>
                  <a:gd name="T1" fmla="*/ 93 h 93"/>
                  <a:gd name="T2" fmla="*/ 81 w 81"/>
                  <a:gd name="T3" fmla="*/ 46 h 93"/>
                  <a:gd name="T4" fmla="*/ 0 w 81"/>
                  <a:gd name="T5" fmla="*/ 0 h 93"/>
                  <a:gd name="T6" fmla="*/ 0 w 81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93">
                    <a:moveTo>
                      <a:pt x="0" y="93"/>
                    </a:moveTo>
                    <a:lnTo>
                      <a:pt x="81" y="46"/>
                    </a:lnTo>
                    <a:lnTo>
                      <a:pt x="0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BAE683FF-C3A2-4CE6-9695-3CA8388EB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2855"/>
                <a:ext cx="272" cy="1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35">
                <a:extLst>
                  <a:ext uri="{FF2B5EF4-FFF2-40B4-BE49-F238E27FC236}">
                    <a16:creationId xmlns:a16="http://schemas.microsoft.com/office/drawing/2014/main" id="{CFB02833-B377-492A-896D-B2F741A53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4" y="2817"/>
                <a:ext cx="293" cy="187"/>
              </a:xfrm>
              <a:custGeom>
                <a:avLst/>
                <a:gdLst>
                  <a:gd name="T0" fmla="*/ 500 w 500"/>
                  <a:gd name="T1" fmla="*/ 9 h 319"/>
                  <a:gd name="T2" fmla="*/ 492 w 500"/>
                  <a:gd name="T3" fmla="*/ 0 h 319"/>
                  <a:gd name="T4" fmla="*/ 9 w 500"/>
                  <a:gd name="T5" fmla="*/ 0 h 319"/>
                  <a:gd name="T6" fmla="*/ 0 w 500"/>
                  <a:gd name="T7" fmla="*/ 9 h 319"/>
                  <a:gd name="T8" fmla="*/ 0 w 500"/>
                  <a:gd name="T9" fmla="*/ 311 h 319"/>
                  <a:gd name="T10" fmla="*/ 9 w 500"/>
                  <a:gd name="T11" fmla="*/ 319 h 319"/>
                  <a:gd name="T12" fmla="*/ 492 w 500"/>
                  <a:gd name="T13" fmla="*/ 319 h 319"/>
                  <a:gd name="T14" fmla="*/ 500 w 500"/>
                  <a:gd name="T15" fmla="*/ 311 h 319"/>
                  <a:gd name="T16" fmla="*/ 500 w 500"/>
                  <a:gd name="T17" fmla="*/ 9 h 319"/>
                  <a:gd name="T18" fmla="*/ 69 w 500"/>
                  <a:gd name="T19" fmla="*/ 56 h 319"/>
                  <a:gd name="T20" fmla="*/ 44 w 500"/>
                  <a:gd name="T21" fmla="*/ 56 h 319"/>
                  <a:gd name="T22" fmla="*/ 44 w 500"/>
                  <a:gd name="T23" fmla="*/ 31 h 319"/>
                  <a:gd name="T24" fmla="*/ 69 w 500"/>
                  <a:gd name="T25" fmla="*/ 31 h 319"/>
                  <a:gd name="T26" fmla="*/ 69 w 500"/>
                  <a:gd name="T27" fmla="*/ 56 h 319"/>
                  <a:gd name="T28" fmla="*/ 119 w 500"/>
                  <a:gd name="T29" fmla="*/ 56 h 319"/>
                  <a:gd name="T30" fmla="*/ 94 w 500"/>
                  <a:gd name="T31" fmla="*/ 56 h 319"/>
                  <a:gd name="T32" fmla="*/ 94 w 500"/>
                  <a:gd name="T33" fmla="*/ 31 h 319"/>
                  <a:gd name="T34" fmla="*/ 119 w 500"/>
                  <a:gd name="T35" fmla="*/ 31 h 319"/>
                  <a:gd name="T36" fmla="*/ 119 w 500"/>
                  <a:gd name="T37" fmla="*/ 56 h 319"/>
                  <a:gd name="T38" fmla="*/ 169 w 500"/>
                  <a:gd name="T39" fmla="*/ 56 h 319"/>
                  <a:gd name="T40" fmla="*/ 144 w 500"/>
                  <a:gd name="T41" fmla="*/ 56 h 319"/>
                  <a:gd name="T42" fmla="*/ 144 w 500"/>
                  <a:gd name="T43" fmla="*/ 31 h 319"/>
                  <a:gd name="T44" fmla="*/ 169 w 500"/>
                  <a:gd name="T45" fmla="*/ 31 h 319"/>
                  <a:gd name="T46" fmla="*/ 169 w 500"/>
                  <a:gd name="T47" fmla="*/ 56 h 319"/>
                  <a:gd name="T48" fmla="*/ 19 w 500"/>
                  <a:gd name="T49" fmla="*/ 75 h 319"/>
                  <a:gd name="T50" fmla="*/ 482 w 500"/>
                  <a:gd name="T51" fmla="*/ 75 h 319"/>
                  <a:gd name="T52" fmla="*/ 482 w 500"/>
                  <a:gd name="T53" fmla="*/ 300 h 319"/>
                  <a:gd name="T54" fmla="*/ 19 w 500"/>
                  <a:gd name="T55" fmla="*/ 300 h 319"/>
                  <a:gd name="T56" fmla="*/ 19 w 500"/>
                  <a:gd name="T57" fmla="*/ 75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319">
                    <a:moveTo>
                      <a:pt x="500" y="9"/>
                    </a:moveTo>
                    <a:cubicBezTo>
                      <a:pt x="500" y="4"/>
                      <a:pt x="497" y="0"/>
                      <a:pt x="492" y="0"/>
                    </a:cubicBezTo>
                    <a:lnTo>
                      <a:pt x="9" y="0"/>
                    </a:lnTo>
                    <a:cubicBezTo>
                      <a:pt x="4" y="0"/>
                      <a:pt x="0" y="4"/>
                      <a:pt x="0" y="9"/>
                    </a:cubicBezTo>
                    <a:lnTo>
                      <a:pt x="0" y="311"/>
                    </a:lnTo>
                    <a:cubicBezTo>
                      <a:pt x="0" y="315"/>
                      <a:pt x="4" y="319"/>
                      <a:pt x="9" y="319"/>
                    </a:cubicBezTo>
                    <a:lnTo>
                      <a:pt x="492" y="319"/>
                    </a:lnTo>
                    <a:cubicBezTo>
                      <a:pt x="497" y="319"/>
                      <a:pt x="500" y="315"/>
                      <a:pt x="500" y="311"/>
                    </a:cubicBezTo>
                    <a:lnTo>
                      <a:pt x="500" y="9"/>
                    </a:lnTo>
                    <a:close/>
                    <a:moveTo>
                      <a:pt x="69" y="56"/>
                    </a:moveTo>
                    <a:lnTo>
                      <a:pt x="44" y="56"/>
                    </a:lnTo>
                    <a:lnTo>
                      <a:pt x="44" y="31"/>
                    </a:lnTo>
                    <a:lnTo>
                      <a:pt x="69" y="31"/>
                    </a:lnTo>
                    <a:lnTo>
                      <a:pt x="69" y="56"/>
                    </a:lnTo>
                    <a:close/>
                    <a:moveTo>
                      <a:pt x="119" y="56"/>
                    </a:moveTo>
                    <a:lnTo>
                      <a:pt x="94" y="56"/>
                    </a:lnTo>
                    <a:lnTo>
                      <a:pt x="94" y="31"/>
                    </a:lnTo>
                    <a:lnTo>
                      <a:pt x="119" y="31"/>
                    </a:lnTo>
                    <a:lnTo>
                      <a:pt x="119" y="56"/>
                    </a:lnTo>
                    <a:close/>
                    <a:moveTo>
                      <a:pt x="169" y="56"/>
                    </a:moveTo>
                    <a:lnTo>
                      <a:pt x="144" y="56"/>
                    </a:lnTo>
                    <a:lnTo>
                      <a:pt x="144" y="31"/>
                    </a:lnTo>
                    <a:lnTo>
                      <a:pt x="169" y="31"/>
                    </a:lnTo>
                    <a:lnTo>
                      <a:pt x="169" y="56"/>
                    </a:lnTo>
                    <a:close/>
                    <a:moveTo>
                      <a:pt x="19" y="75"/>
                    </a:moveTo>
                    <a:lnTo>
                      <a:pt x="482" y="75"/>
                    </a:lnTo>
                    <a:lnTo>
                      <a:pt x="482" y="300"/>
                    </a:lnTo>
                    <a:lnTo>
                      <a:pt x="19" y="300"/>
                    </a:lnTo>
                    <a:lnTo>
                      <a:pt x="19" y="75"/>
                    </a:lnTo>
                    <a:close/>
                  </a:path>
                </a:pathLst>
              </a:custGeom>
              <a:solidFill>
                <a:srgbClr val="001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3392EB0A-0B78-4FF5-ABAE-43483F7D6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2773"/>
                <a:ext cx="272" cy="1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F2DB1B13-9115-42DC-82BE-8CD1424E86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" y="2735"/>
                <a:ext cx="293" cy="186"/>
              </a:xfrm>
              <a:custGeom>
                <a:avLst/>
                <a:gdLst>
                  <a:gd name="T0" fmla="*/ 500 w 500"/>
                  <a:gd name="T1" fmla="*/ 8 h 318"/>
                  <a:gd name="T2" fmla="*/ 491 w 500"/>
                  <a:gd name="T3" fmla="*/ 0 h 318"/>
                  <a:gd name="T4" fmla="*/ 8 w 500"/>
                  <a:gd name="T5" fmla="*/ 0 h 318"/>
                  <a:gd name="T6" fmla="*/ 0 w 500"/>
                  <a:gd name="T7" fmla="*/ 8 h 318"/>
                  <a:gd name="T8" fmla="*/ 0 w 500"/>
                  <a:gd name="T9" fmla="*/ 310 h 318"/>
                  <a:gd name="T10" fmla="*/ 8 w 500"/>
                  <a:gd name="T11" fmla="*/ 318 h 318"/>
                  <a:gd name="T12" fmla="*/ 491 w 500"/>
                  <a:gd name="T13" fmla="*/ 318 h 318"/>
                  <a:gd name="T14" fmla="*/ 500 w 500"/>
                  <a:gd name="T15" fmla="*/ 310 h 318"/>
                  <a:gd name="T16" fmla="*/ 500 w 500"/>
                  <a:gd name="T17" fmla="*/ 8 h 318"/>
                  <a:gd name="T18" fmla="*/ 68 w 500"/>
                  <a:gd name="T19" fmla="*/ 56 h 318"/>
                  <a:gd name="T20" fmla="*/ 43 w 500"/>
                  <a:gd name="T21" fmla="*/ 56 h 318"/>
                  <a:gd name="T22" fmla="*/ 43 w 500"/>
                  <a:gd name="T23" fmla="*/ 31 h 318"/>
                  <a:gd name="T24" fmla="*/ 68 w 500"/>
                  <a:gd name="T25" fmla="*/ 31 h 318"/>
                  <a:gd name="T26" fmla="*/ 68 w 500"/>
                  <a:gd name="T27" fmla="*/ 56 h 318"/>
                  <a:gd name="T28" fmla="*/ 118 w 500"/>
                  <a:gd name="T29" fmla="*/ 56 h 318"/>
                  <a:gd name="T30" fmla="*/ 93 w 500"/>
                  <a:gd name="T31" fmla="*/ 56 h 318"/>
                  <a:gd name="T32" fmla="*/ 93 w 500"/>
                  <a:gd name="T33" fmla="*/ 31 h 318"/>
                  <a:gd name="T34" fmla="*/ 118 w 500"/>
                  <a:gd name="T35" fmla="*/ 31 h 318"/>
                  <a:gd name="T36" fmla="*/ 118 w 500"/>
                  <a:gd name="T37" fmla="*/ 56 h 318"/>
                  <a:gd name="T38" fmla="*/ 168 w 500"/>
                  <a:gd name="T39" fmla="*/ 56 h 318"/>
                  <a:gd name="T40" fmla="*/ 143 w 500"/>
                  <a:gd name="T41" fmla="*/ 56 h 318"/>
                  <a:gd name="T42" fmla="*/ 143 w 500"/>
                  <a:gd name="T43" fmla="*/ 31 h 318"/>
                  <a:gd name="T44" fmla="*/ 168 w 500"/>
                  <a:gd name="T45" fmla="*/ 31 h 318"/>
                  <a:gd name="T46" fmla="*/ 168 w 500"/>
                  <a:gd name="T47" fmla="*/ 56 h 318"/>
                  <a:gd name="T48" fmla="*/ 18 w 500"/>
                  <a:gd name="T49" fmla="*/ 75 h 318"/>
                  <a:gd name="T50" fmla="*/ 481 w 500"/>
                  <a:gd name="T51" fmla="*/ 75 h 318"/>
                  <a:gd name="T52" fmla="*/ 481 w 500"/>
                  <a:gd name="T53" fmla="*/ 300 h 318"/>
                  <a:gd name="T54" fmla="*/ 18 w 500"/>
                  <a:gd name="T55" fmla="*/ 300 h 318"/>
                  <a:gd name="T56" fmla="*/ 18 w 500"/>
                  <a:gd name="T57" fmla="*/ 75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318">
                    <a:moveTo>
                      <a:pt x="500" y="8"/>
                    </a:moveTo>
                    <a:cubicBezTo>
                      <a:pt x="500" y="3"/>
                      <a:pt x="496" y="0"/>
                      <a:pt x="491" y="0"/>
                    </a:cubicBezTo>
                    <a:lnTo>
                      <a:pt x="8" y="0"/>
                    </a:lnTo>
                    <a:cubicBezTo>
                      <a:pt x="3" y="0"/>
                      <a:pt x="0" y="3"/>
                      <a:pt x="0" y="8"/>
                    </a:cubicBezTo>
                    <a:lnTo>
                      <a:pt x="0" y="310"/>
                    </a:lnTo>
                    <a:cubicBezTo>
                      <a:pt x="0" y="315"/>
                      <a:pt x="3" y="318"/>
                      <a:pt x="8" y="318"/>
                    </a:cubicBezTo>
                    <a:lnTo>
                      <a:pt x="491" y="318"/>
                    </a:lnTo>
                    <a:cubicBezTo>
                      <a:pt x="496" y="318"/>
                      <a:pt x="500" y="315"/>
                      <a:pt x="500" y="310"/>
                    </a:cubicBezTo>
                    <a:lnTo>
                      <a:pt x="500" y="8"/>
                    </a:lnTo>
                    <a:close/>
                    <a:moveTo>
                      <a:pt x="68" y="56"/>
                    </a:moveTo>
                    <a:lnTo>
                      <a:pt x="43" y="56"/>
                    </a:lnTo>
                    <a:lnTo>
                      <a:pt x="43" y="31"/>
                    </a:lnTo>
                    <a:lnTo>
                      <a:pt x="68" y="31"/>
                    </a:lnTo>
                    <a:lnTo>
                      <a:pt x="68" y="56"/>
                    </a:lnTo>
                    <a:close/>
                    <a:moveTo>
                      <a:pt x="118" y="56"/>
                    </a:moveTo>
                    <a:lnTo>
                      <a:pt x="93" y="56"/>
                    </a:lnTo>
                    <a:lnTo>
                      <a:pt x="93" y="31"/>
                    </a:lnTo>
                    <a:lnTo>
                      <a:pt x="118" y="31"/>
                    </a:lnTo>
                    <a:lnTo>
                      <a:pt x="118" y="56"/>
                    </a:lnTo>
                    <a:close/>
                    <a:moveTo>
                      <a:pt x="168" y="56"/>
                    </a:moveTo>
                    <a:lnTo>
                      <a:pt x="143" y="56"/>
                    </a:lnTo>
                    <a:lnTo>
                      <a:pt x="143" y="31"/>
                    </a:lnTo>
                    <a:lnTo>
                      <a:pt x="168" y="31"/>
                    </a:lnTo>
                    <a:lnTo>
                      <a:pt x="168" y="56"/>
                    </a:lnTo>
                    <a:close/>
                    <a:moveTo>
                      <a:pt x="18" y="75"/>
                    </a:moveTo>
                    <a:lnTo>
                      <a:pt x="481" y="75"/>
                    </a:lnTo>
                    <a:lnTo>
                      <a:pt x="481" y="300"/>
                    </a:lnTo>
                    <a:lnTo>
                      <a:pt x="18" y="300"/>
                    </a:lnTo>
                    <a:lnTo>
                      <a:pt x="18" y="75"/>
                    </a:lnTo>
                    <a:close/>
                  </a:path>
                </a:pathLst>
              </a:custGeom>
              <a:solidFill>
                <a:srgbClr val="001F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38">
                <a:extLst>
                  <a:ext uri="{FF2B5EF4-FFF2-40B4-BE49-F238E27FC236}">
                    <a16:creationId xmlns:a16="http://schemas.microsoft.com/office/drawing/2014/main" id="{CCCBFDE2-D6CA-4772-9024-63A30EED0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9" y="2028"/>
                <a:ext cx="819" cy="652"/>
              </a:xfrm>
              <a:custGeom>
                <a:avLst/>
                <a:gdLst>
                  <a:gd name="T0" fmla="*/ 0 w 1396"/>
                  <a:gd name="T1" fmla="*/ 0 h 1111"/>
                  <a:gd name="T2" fmla="*/ 1271 w 1396"/>
                  <a:gd name="T3" fmla="*/ 0 h 1111"/>
                  <a:gd name="T4" fmla="*/ 1396 w 1396"/>
                  <a:gd name="T5" fmla="*/ 125 h 1111"/>
                  <a:gd name="T6" fmla="*/ 1396 w 1396"/>
                  <a:gd name="T7" fmla="*/ 1111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6" h="1111">
                    <a:moveTo>
                      <a:pt x="0" y="0"/>
                    </a:moveTo>
                    <a:lnTo>
                      <a:pt x="1271" y="0"/>
                    </a:lnTo>
                    <a:cubicBezTo>
                      <a:pt x="1340" y="0"/>
                      <a:pt x="1396" y="56"/>
                      <a:pt x="1396" y="125"/>
                    </a:cubicBezTo>
                    <a:lnTo>
                      <a:pt x="1396" y="1111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39">
                <a:extLst>
                  <a:ext uri="{FF2B5EF4-FFF2-40B4-BE49-F238E27FC236}">
                    <a16:creationId xmlns:a16="http://schemas.microsoft.com/office/drawing/2014/main" id="{6CE01DAC-D7DD-4037-AEB8-4C67832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2671"/>
                <a:ext cx="55" cy="48"/>
              </a:xfrm>
              <a:custGeom>
                <a:avLst/>
                <a:gdLst>
                  <a:gd name="T0" fmla="*/ 0 w 93"/>
                  <a:gd name="T1" fmla="*/ 0 h 81"/>
                  <a:gd name="T2" fmla="*/ 46 w 93"/>
                  <a:gd name="T3" fmla="*/ 81 h 81"/>
                  <a:gd name="T4" fmla="*/ 93 w 93"/>
                  <a:gd name="T5" fmla="*/ 0 h 81"/>
                  <a:gd name="T6" fmla="*/ 0 w 93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81">
                    <a:moveTo>
                      <a:pt x="0" y="0"/>
                    </a:moveTo>
                    <a:lnTo>
                      <a:pt x="46" y="81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Line 40">
                <a:extLst>
                  <a:ext uri="{FF2B5EF4-FFF2-40B4-BE49-F238E27FC236}">
                    <a16:creationId xmlns:a16="http://schemas.microsoft.com/office/drawing/2014/main" id="{00E320B4-897F-4D3A-A783-AAA00914D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9" y="2171"/>
                <a:ext cx="0" cy="50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41">
                <a:extLst>
                  <a:ext uri="{FF2B5EF4-FFF2-40B4-BE49-F238E27FC236}">
                    <a16:creationId xmlns:a16="http://schemas.microsoft.com/office/drawing/2014/main" id="{B4F1973C-9806-4A50-B526-CDD5F103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2671"/>
                <a:ext cx="55" cy="47"/>
              </a:xfrm>
              <a:custGeom>
                <a:avLst/>
                <a:gdLst>
                  <a:gd name="T0" fmla="*/ 0 w 93"/>
                  <a:gd name="T1" fmla="*/ 0 h 81"/>
                  <a:gd name="T2" fmla="*/ 47 w 93"/>
                  <a:gd name="T3" fmla="*/ 81 h 81"/>
                  <a:gd name="T4" fmla="*/ 93 w 93"/>
                  <a:gd name="T5" fmla="*/ 0 h 81"/>
                  <a:gd name="T6" fmla="*/ 0 w 93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81">
                    <a:moveTo>
                      <a:pt x="0" y="0"/>
                    </a:moveTo>
                    <a:lnTo>
                      <a:pt x="47" y="81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Line 42">
                <a:extLst>
                  <a:ext uri="{FF2B5EF4-FFF2-40B4-BE49-F238E27FC236}">
                    <a16:creationId xmlns:a16="http://schemas.microsoft.com/office/drawing/2014/main" id="{CDABBD36-81F9-46EB-B0DC-B66A1EAEE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7" y="2028"/>
                <a:ext cx="0" cy="65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43">
                <a:extLst>
                  <a:ext uri="{FF2B5EF4-FFF2-40B4-BE49-F238E27FC236}">
                    <a16:creationId xmlns:a16="http://schemas.microsoft.com/office/drawing/2014/main" id="{6E4E7FE7-9449-4709-AAAA-E26DDA021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2671"/>
                <a:ext cx="55" cy="47"/>
              </a:xfrm>
              <a:custGeom>
                <a:avLst/>
                <a:gdLst>
                  <a:gd name="T0" fmla="*/ 0 w 94"/>
                  <a:gd name="T1" fmla="*/ 0 h 81"/>
                  <a:gd name="T2" fmla="*/ 47 w 94"/>
                  <a:gd name="T3" fmla="*/ 81 h 81"/>
                  <a:gd name="T4" fmla="*/ 94 w 94"/>
                  <a:gd name="T5" fmla="*/ 0 h 81"/>
                  <a:gd name="T6" fmla="*/ 0 w 94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47" y="81"/>
                    </a:lnTo>
                    <a:lnTo>
                      <a:pt x="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Rectangle 44">
                <a:extLst>
                  <a:ext uri="{FF2B5EF4-FFF2-40B4-BE49-F238E27FC236}">
                    <a16:creationId xmlns:a16="http://schemas.microsoft.com/office/drawing/2014/main" id="{6B79BCB5-F942-442F-9D2A-F24E5BFE0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805"/>
                <a:ext cx="615" cy="3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Rectangle 45">
                <a:extLst>
                  <a:ext uri="{FF2B5EF4-FFF2-40B4-BE49-F238E27FC236}">
                    <a16:creationId xmlns:a16="http://schemas.microsoft.com/office/drawing/2014/main" id="{EE036738-BA43-4C24-9ED5-1F2FDEBB3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1805"/>
                <a:ext cx="615" cy="366"/>
              </a:xfrm>
              <a:prstGeom prst="rect">
                <a:avLst/>
              </a:prstGeom>
              <a:solidFill>
                <a:srgbClr val="243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46">
                <a:extLst>
                  <a:ext uri="{FF2B5EF4-FFF2-40B4-BE49-F238E27FC236}">
                    <a16:creationId xmlns:a16="http://schemas.microsoft.com/office/drawing/2014/main" id="{83A54E6C-30C1-4E77-9847-E24E3A5D3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2552"/>
                <a:ext cx="47" cy="65"/>
              </a:xfrm>
              <a:custGeom>
                <a:avLst/>
                <a:gdLst>
                  <a:gd name="T0" fmla="*/ 79 w 80"/>
                  <a:gd name="T1" fmla="*/ 103 h 110"/>
                  <a:gd name="T2" fmla="*/ 50 w 80"/>
                  <a:gd name="T3" fmla="*/ 109 h 110"/>
                  <a:gd name="T4" fmla="*/ 14 w 80"/>
                  <a:gd name="T5" fmla="*/ 95 h 110"/>
                  <a:gd name="T6" fmla="*/ 1 w 80"/>
                  <a:gd name="T7" fmla="*/ 57 h 110"/>
                  <a:gd name="T8" fmla="*/ 16 w 80"/>
                  <a:gd name="T9" fmla="*/ 16 h 110"/>
                  <a:gd name="T10" fmla="*/ 55 w 80"/>
                  <a:gd name="T11" fmla="*/ 0 h 110"/>
                  <a:gd name="T12" fmla="*/ 80 w 80"/>
                  <a:gd name="T13" fmla="*/ 4 h 110"/>
                  <a:gd name="T14" fmla="*/ 80 w 80"/>
                  <a:gd name="T15" fmla="*/ 17 h 110"/>
                  <a:gd name="T16" fmla="*/ 55 w 80"/>
                  <a:gd name="T17" fmla="*/ 11 h 110"/>
                  <a:gd name="T18" fmla="*/ 26 w 80"/>
                  <a:gd name="T19" fmla="*/ 24 h 110"/>
                  <a:gd name="T20" fmla="*/ 14 w 80"/>
                  <a:gd name="T21" fmla="*/ 56 h 110"/>
                  <a:gd name="T22" fmla="*/ 25 w 80"/>
                  <a:gd name="T23" fmla="*/ 87 h 110"/>
                  <a:gd name="T24" fmla="*/ 53 w 80"/>
                  <a:gd name="T25" fmla="*/ 98 h 110"/>
                  <a:gd name="T26" fmla="*/ 80 w 80"/>
                  <a:gd name="T27" fmla="*/ 91 h 110"/>
                  <a:gd name="T28" fmla="*/ 79 w 80"/>
                  <a:gd name="T29" fmla="*/ 10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0">
                    <a:moveTo>
                      <a:pt x="79" y="103"/>
                    </a:moveTo>
                    <a:cubicBezTo>
                      <a:pt x="70" y="107"/>
                      <a:pt x="60" y="109"/>
                      <a:pt x="50" y="109"/>
                    </a:cubicBezTo>
                    <a:cubicBezTo>
                      <a:pt x="37" y="110"/>
                      <a:pt x="24" y="104"/>
                      <a:pt x="14" y="95"/>
                    </a:cubicBezTo>
                    <a:cubicBezTo>
                      <a:pt x="5" y="84"/>
                      <a:pt x="0" y="71"/>
                      <a:pt x="1" y="57"/>
                    </a:cubicBezTo>
                    <a:cubicBezTo>
                      <a:pt x="0" y="42"/>
                      <a:pt x="6" y="27"/>
                      <a:pt x="16" y="16"/>
                    </a:cubicBezTo>
                    <a:cubicBezTo>
                      <a:pt x="26" y="6"/>
                      <a:pt x="40" y="0"/>
                      <a:pt x="55" y="0"/>
                    </a:cubicBezTo>
                    <a:cubicBezTo>
                      <a:pt x="64" y="0"/>
                      <a:pt x="72" y="1"/>
                      <a:pt x="80" y="4"/>
                    </a:cubicBezTo>
                    <a:lnTo>
                      <a:pt x="80" y="17"/>
                    </a:lnTo>
                    <a:cubicBezTo>
                      <a:pt x="72" y="13"/>
                      <a:pt x="64" y="11"/>
                      <a:pt x="55" y="11"/>
                    </a:cubicBezTo>
                    <a:cubicBezTo>
                      <a:pt x="44" y="11"/>
                      <a:pt x="33" y="15"/>
                      <a:pt x="26" y="24"/>
                    </a:cubicBezTo>
                    <a:cubicBezTo>
                      <a:pt x="18" y="33"/>
                      <a:pt x="14" y="44"/>
                      <a:pt x="14" y="56"/>
                    </a:cubicBezTo>
                    <a:cubicBezTo>
                      <a:pt x="14" y="67"/>
                      <a:pt x="18" y="78"/>
                      <a:pt x="25" y="87"/>
                    </a:cubicBezTo>
                    <a:cubicBezTo>
                      <a:pt x="32" y="94"/>
                      <a:pt x="42" y="98"/>
                      <a:pt x="53" y="98"/>
                    </a:cubicBezTo>
                    <a:cubicBezTo>
                      <a:pt x="62" y="98"/>
                      <a:pt x="72" y="96"/>
                      <a:pt x="80" y="91"/>
                    </a:cubicBezTo>
                    <a:lnTo>
                      <a:pt x="79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47">
                <a:extLst>
                  <a:ext uri="{FF2B5EF4-FFF2-40B4-BE49-F238E27FC236}">
                    <a16:creationId xmlns:a16="http://schemas.microsoft.com/office/drawing/2014/main" id="{217D82FF-5C50-4D2F-8EF0-1921E1BA9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2550"/>
                <a:ext cx="7" cy="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01B8D890-2DB1-443A-95FE-0CF41DF9F2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8" y="2551"/>
                <a:ext cx="9" cy="64"/>
              </a:xfrm>
              <a:custGeom>
                <a:avLst/>
                <a:gdLst>
                  <a:gd name="T0" fmla="*/ 8 w 15"/>
                  <a:gd name="T1" fmla="*/ 15 h 109"/>
                  <a:gd name="T2" fmla="*/ 2 w 15"/>
                  <a:gd name="T3" fmla="*/ 13 h 109"/>
                  <a:gd name="T4" fmla="*/ 0 w 15"/>
                  <a:gd name="T5" fmla="*/ 8 h 109"/>
                  <a:gd name="T6" fmla="*/ 2 w 15"/>
                  <a:gd name="T7" fmla="*/ 2 h 109"/>
                  <a:gd name="T8" fmla="*/ 8 w 15"/>
                  <a:gd name="T9" fmla="*/ 0 h 109"/>
                  <a:gd name="T10" fmla="*/ 13 w 15"/>
                  <a:gd name="T11" fmla="*/ 2 h 109"/>
                  <a:gd name="T12" fmla="*/ 15 w 15"/>
                  <a:gd name="T13" fmla="*/ 8 h 109"/>
                  <a:gd name="T14" fmla="*/ 13 w 15"/>
                  <a:gd name="T15" fmla="*/ 13 h 109"/>
                  <a:gd name="T16" fmla="*/ 8 w 15"/>
                  <a:gd name="T17" fmla="*/ 15 h 109"/>
                  <a:gd name="T18" fmla="*/ 13 w 15"/>
                  <a:gd name="T19" fmla="*/ 109 h 109"/>
                  <a:gd name="T20" fmla="*/ 1 w 15"/>
                  <a:gd name="T21" fmla="*/ 109 h 109"/>
                  <a:gd name="T22" fmla="*/ 1 w 15"/>
                  <a:gd name="T23" fmla="*/ 34 h 109"/>
                  <a:gd name="T24" fmla="*/ 13 w 15"/>
                  <a:gd name="T25" fmla="*/ 34 h 109"/>
                  <a:gd name="T26" fmla="*/ 13 w 15"/>
                  <a:gd name="T2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09">
                    <a:moveTo>
                      <a:pt x="8" y="15"/>
                    </a:moveTo>
                    <a:cubicBezTo>
                      <a:pt x="5" y="15"/>
                      <a:pt x="3" y="14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10" y="0"/>
                      <a:pt x="12" y="0"/>
                      <a:pt x="13" y="2"/>
                    </a:cubicBezTo>
                    <a:cubicBezTo>
                      <a:pt x="15" y="3"/>
                      <a:pt x="15" y="5"/>
                      <a:pt x="15" y="8"/>
                    </a:cubicBezTo>
                    <a:cubicBezTo>
                      <a:pt x="15" y="10"/>
                      <a:pt x="15" y="12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lose/>
                    <a:moveTo>
                      <a:pt x="13" y="109"/>
                    </a:moveTo>
                    <a:lnTo>
                      <a:pt x="1" y="109"/>
                    </a:lnTo>
                    <a:lnTo>
                      <a:pt x="1" y="34"/>
                    </a:lnTo>
                    <a:lnTo>
                      <a:pt x="13" y="34"/>
                    </a:lnTo>
                    <a:lnTo>
                      <a:pt x="13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925FC976-F4AC-4762-B8D2-A930249AE5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5" y="2570"/>
                <a:ext cx="41" cy="47"/>
              </a:xfrm>
              <a:custGeom>
                <a:avLst/>
                <a:gdLst>
                  <a:gd name="T0" fmla="*/ 69 w 70"/>
                  <a:gd name="T1" fmla="*/ 43 h 80"/>
                  <a:gd name="T2" fmla="*/ 16 w 70"/>
                  <a:gd name="T3" fmla="*/ 43 h 80"/>
                  <a:gd name="T4" fmla="*/ 23 w 70"/>
                  <a:gd name="T5" fmla="*/ 62 h 80"/>
                  <a:gd name="T6" fmla="*/ 41 w 70"/>
                  <a:gd name="T7" fmla="*/ 69 h 80"/>
                  <a:gd name="T8" fmla="*/ 64 w 70"/>
                  <a:gd name="T9" fmla="*/ 61 h 80"/>
                  <a:gd name="T10" fmla="*/ 64 w 70"/>
                  <a:gd name="T11" fmla="*/ 72 h 80"/>
                  <a:gd name="T12" fmla="*/ 38 w 70"/>
                  <a:gd name="T13" fmla="*/ 79 h 80"/>
                  <a:gd name="T14" fmla="*/ 13 w 70"/>
                  <a:gd name="T15" fmla="*/ 69 h 80"/>
                  <a:gd name="T16" fmla="*/ 14 w 70"/>
                  <a:gd name="T17" fmla="*/ 12 h 80"/>
                  <a:gd name="T18" fmla="*/ 39 w 70"/>
                  <a:gd name="T19" fmla="*/ 1 h 80"/>
                  <a:gd name="T20" fmla="*/ 61 w 70"/>
                  <a:gd name="T21" fmla="*/ 10 h 80"/>
                  <a:gd name="T22" fmla="*/ 69 w 70"/>
                  <a:gd name="T23" fmla="*/ 37 h 80"/>
                  <a:gd name="T24" fmla="*/ 69 w 70"/>
                  <a:gd name="T25" fmla="*/ 43 h 80"/>
                  <a:gd name="T26" fmla="*/ 56 w 70"/>
                  <a:gd name="T27" fmla="*/ 33 h 80"/>
                  <a:gd name="T28" fmla="*/ 51 w 70"/>
                  <a:gd name="T29" fmla="*/ 16 h 80"/>
                  <a:gd name="T30" fmla="*/ 38 w 70"/>
                  <a:gd name="T31" fmla="*/ 11 h 80"/>
                  <a:gd name="T32" fmla="*/ 23 w 70"/>
                  <a:gd name="T33" fmla="*/ 17 h 80"/>
                  <a:gd name="T34" fmla="*/ 16 w 70"/>
                  <a:gd name="T35" fmla="*/ 33 h 80"/>
                  <a:gd name="T36" fmla="*/ 56 w 70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80">
                    <a:moveTo>
                      <a:pt x="69" y="43"/>
                    </a:moveTo>
                    <a:lnTo>
                      <a:pt x="16" y="43"/>
                    </a:lnTo>
                    <a:cubicBezTo>
                      <a:pt x="16" y="50"/>
                      <a:pt x="18" y="57"/>
                      <a:pt x="23" y="62"/>
                    </a:cubicBezTo>
                    <a:cubicBezTo>
                      <a:pt x="27" y="67"/>
                      <a:pt x="34" y="69"/>
                      <a:pt x="41" y="69"/>
                    </a:cubicBezTo>
                    <a:cubicBezTo>
                      <a:pt x="49" y="69"/>
                      <a:pt x="57" y="66"/>
                      <a:pt x="64" y="61"/>
                    </a:cubicBezTo>
                    <a:lnTo>
                      <a:pt x="64" y="72"/>
                    </a:lnTo>
                    <a:cubicBezTo>
                      <a:pt x="56" y="77"/>
                      <a:pt x="47" y="79"/>
                      <a:pt x="38" y="79"/>
                    </a:cubicBezTo>
                    <a:cubicBezTo>
                      <a:pt x="28" y="80"/>
                      <a:pt x="19" y="76"/>
                      <a:pt x="13" y="69"/>
                    </a:cubicBezTo>
                    <a:cubicBezTo>
                      <a:pt x="0" y="52"/>
                      <a:pt x="0" y="28"/>
                      <a:pt x="14" y="12"/>
                    </a:cubicBezTo>
                    <a:cubicBezTo>
                      <a:pt x="20" y="4"/>
                      <a:pt x="29" y="0"/>
                      <a:pt x="39" y="1"/>
                    </a:cubicBezTo>
                    <a:cubicBezTo>
                      <a:pt x="47" y="0"/>
                      <a:pt x="56" y="4"/>
                      <a:pt x="61" y="10"/>
                    </a:cubicBezTo>
                    <a:cubicBezTo>
                      <a:pt x="67" y="18"/>
                      <a:pt x="70" y="27"/>
                      <a:pt x="69" y="37"/>
                    </a:cubicBezTo>
                    <a:lnTo>
                      <a:pt x="69" y="43"/>
                    </a:lnTo>
                    <a:close/>
                    <a:moveTo>
                      <a:pt x="56" y="33"/>
                    </a:moveTo>
                    <a:cubicBezTo>
                      <a:pt x="57" y="27"/>
                      <a:pt x="55" y="21"/>
                      <a:pt x="51" y="16"/>
                    </a:cubicBezTo>
                    <a:cubicBezTo>
                      <a:pt x="48" y="12"/>
                      <a:pt x="43" y="10"/>
                      <a:pt x="38" y="11"/>
                    </a:cubicBezTo>
                    <a:cubicBezTo>
                      <a:pt x="32" y="11"/>
                      <a:pt x="27" y="13"/>
                      <a:pt x="23" y="17"/>
                    </a:cubicBezTo>
                    <a:cubicBezTo>
                      <a:pt x="19" y="21"/>
                      <a:pt x="17" y="27"/>
                      <a:pt x="16" y="33"/>
                    </a:cubicBez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077FFEB7-50DE-4FDC-856A-09518CF2F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570"/>
                <a:ext cx="37" cy="45"/>
              </a:xfrm>
              <a:custGeom>
                <a:avLst/>
                <a:gdLst>
                  <a:gd name="T0" fmla="*/ 63 w 64"/>
                  <a:gd name="T1" fmla="*/ 77 h 77"/>
                  <a:gd name="T2" fmla="*/ 51 w 64"/>
                  <a:gd name="T3" fmla="*/ 77 h 77"/>
                  <a:gd name="T4" fmla="*/ 51 w 64"/>
                  <a:gd name="T5" fmla="*/ 35 h 77"/>
                  <a:gd name="T6" fmla="*/ 33 w 64"/>
                  <a:gd name="T7" fmla="*/ 11 h 77"/>
                  <a:gd name="T8" fmla="*/ 19 w 64"/>
                  <a:gd name="T9" fmla="*/ 17 h 77"/>
                  <a:gd name="T10" fmla="*/ 13 w 64"/>
                  <a:gd name="T11" fmla="*/ 35 h 77"/>
                  <a:gd name="T12" fmla="*/ 13 w 64"/>
                  <a:gd name="T13" fmla="*/ 77 h 77"/>
                  <a:gd name="T14" fmla="*/ 0 w 64"/>
                  <a:gd name="T15" fmla="*/ 77 h 77"/>
                  <a:gd name="T16" fmla="*/ 0 w 64"/>
                  <a:gd name="T17" fmla="*/ 2 h 77"/>
                  <a:gd name="T18" fmla="*/ 13 w 64"/>
                  <a:gd name="T19" fmla="*/ 2 h 77"/>
                  <a:gd name="T20" fmla="*/ 13 w 64"/>
                  <a:gd name="T21" fmla="*/ 15 h 77"/>
                  <a:gd name="T22" fmla="*/ 13 w 64"/>
                  <a:gd name="T23" fmla="*/ 15 h 77"/>
                  <a:gd name="T24" fmla="*/ 38 w 64"/>
                  <a:gd name="T25" fmla="*/ 1 h 77"/>
                  <a:gd name="T26" fmla="*/ 57 w 64"/>
                  <a:gd name="T27" fmla="*/ 9 h 77"/>
                  <a:gd name="T28" fmla="*/ 63 w 64"/>
                  <a:gd name="T29" fmla="*/ 31 h 77"/>
                  <a:gd name="T30" fmla="*/ 63 w 64"/>
                  <a:gd name="T3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77">
                    <a:moveTo>
                      <a:pt x="63" y="77"/>
                    </a:moveTo>
                    <a:lnTo>
                      <a:pt x="51" y="77"/>
                    </a:lnTo>
                    <a:lnTo>
                      <a:pt x="51" y="35"/>
                    </a:lnTo>
                    <a:cubicBezTo>
                      <a:pt x="51" y="19"/>
                      <a:pt x="45" y="11"/>
                      <a:pt x="33" y="11"/>
                    </a:cubicBezTo>
                    <a:cubicBezTo>
                      <a:pt x="28" y="10"/>
                      <a:pt x="22" y="13"/>
                      <a:pt x="19" y="17"/>
                    </a:cubicBezTo>
                    <a:cubicBezTo>
                      <a:pt x="14" y="22"/>
                      <a:pt x="12" y="28"/>
                      <a:pt x="13" y="35"/>
                    </a:cubicBezTo>
                    <a:lnTo>
                      <a:pt x="13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lnTo>
                      <a:pt x="13" y="15"/>
                    </a:lnTo>
                    <a:cubicBezTo>
                      <a:pt x="18" y="6"/>
                      <a:pt x="27" y="0"/>
                      <a:pt x="38" y="1"/>
                    </a:cubicBezTo>
                    <a:cubicBezTo>
                      <a:pt x="45" y="0"/>
                      <a:pt x="52" y="3"/>
                      <a:pt x="57" y="9"/>
                    </a:cubicBezTo>
                    <a:cubicBezTo>
                      <a:pt x="61" y="15"/>
                      <a:pt x="64" y="23"/>
                      <a:pt x="63" y="31"/>
                    </a:cubicBezTo>
                    <a:lnTo>
                      <a:pt x="63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51">
                <a:extLst>
                  <a:ext uri="{FF2B5EF4-FFF2-40B4-BE49-F238E27FC236}">
                    <a16:creationId xmlns:a16="http://schemas.microsoft.com/office/drawing/2014/main" id="{ADFCD3B3-74A7-4040-B5E1-262629470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558"/>
                <a:ext cx="26" cy="58"/>
              </a:xfrm>
              <a:custGeom>
                <a:avLst/>
                <a:gdLst>
                  <a:gd name="T0" fmla="*/ 44 w 44"/>
                  <a:gd name="T1" fmla="*/ 97 h 99"/>
                  <a:gd name="T2" fmla="*/ 33 w 44"/>
                  <a:gd name="T3" fmla="*/ 99 h 99"/>
                  <a:gd name="T4" fmla="*/ 13 w 44"/>
                  <a:gd name="T5" fmla="*/ 77 h 99"/>
                  <a:gd name="T6" fmla="*/ 13 w 44"/>
                  <a:gd name="T7" fmla="*/ 33 h 99"/>
                  <a:gd name="T8" fmla="*/ 0 w 44"/>
                  <a:gd name="T9" fmla="*/ 33 h 99"/>
                  <a:gd name="T10" fmla="*/ 0 w 44"/>
                  <a:gd name="T11" fmla="*/ 22 h 99"/>
                  <a:gd name="T12" fmla="*/ 13 w 44"/>
                  <a:gd name="T13" fmla="*/ 22 h 99"/>
                  <a:gd name="T14" fmla="*/ 13 w 44"/>
                  <a:gd name="T15" fmla="*/ 4 h 99"/>
                  <a:gd name="T16" fmla="*/ 25 w 44"/>
                  <a:gd name="T17" fmla="*/ 0 h 99"/>
                  <a:gd name="T18" fmla="*/ 25 w 44"/>
                  <a:gd name="T19" fmla="*/ 22 h 99"/>
                  <a:gd name="T20" fmla="*/ 44 w 44"/>
                  <a:gd name="T21" fmla="*/ 22 h 99"/>
                  <a:gd name="T22" fmla="*/ 44 w 44"/>
                  <a:gd name="T23" fmla="*/ 33 h 99"/>
                  <a:gd name="T24" fmla="*/ 25 w 44"/>
                  <a:gd name="T25" fmla="*/ 33 h 99"/>
                  <a:gd name="T26" fmla="*/ 25 w 44"/>
                  <a:gd name="T27" fmla="*/ 75 h 99"/>
                  <a:gd name="T28" fmla="*/ 28 w 44"/>
                  <a:gd name="T29" fmla="*/ 86 h 99"/>
                  <a:gd name="T30" fmla="*/ 36 w 44"/>
                  <a:gd name="T31" fmla="*/ 89 h 99"/>
                  <a:gd name="T32" fmla="*/ 44 w 44"/>
                  <a:gd name="T33" fmla="*/ 86 h 99"/>
                  <a:gd name="T34" fmla="*/ 44 w 44"/>
                  <a:gd name="T3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4" y="97"/>
                    </a:moveTo>
                    <a:cubicBezTo>
                      <a:pt x="40" y="98"/>
                      <a:pt x="36" y="99"/>
                      <a:pt x="33" y="99"/>
                    </a:cubicBezTo>
                    <a:cubicBezTo>
                      <a:pt x="19" y="99"/>
                      <a:pt x="13" y="92"/>
                      <a:pt x="13" y="77"/>
                    </a:cubicBezTo>
                    <a:lnTo>
                      <a:pt x="13" y="33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13" y="22"/>
                    </a:lnTo>
                    <a:lnTo>
                      <a:pt x="13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4" y="22"/>
                    </a:lnTo>
                    <a:lnTo>
                      <a:pt x="44" y="33"/>
                    </a:lnTo>
                    <a:lnTo>
                      <a:pt x="25" y="33"/>
                    </a:lnTo>
                    <a:lnTo>
                      <a:pt x="25" y="75"/>
                    </a:lnTo>
                    <a:cubicBezTo>
                      <a:pt x="25" y="79"/>
                      <a:pt x="25" y="82"/>
                      <a:pt x="28" y="86"/>
                    </a:cubicBezTo>
                    <a:cubicBezTo>
                      <a:pt x="30" y="88"/>
                      <a:pt x="33" y="89"/>
                      <a:pt x="36" y="89"/>
                    </a:cubicBezTo>
                    <a:cubicBezTo>
                      <a:pt x="39" y="89"/>
                      <a:pt x="42" y="88"/>
                      <a:pt x="44" y="86"/>
                    </a:cubicBezTo>
                    <a:lnTo>
                      <a:pt x="44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52">
                <a:extLst>
                  <a:ext uri="{FF2B5EF4-FFF2-40B4-BE49-F238E27FC236}">
                    <a16:creationId xmlns:a16="http://schemas.microsoft.com/office/drawing/2014/main" id="{01850603-6AA4-4339-A3D9-110173FC3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2588"/>
                <a:ext cx="23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8F63F1CB-8039-4CB2-8E0C-44F7BA59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" y="2570"/>
                <a:ext cx="30" cy="47"/>
              </a:xfrm>
              <a:custGeom>
                <a:avLst/>
                <a:gdLst>
                  <a:gd name="T0" fmla="*/ 0 w 50"/>
                  <a:gd name="T1" fmla="*/ 75 h 80"/>
                  <a:gd name="T2" fmla="*/ 0 w 50"/>
                  <a:gd name="T3" fmla="*/ 62 h 80"/>
                  <a:gd name="T4" fmla="*/ 22 w 50"/>
                  <a:gd name="T5" fmla="*/ 69 h 80"/>
                  <a:gd name="T6" fmla="*/ 38 w 50"/>
                  <a:gd name="T7" fmla="*/ 59 h 80"/>
                  <a:gd name="T8" fmla="*/ 36 w 50"/>
                  <a:gd name="T9" fmla="*/ 54 h 80"/>
                  <a:gd name="T10" fmla="*/ 33 w 50"/>
                  <a:gd name="T11" fmla="*/ 50 h 80"/>
                  <a:gd name="T12" fmla="*/ 27 w 50"/>
                  <a:gd name="T13" fmla="*/ 47 h 80"/>
                  <a:gd name="T14" fmla="*/ 21 w 50"/>
                  <a:gd name="T15" fmla="*/ 44 h 80"/>
                  <a:gd name="T16" fmla="*/ 12 w 50"/>
                  <a:gd name="T17" fmla="*/ 40 h 80"/>
                  <a:gd name="T18" fmla="*/ 6 w 50"/>
                  <a:gd name="T19" fmla="*/ 36 h 80"/>
                  <a:gd name="T20" fmla="*/ 2 w 50"/>
                  <a:gd name="T21" fmla="*/ 30 h 80"/>
                  <a:gd name="T22" fmla="*/ 0 w 50"/>
                  <a:gd name="T23" fmla="*/ 22 h 80"/>
                  <a:gd name="T24" fmla="*/ 3 w 50"/>
                  <a:gd name="T25" fmla="*/ 13 h 80"/>
                  <a:gd name="T26" fmla="*/ 9 w 50"/>
                  <a:gd name="T27" fmla="*/ 6 h 80"/>
                  <a:gd name="T28" fmla="*/ 19 w 50"/>
                  <a:gd name="T29" fmla="*/ 2 h 80"/>
                  <a:gd name="T30" fmla="*/ 47 w 50"/>
                  <a:gd name="T31" fmla="*/ 4 h 80"/>
                  <a:gd name="T32" fmla="*/ 47 w 50"/>
                  <a:gd name="T33" fmla="*/ 17 h 80"/>
                  <a:gd name="T34" fmla="*/ 28 w 50"/>
                  <a:gd name="T35" fmla="*/ 11 h 80"/>
                  <a:gd name="T36" fmla="*/ 21 w 50"/>
                  <a:gd name="T37" fmla="*/ 12 h 80"/>
                  <a:gd name="T38" fmla="*/ 17 w 50"/>
                  <a:gd name="T39" fmla="*/ 14 h 80"/>
                  <a:gd name="T40" fmla="*/ 14 w 50"/>
                  <a:gd name="T41" fmla="*/ 18 h 80"/>
                  <a:gd name="T42" fmla="*/ 13 w 50"/>
                  <a:gd name="T43" fmla="*/ 22 h 80"/>
                  <a:gd name="T44" fmla="*/ 14 w 50"/>
                  <a:gd name="T45" fmla="*/ 27 h 80"/>
                  <a:gd name="T46" fmla="*/ 17 w 50"/>
                  <a:gd name="T47" fmla="*/ 30 h 80"/>
                  <a:gd name="T48" fmla="*/ 22 w 50"/>
                  <a:gd name="T49" fmla="*/ 33 h 80"/>
                  <a:gd name="T50" fmla="*/ 29 w 50"/>
                  <a:gd name="T51" fmla="*/ 36 h 80"/>
                  <a:gd name="T52" fmla="*/ 38 w 50"/>
                  <a:gd name="T53" fmla="*/ 40 h 80"/>
                  <a:gd name="T54" fmla="*/ 44 w 50"/>
                  <a:gd name="T55" fmla="*/ 44 h 80"/>
                  <a:gd name="T56" fmla="*/ 49 w 50"/>
                  <a:gd name="T57" fmla="*/ 50 h 80"/>
                  <a:gd name="T58" fmla="*/ 50 w 50"/>
                  <a:gd name="T59" fmla="*/ 58 h 80"/>
                  <a:gd name="T60" fmla="*/ 48 w 50"/>
                  <a:gd name="T61" fmla="*/ 68 h 80"/>
                  <a:gd name="T62" fmla="*/ 41 w 50"/>
                  <a:gd name="T63" fmla="*/ 74 h 80"/>
                  <a:gd name="T64" fmla="*/ 32 w 50"/>
                  <a:gd name="T65" fmla="*/ 78 h 80"/>
                  <a:gd name="T66" fmla="*/ 20 w 50"/>
                  <a:gd name="T67" fmla="*/ 80 h 80"/>
                  <a:gd name="T68" fmla="*/ 0 w 50"/>
                  <a:gd name="T69" fmla="*/ 7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80">
                    <a:moveTo>
                      <a:pt x="0" y="75"/>
                    </a:moveTo>
                    <a:lnTo>
                      <a:pt x="0" y="62"/>
                    </a:lnTo>
                    <a:cubicBezTo>
                      <a:pt x="6" y="67"/>
                      <a:pt x="14" y="69"/>
                      <a:pt x="22" y="69"/>
                    </a:cubicBezTo>
                    <a:cubicBezTo>
                      <a:pt x="32" y="69"/>
                      <a:pt x="38" y="66"/>
                      <a:pt x="38" y="59"/>
                    </a:cubicBezTo>
                    <a:cubicBezTo>
                      <a:pt x="38" y="57"/>
                      <a:pt x="37" y="55"/>
                      <a:pt x="36" y="54"/>
                    </a:cubicBezTo>
                    <a:cubicBezTo>
                      <a:pt x="35" y="52"/>
                      <a:pt x="34" y="51"/>
                      <a:pt x="33" y="50"/>
                    </a:cubicBezTo>
                    <a:cubicBezTo>
                      <a:pt x="31" y="49"/>
                      <a:pt x="29" y="48"/>
                      <a:pt x="27" y="47"/>
                    </a:cubicBezTo>
                    <a:lnTo>
                      <a:pt x="21" y="44"/>
                    </a:lnTo>
                    <a:cubicBezTo>
                      <a:pt x="17" y="43"/>
                      <a:pt x="14" y="42"/>
                      <a:pt x="12" y="40"/>
                    </a:cubicBezTo>
                    <a:cubicBezTo>
                      <a:pt x="9" y="39"/>
                      <a:pt x="7" y="38"/>
                      <a:pt x="6" y="36"/>
                    </a:cubicBezTo>
                    <a:cubicBezTo>
                      <a:pt x="4" y="34"/>
                      <a:pt x="3" y="32"/>
                      <a:pt x="2" y="30"/>
                    </a:cubicBezTo>
                    <a:cubicBezTo>
                      <a:pt x="1" y="28"/>
                      <a:pt x="0" y="25"/>
                      <a:pt x="0" y="22"/>
                    </a:cubicBezTo>
                    <a:cubicBezTo>
                      <a:pt x="0" y="19"/>
                      <a:pt x="1" y="16"/>
                      <a:pt x="3" y="13"/>
                    </a:cubicBezTo>
                    <a:cubicBezTo>
                      <a:pt x="4" y="11"/>
                      <a:pt x="7" y="8"/>
                      <a:pt x="9" y="6"/>
                    </a:cubicBezTo>
                    <a:cubicBezTo>
                      <a:pt x="12" y="5"/>
                      <a:pt x="15" y="3"/>
                      <a:pt x="19" y="2"/>
                    </a:cubicBezTo>
                    <a:cubicBezTo>
                      <a:pt x="28" y="0"/>
                      <a:pt x="38" y="1"/>
                      <a:pt x="47" y="4"/>
                    </a:cubicBezTo>
                    <a:lnTo>
                      <a:pt x="47" y="17"/>
                    </a:lnTo>
                    <a:cubicBezTo>
                      <a:pt x="41" y="13"/>
                      <a:pt x="34" y="11"/>
                      <a:pt x="28" y="11"/>
                    </a:cubicBezTo>
                    <a:cubicBezTo>
                      <a:pt x="25" y="11"/>
                      <a:pt x="23" y="12"/>
                      <a:pt x="21" y="12"/>
                    </a:cubicBezTo>
                    <a:cubicBezTo>
                      <a:pt x="20" y="13"/>
                      <a:pt x="18" y="13"/>
                      <a:pt x="17" y="14"/>
                    </a:cubicBezTo>
                    <a:cubicBezTo>
                      <a:pt x="16" y="15"/>
                      <a:pt x="15" y="16"/>
                      <a:pt x="14" y="18"/>
                    </a:cubicBezTo>
                    <a:cubicBezTo>
                      <a:pt x="13" y="19"/>
                      <a:pt x="13" y="20"/>
                      <a:pt x="13" y="22"/>
                    </a:cubicBezTo>
                    <a:cubicBezTo>
                      <a:pt x="13" y="24"/>
                      <a:pt x="13" y="25"/>
                      <a:pt x="14" y="27"/>
                    </a:cubicBezTo>
                    <a:cubicBezTo>
                      <a:pt x="15" y="28"/>
                      <a:pt x="16" y="29"/>
                      <a:pt x="17" y="30"/>
                    </a:cubicBezTo>
                    <a:cubicBezTo>
                      <a:pt x="18" y="31"/>
                      <a:pt x="20" y="32"/>
                      <a:pt x="22" y="33"/>
                    </a:cubicBezTo>
                    <a:lnTo>
                      <a:pt x="29" y="36"/>
                    </a:lnTo>
                    <a:cubicBezTo>
                      <a:pt x="32" y="37"/>
                      <a:pt x="35" y="38"/>
                      <a:pt x="38" y="40"/>
                    </a:cubicBezTo>
                    <a:cubicBezTo>
                      <a:pt x="40" y="41"/>
                      <a:pt x="42" y="42"/>
                      <a:pt x="44" y="44"/>
                    </a:cubicBezTo>
                    <a:cubicBezTo>
                      <a:pt x="46" y="46"/>
                      <a:pt x="47" y="48"/>
                      <a:pt x="49" y="50"/>
                    </a:cubicBezTo>
                    <a:cubicBezTo>
                      <a:pt x="50" y="53"/>
                      <a:pt x="50" y="55"/>
                      <a:pt x="50" y="58"/>
                    </a:cubicBezTo>
                    <a:cubicBezTo>
                      <a:pt x="50" y="61"/>
                      <a:pt x="49" y="65"/>
                      <a:pt x="48" y="68"/>
                    </a:cubicBezTo>
                    <a:cubicBezTo>
                      <a:pt x="46" y="70"/>
                      <a:pt x="44" y="73"/>
                      <a:pt x="41" y="74"/>
                    </a:cubicBezTo>
                    <a:cubicBezTo>
                      <a:pt x="38" y="76"/>
                      <a:pt x="35" y="78"/>
                      <a:pt x="32" y="78"/>
                    </a:cubicBezTo>
                    <a:cubicBezTo>
                      <a:pt x="28" y="79"/>
                      <a:pt x="24" y="80"/>
                      <a:pt x="20" y="80"/>
                    </a:cubicBezTo>
                    <a:cubicBezTo>
                      <a:pt x="13" y="80"/>
                      <a:pt x="6" y="78"/>
                      <a:pt x="0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9724C3B8-6607-4BC7-89A9-15200AE071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8" y="2551"/>
                <a:ext cx="9" cy="64"/>
              </a:xfrm>
              <a:custGeom>
                <a:avLst/>
                <a:gdLst>
                  <a:gd name="T0" fmla="*/ 8 w 16"/>
                  <a:gd name="T1" fmla="*/ 15 h 109"/>
                  <a:gd name="T2" fmla="*/ 2 w 16"/>
                  <a:gd name="T3" fmla="*/ 13 h 109"/>
                  <a:gd name="T4" fmla="*/ 0 w 16"/>
                  <a:gd name="T5" fmla="*/ 8 h 109"/>
                  <a:gd name="T6" fmla="*/ 2 w 16"/>
                  <a:gd name="T7" fmla="*/ 2 h 109"/>
                  <a:gd name="T8" fmla="*/ 8 w 16"/>
                  <a:gd name="T9" fmla="*/ 0 h 109"/>
                  <a:gd name="T10" fmla="*/ 13 w 16"/>
                  <a:gd name="T11" fmla="*/ 2 h 109"/>
                  <a:gd name="T12" fmla="*/ 16 w 16"/>
                  <a:gd name="T13" fmla="*/ 8 h 109"/>
                  <a:gd name="T14" fmla="*/ 13 w 16"/>
                  <a:gd name="T15" fmla="*/ 13 h 109"/>
                  <a:gd name="T16" fmla="*/ 8 w 16"/>
                  <a:gd name="T17" fmla="*/ 15 h 109"/>
                  <a:gd name="T18" fmla="*/ 14 w 16"/>
                  <a:gd name="T19" fmla="*/ 109 h 109"/>
                  <a:gd name="T20" fmla="*/ 1 w 16"/>
                  <a:gd name="T21" fmla="*/ 109 h 109"/>
                  <a:gd name="T22" fmla="*/ 1 w 16"/>
                  <a:gd name="T23" fmla="*/ 34 h 109"/>
                  <a:gd name="T24" fmla="*/ 14 w 16"/>
                  <a:gd name="T25" fmla="*/ 34 h 109"/>
                  <a:gd name="T26" fmla="*/ 14 w 16"/>
                  <a:gd name="T2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09">
                    <a:moveTo>
                      <a:pt x="8" y="15"/>
                    </a:moveTo>
                    <a:cubicBezTo>
                      <a:pt x="6" y="15"/>
                      <a:pt x="4" y="14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0"/>
                      <a:pt x="6" y="0"/>
                      <a:pt x="8" y="0"/>
                    </a:cubicBezTo>
                    <a:cubicBezTo>
                      <a:pt x="10" y="0"/>
                      <a:pt x="12" y="0"/>
                      <a:pt x="13" y="2"/>
                    </a:cubicBezTo>
                    <a:cubicBezTo>
                      <a:pt x="15" y="3"/>
                      <a:pt x="16" y="5"/>
                      <a:pt x="16" y="8"/>
                    </a:cubicBezTo>
                    <a:cubicBezTo>
                      <a:pt x="16" y="10"/>
                      <a:pt x="15" y="12"/>
                      <a:pt x="13" y="13"/>
                    </a:cubicBezTo>
                    <a:cubicBezTo>
                      <a:pt x="12" y="14"/>
                      <a:pt x="10" y="15"/>
                      <a:pt x="8" y="15"/>
                    </a:cubicBezTo>
                    <a:close/>
                    <a:moveTo>
                      <a:pt x="14" y="109"/>
                    </a:moveTo>
                    <a:lnTo>
                      <a:pt x="1" y="109"/>
                    </a:lnTo>
                    <a:lnTo>
                      <a:pt x="1" y="34"/>
                    </a:lnTo>
                    <a:lnTo>
                      <a:pt x="14" y="34"/>
                    </a:lnTo>
                    <a:lnTo>
                      <a:pt x="14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55">
                <a:extLst>
                  <a:ext uri="{FF2B5EF4-FFF2-40B4-BE49-F238E27FC236}">
                    <a16:creationId xmlns:a16="http://schemas.microsoft.com/office/drawing/2014/main" id="{3DE937E2-00D7-458A-A659-9EFB0489FE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6" y="2550"/>
                <a:ext cx="41" cy="67"/>
              </a:xfrm>
              <a:custGeom>
                <a:avLst/>
                <a:gdLst>
                  <a:gd name="T0" fmla="*/ 70 w 70"/>
                  <a:gd name="T1" fmla="*/ 111 h 114"/>
                  <a:gd name="T2" fmla="*/ 57 w 70"/>
                  <a:gd name="T3" fmla="*/ 111 h 114"/>
                  <a:gd name="T4" fmla="*/ 57 w 70"/>
                  <a:gd name="T5" fmla="*/ 99 h 114"/>
                  <a:gd name="T6" fmla="*/ 57 w 70"/>
                  <a:gd name="T7" fmla="*/ 99 h 114"/>
                  <a:gd name="T8" fmla="*/ 32 w 70"/>
                  <a:gd name="T9" fmla="*/ 113 h 114"/>
                  <a:gd name="T10" fmla="*/ 9 w 70"/>
                  <a:gd name="T11" fmla="*/ 103 h 114"/>
                  <a:gd name="T12" fmla="*/ 0 w 70"/>
                  <a:gd name="T13" fmla="*/ 76 h 114"/>
                  <a:gd name="T14" fmla="*/ 10 w 70"/>
                  <a:gd name="T15" fmla="*/ 46 h 114"/>
                  <a:gd name="T16" fmla="*/ 35 w 70"/>
                  <a:gd name="T17" fmla="*/ 35 h 114"/>
                  <a:gd name="T18" fmla="*/ 57 w 70"/>
                  <a:gd name="T19" fmla="*/ 47 h 114"/>
                  <a:gd name="T20" fmla="*/ 57 w 70"/>
                  <a:gd name="T21" fmla="*/ 47 h 114"/>
                  <a:gd name="T22" fmla="*/ 57 w 70"/>
                  <a:gd name="T23" fmla="*/ 0 h 114"/>
                  <a:gd name="T24" fmla="*/ 70 w 70"/>
                  <a:gd name="T25" fmla="*/ 0 h 114"/>
                  <a:gd name="T26" fmla="*/ 70 w 70"/>
                  <a:gd name="T27" fmla="*/ 111 h 114"/>
                  <a:gd name="T28" fmla="*/ 57 w 70"/>
                  <a:gd name="T29" fmla="*/ 77 h 114"/>
                  <a:gd name="T30" fmla="*/ 57 w 70"/>
                  <a:gd name="T31" fmla="*/ 67 h 114"/>
                  <a:gd name="T32" fmla="*/ 51 w 70"/>
                  <a:gd name="T33" fmla="*/ 51 h 114"/>
                  <a:gd name="T34" fmla="*/ 36 w 70"/>
                  <a:gd name="T35" fmla="*/ 45 h 114"/>
                  <a:gd name="T36" fmla="*/ 19 w 70"/>
                  <a:gd name="T37" fmla="*/ 53 h 114"/>
                  <a:gd name="T38" fmla="*/ 13 w 70"/>
                  <a:gd name="T39" fmla="*/ 75 h 114"/>
                  <a:gd name="T40" fmla="*/ 19 w 70"/>
                  <a:gd name="T41" fmla="*/ 96 h 114"/>
                  <a:gd name="T42" fmla="*/ 35 w 70"/>
                  <a:gd name="T43" fmla="*/ 103 h 114"/>
                  <a:gd name="T44" fmla="*/ 51 w 70"/>
                  <a:gd name="T45" fmla="*/ 96 h 114"/>
                  <a:gd name="T46" fmla="*/ 58 w 70"/>
                  <a:gd name="T47" fmla="*/ 77 h 114"/>
                  <a:gd name="T48" fmla="*/ 57 w 70"/>
                  <a:gd name="T49" fmla="*/ 7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114">
                    <a:moveTo>
                      <a:pt x="70" y="111"/>
                    </a:moveTo>
                    <a:lnTo>
                      <a:pt x="57" y="111"/>
                    </a:lnTo>
                    <a:lnTo>
                      <a:pt x="57" y="99"/>
                    </a:lnTo>
                    <a:lnTo>
                      <a:pt x="57" y="99"/>
                    </a:lnTo>
                    <a:cubicBezTo>
                      <a:pt x="52" y="108"/>
                      <a:pt x="42" y="114"/>
                      <a:pt x="32" y="113"/>
                    </a:cubicBezTo>
                    <a:cubicBezTo>
                      <a:pt x="23" y="114"/>
                      <a:pt x="14" y="110"/>
                      <a:pt x="9" y="103"/>
                    </a:cubicBezTo>
                    <a:cubicBezTo>
                      <a:pt x="3" y="95"/>
                      <a:pt x="0" y="86"/>
                      <a:pt x="0" y="76"/>
                    </a:cubicBezTo>
                    <a:cubicBezTo>
                      <a:pt x="0" y="65"/>
                      <a:pt x="3" y="54"/>
                      <a:pt x="10" y="46"/>
                    </a:cubicBezTo>
                    <a:cubicBezTo>
                      <a:pt x="16" y="39"/>
                      <a:pt x="25" y="34"/>
                      <a:pt x="35" y="35"/>
                    </a:cubicBezTo>
                    <a:cubicBezTo>
                      <a:pt x="44" y="34"/>
                      <a:pt x="53" y="39"/>
                      <a:pt x="57" y="47"/>
                    </a:cubicBezTo>
                    <a:lnTo>
                      <a:pt x="57" y="47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1"/>
                    </a:lnTo>
                    <a:close/>
                    <a:moveTo>
                      <a:pt x="57" y="77"/>
                    </a:moveTo>
                    <a:lnTo>
                      <a:pt x="57" y="67"/>
                    </a:lnTo>
                    <a:cubicBezTo>
                      <a:pt x="57" y="61"/>
                      <a:pt x="55" y="55"/>
                      <a:pt x="51" y="51"/>
                    </a:cubicBezTo>
                    <a:cubicBezTo>
                      <a:pt x="47" y="47"/>
                      <a:pt x="42" y="45"/>
                      <a:pt x="36" y="45"/>
                    </a:cubicBezTo>
                    <a:cubicBezTo>
                      <a:pt x="29" y="45"/>
                      <a:pt x="23" y="48"/>
                      <a:pt x="19" y="53"/>
                    </a:cubicBezTo>
                    <a:cubicBezTo>
                      <a:pt x="14" y="59"/>
                      <a:pt x="12" y="67"/>
                      <a:pt x="13" y="75"/>
                    </a:cubicBezTo>
                    <a:cubicBezTo>
                      <a:pt x="12" y="82"/>
                      <a:pt x="14" y="90"/>
                      <a:pt x="19" y="96"/>
                    </a:cubicBezTo>
                    <a:cubicBezTo>
                      <a:pt x="22" y="101"/>
                      <a:pt x="28" y="103"/>
                      <a:pt x="35" y="103"/>
                    </a:cubicBezTo>
                    <a:cubicBezTo>
                      <a:pt x="41" y="103"/>
                      <a:pt x="47" y="101"/>
                      <a:pt x="51" y="96"/>
                    </a:cubicBezTo>
                    <a:cubicBezTo>
                      <a:pt x="56" y="91"/>
                      <a:pt x="58" y="84"/>
                      <a:pt x="58" y="77"/>
                    </a:cubicBezTo>
                    <a:lnTo>
                      <a:pt x="57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87E0ED88-39C3-4858-8C13-3A464B18DD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77" y="2570"/>
                <a:ext cx="40" cy="47"/>
              </a:xfrm>
              <a:custGeom>
                <a:avLst/>
                <a:gdLst>
                  <a:gd name="T0" fmla="*/ 68 w 69"/>
                  <a:gd name="T1" fmla="*/ 43 h 80"/>
                  <a:gd name="T2" fmla="*/ 15 w 69"/>
                  <a:gd name="T3" fmla="*/ 43 h 80"/>
                  <a:gd name="T4" fmla="*/ 22 w 69"/>
                  <a:gd name="T5" fmla="*/ 62 h 80"/>
                  <a:gd name="T6" fmla="*/ 40 w 69"/>
                  <a:gd name="T7" fmla="*/ 69 h 80"/>
                  <a:gd name="T8" fmla="*/ 63 w 69"/>
                  <a:gd name="T9" fmla="*/ 61 h 80"/>
                  <a:gd name="T10" fmla="*/ 63 w 69"/>
                  <a:gd name="T11" fmla="*/ 72 h 80"/>
                  <a:gd name="T12" fmla="*/ 37 w 69"/>
                  <a:gd name="T13" fmla="*/ 79 h 80"/>
                  <a:gd name="T14" fmla="*/ 12 w 69"/>
                  <a:gd name="T15" fmla="*/ 69 h 80"/>
                  <a:gd name="T16" fmla="*/ 13 w 69"/>
                  <a:gd name="T17" fmla="*/ 12 h 80"/>
                  <a:gd name="T18" fmla="*/ 38 w 69"/>
                  <a:gd name="T19" fmla="*/ 1 h 80"/>
                  <a:gd name="T20" fmla="*/ 61 w 69"/>
                  <a:gd name="T21" fmla="*/ 10 h 80"/>
                  <a:gd name="T22" fmla="*/ 69 w 69"/>
                  <a:gd name="T23" fmla="*/ 37 h 80"/>
                  <a:gd name="T24" fmla="*/ 68 w 69"/>
                  <a:gd name="T25" fmla="*/ 43 h 80"/>
                  <a:gd name="T26" fmla="*/ 56 w 69"/>
                  <a:gd name="T27" fmla="*/ 33 h 80"/>
                  <a:gd name="T28" fmla="*/ 51 w 69"/>
                  <a:gd name="T29" fmla="*/ 16 h 80"/>
                  <a:gd name="T30" fmla="*/ 37 w 69"/>
                  <a:gd name="T31" fmla="*/ 11 h 80"/>
                  <a:gd name="T32" fmla="*/ 23 w 69"/>
                  <a:gd name="T33" fmla="*/ 17 h 80"/>
                  <a:gd name="T34" fmla="*/ 15 w 69"/>
                  <a:gd name="T35" fmla="*/ 33 h 80"/>
                  <a:gd name="T36" fmla="*/ 56 w 6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80">
                    <a:moveTo>
                      <a:pt x="68" y="43"/>
                    </a:moveTo>
                    <a:lnTo>
                      <a:pt x="15" y="43"/>
                    </a:lnTo>
                    <a:cubicBezTo>
                      <a:pt x="15" y="50"/>
                      <a:pt x="18" y="57"/>
                      <a:pt x="22" y="62"/>
                    </a:cubicBezTo>
                    <a:cubicBezTo>
                      <a:pt x="27" y="67"/>
                      <a:pt x="33" y="69"/>
                      <a:pt x="40" y="69"/>
                    </a:cubicBezTo>
                    <a:cubicBezTo>
                      <a:pt x="48" y="69"/>
                      <a:pt x="57" y="66"/>
                      <a:pt x="63" y="61"/>
                    </a:cubicBezTo>
                    <a:lnTo>
                      <a:pt x="63" y="72"/>
                    </a:lnTo>
                    <a:cubicBezTo>
                      <a:pt x="55" y="77"/>
                      <a:pt x="46" y="79"/>
                      <a:pt x="37" y="79"/>
                    </a:cubicBezTo>
                    <a:cubicBezTo>
                      <a:pt x="28" y="80"/>
                      <a:pt x="18" y="76"/>
                      <a:pt x="12" y="69"/>
                    </a:cubicBezTo>
                    <a:cubicBezTo>
                      <a:pt x="0" y="52"/>
                      <a:pt x="0" y="28"/>
                      <a:pt x="13" y="12"/>
                    </a:cubicBezTo>
                    <a:cubicBezTo>
                      <a:pt x="19" y="4"/>
                      <a:pt x="28" y="0"/>
                      <a:pt x="38" y="1"/>
                    </a:cubicBezTo>
                    <a:cubicBezTo>
                      <a:pt x="46" y="0"/>
                      <a:pt x="55" y="3"/>
                      <a:pt x="61" y="10"/>
                    </a:cubicBezTo>
                    <a:cubicBezTo>
                      <a:pt x="66" y="18"/>
                      <a:pt x="69" y="27"/>
                      <a:pt x="69" y="37"/>
                    </a:cubicBezTo>
                    <a:lnTo>
                      <a:pt x="68" y="43"/>
                    </a:lnTo>
                    <a:close/>
                    <a:moveTo>
                      <a:pt x="56" y="33"/>
                    </a:moveTo>
                    <a:cubicBezTo>
                      <a:pt x="56" y="27"/>
                      <a:pt x="54" y="21"/>
                      <a:pt x="51" y="16"/>
                    </a:cubicBezTo>
                    <a:cubicBezTo>
                      <a:pt x="47" y="12"/>
                      <a:pt x="42" y="10"/>
                      <a:pt x="37" y="11"/>
                    </a:cubicBezTo>
                    <a:cubicBezTo>
                      <a:pt x="32" y="11"/>
                      <a:pt x="26" y="13"/>
                      <a:pt x="23" y="17"/>
                    </a:cubicBezTo>
                    <a:cubicBezTo>
                      <a:pt x="19" y="21"/>
                      <a:pt x="16" y="27"/>
                      <a:pt x="15" y="33"/>
                    </a:cubicBez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8A81BC95-A745-45E6-B26D-81C66B329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2655"/>
                <a:ext cx="25" cy="58"/>
              </a:xfrm>
              <a:custGeom>
                <a:avLst/>
                <a:gdLst>
                  <a:gd name="T0" fmla="*/ 43 w 43"/>
                  <a:gd name="T1" fmla="*/ 97 h 99"/>
                  <a:gd name="T2" fmla="*/ 32 w 43"/>
                  <a:gd name="T3" fmla="*/ 99 h 99"/>
                  <a:gd name="T4" fmla="*/ 12 w 43"/>
                  <a:gd name="T5" fmla="*/ 77 h 99"/>
                  <a:gd name="T6" fmla="*/ 12 w 43"/>
                  <a:gd name="T7" fmla="*/ 33 h 99"/>
                  <a:gd name="T8" fmla="*/ 0 w 43"/>
                  <a:gd name="T9" fmla="*/ 33 h 99"/>
                  <a:gd name="T10" fmla="*/ 0 w 43"/>
                  <a:gd name="T11" fmla="*/ 22 h 99"/>
                  <a:gd name="T12" fmla="*/ 12 w 43"/>
                  <a:gd name="T13" fmla="*/ 22 h 99"/>
                  <a:gd name="T14" fmla="*/ 12 w 43"/>
                  <a:gd name="T15" fmla="*/ 4 h 99"/>
                  <a:gd name="T16" fmla="*/ 25 w 43"/>
                  <a:gd name="T17" fmla="*/ 0 h 99"/>
                  <a:gd name="T18" fmla="*/ 25 w 43"/>
                  <a:gd name="T19" fmla="*/ 22 h 99"/>
                  <a:gd name="T20" fmla="*/ 43 w 43"/>
                  <a:gd name="T21" fmla="*/ 22 h 99"/>
                  <a:gd name="T22" fmla="*/ 43 w 43"/>
                  <a:gd name="T23" fmla="*/ 33 h 99"/>
                  <a:gd name="T24" fmla="*/ 24 w 43"/>
                  <a:gd name="T25" fmla="*/ 33 h 99"/>
                  <a:gd name="T26" fmla="*/ 24 w 43"/>
                  <a:gd name="T27" fmla="*/ 75 h 99"/>
                  <a:gd name="T28" fmla="*/ 27 w 43"/>
                  <a:gd name="T29" fmla="*/ 86 h 99"/>
                  <a:gd name="T30" fmla="*/ 35 w 43"/>
                  <a:gd name="T31" fmla="*/ 89 h 99"/>
                  <a:gd name="T32" fmla="*/ 43 w 43"/>
                  <a:gd name="T33" fmla="*/ 87 h 99"/>
                  <a:gd name="T34" fmla="*/ 43 w 43"/>
                  <a:gd name="T3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99">
                    <a:moveTo>
                      <a:pt x="43" y="97"/>
                    </a:moveTo>
                    <a:cubicBezTo>
                      <a:pt x="39" y="98"/>
                      <a:pt x="36" y="99"/>
                      <a:pt x="32" y="99"/>
                    </a:cubicBezTo>
                    <a:cubicBezTo>
                      <a:pt x="19" y="99"/>
                      <a:pt x="12" y="92"/>
                      <a:pt x="12" y="77"/>
                    </a:cubicBezTo>
                    <a:lnTo>
                      <a:pt x="12" y="33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12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3" y="22"/>
                    </a:lnTo>
                    <a:lnTo>
                      <a:pt x="43" y="33"/>
                    </a:lnTo>
                    <a:lnTo>
                      <a:pt x="24" y="33"/>
                    </a:lnTo>
                    <a:lnTo>
                      <a:pt x="24" y="75"/>
                    </a:lnTo>
                    <a:cubicBezTo>
                      <a:pt x="24" y="79"/>
                      <a:pt x="25" y="83"/>
                      <a:pt x="27" y="86"/>
                    </a:cubicBezTo>
                    <a:cubicBezTo>
                      <a:pt x="29" y="88"/>
                      <a:pt x="32" y="89"/>
                      <a:pt x="35" y="89"/>
                    </a:cubicBezTo>
                    <a:cubicBezTo>
                      <a:pt x="38" y="89"/>
                      <a:pt x="41" y="88"/>
                      <a:pt x="43" y="87"/>
                    </a:cubicBezTo>
                    <a:lnTo>
                      <a:pt x="43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F46A0E-B710-4443-9A7D-43A3C40B12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08" y="2667"/>
                <a:ext cx="46" cy="46"/>
              </a:xfrm>
              <a:custGeom>
                <a:avLst/>
                <a:gdLst>
                  <a:gd name="T0" fmla="*/ 37 w 78"/>
                  <a:gd name="T1" fmla="*/ 79 h 79"/>
                  <a:gd name="T2" fmla="*/ 11 w 78"/>
                  <a:gd name="T3" fmla="*/ 68 h 79"/>
                  <a:gd name="T4" fmla="*/ 1 w 78"/>
                  <a:gd name="T5" fmla="*/ 41 h 79"/>
                  <a:gd name="T6" fmla="*/ 11 w 78"/>
                  <a:gd name="T7" fmla="*/ 11 h 79"/>
                  <a:gd name="T8" fmla="*/ 39 w 78"/>
                  <a:gd name="T9" fmla="*/ 0 h 79"/>
                  <a:gd name="T10" fmla="*/ 65 w 78"/>
                  <a:gd name="T11" fmla="*/ 11 h 79"/>
                  <a:gd name="T12" fmla="*/ 64 w 78"/>
                  <a:gd name="T13" fmla="*/ 68 h 79"/>
                  <a:gd name="T14" fmla="*/ 37 w 78"/>
                  <a:gd name="T15" fmla="*/ 79 h 79"/>
                  <a:gd name="T16" fmla="*/ 38 w 78"/>
                  <a:gd name="T17" fmla="*/ 11 h 79"/>
                  <a:gd name="T18" fmla="*/ 20 w 78"/>
                  <a:gd name="T19" fmla="*/ 18 h 79"/>
                  <a:gd name="T20" fmla="*/ 13 w 78"/>
                  <a:gd name="T21" fmla="*/ 40 h 79"/>
                  <a:gd name="T22" fmla="*/ 20 w 78"/>
                  <a:gd name="T23" fmla="*/ 61 h 79"/>
                  <a:gd name="T24" fmla="*/ 38 w 78"/>
                  <a:gd name="T25" fmla="*/ 69 h 79"/>
                  <a:gd name="T26" fmla="*/ 56 w 78"/>
                  <a:gd name="T27" fmla="*/ 61 h 79"/>
                  <a:gd name="T28" fmla="*/ 56 w 78"/>
                  <a:gd name="T29" fmla="*/ 18 h 79"/>
                  <a:gd name="T30" fmla="*/ 38 w 78"/>
                  <a:gd name="T31" fmla="*/ 1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79">
                    <a:moveTo>
                      <a:pt x="37" y="79"/>
                    </a:moveTo>
                    <a:cubicBezTo>
                      <a:pt x="27" y="79"/>
                      <a:pt x="17" y="76"/>
                      <a:pt x="11" y="68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8" y="4"/>
                      <a:pt x="28" y="0"/>
                      <a:pt x="39" y="0"/>
                    </a:cubicBezTo>
                    <a:cubicBezTo>
                      <a:pt x="49" y="0"/>
                      <a:pt x="58" y="4"/>
                      <a:pt x="65" y="11"/>
                    </a:cubicBezTo>
                    <a:cubicBezTo>
                      <a:pt x="78" y="28"/>
                      <a:pt x="77" y="51"/>
                      <a:pt x="64" y="68"/>
                    </a:cubicBezTo>
                    <a:cubicBezTo>
                      <a:pt x="57" y="76"/>
                      <a:pt x="47" y="79"/>
                      <a:pt x="37" y="79"/>
                    </a:cubicBezTo>
                    <a:close/>
                    <a:moveTo>
                      <a:pt x="38" y="11"/>
                    </a:moveTo>
                    <a:cubicBezTo>
                      <a:pt x="31" y="10"/>
                      <a:pt x="24" y="13"/>
                      <a:pt x="20" y="18"/>
                    </a:cubicBezTo>
                    <a:cubicBezTo>
                      <a:pt x="15" y="25"/>
                      <a:pt x="12" y="32"/>
                      <a:pt x="13" y="40"/>
                    </a:cubicBezTo>
                    <a:cubicBezTo>
                      <a:pt x="12" y="48"/>
                      <a:pt x="15" y="55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5" y="69"/>
                      <a:pt x="51" y="67"/>
                      <a:pt x="56" y="61"/>
                    </a:cubicBezTo>
                    <a:cubicBezTo>
                      <a:pt x="64" y="48"/>
                      <a:pt x="64" y="31"/>
                      <a:pt x="56" y="18"/>
                    </a:cubicBezTo>
                    <a:cubicBezTo>
                      <a:pt x="51" y="13"/>
                      <a:pt x="45" y="10"/>
                      <a:pt x="3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59">
                <a:extLst>
                  <a:ext uri="{FF2B5EF4-FFF2-40B4-BE49-F238E27FC236}">
                    <a16:creationId xmlns:a16="http://schemas.microsoft.com/office/drawing/2014/main" id="{FEC30ADC-01AB-46DA-A055-6055E69FF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0" y="2667"/>
                <a:ext cx="45" cy="46"/>
              </a:xfrm>
              <a:custGeom>
                <a:avLst/>
                <a:gdLst>
                  <a:gd name="T0" fmla="*/ 37 w 78"/>
                  <a:gd name="T1" fmla="*/ 79 h 79"/>
                  <a:gd name="T2" fmla="*/ 11 w 78"/>
                  <a:gd name="T3" fmla="*/ 68 h 79"/>
                  <a:gd name="T4" fmla="*/ 1 w 78"/>
                  <a:gd name="T5" fmla="*/ 41 h 79"/>
                  <a:gd name="T6" fmla="*/ 11 w 78"/>
                  <a:gd name="T7" fmla="*/ 11 h 79"/>
                  <a:gd name="T8" fmla="*/ 39 w 78"/>
                  <a:gd name="T9" fmla="*/ 0 h 79"/>
                  <a:gd name="T10" fmla="*/ 65 w 78"/>
                  <a:gd name="T11" fmla="*/ 11 h 79"/>
                  <a:gd name="T12" fmla="*/ 64 w 78"/>
                  <a:gd name="T13" fmla="*/ 68 h 79"/>
                  <a:gd name="T14" fmla="*/ 37 w 78"/>
                  <a:gd name="T15" fmla="*/ 79 h 79"/>
                  <a:gd name="T16" fmla="*/ 38 w 78"/>
                  <a:gd name="T17" fmla="*/ 11 h 79"/>
                  <a:gd name="T18" fmla="*/ 20 w 78"/>
                  <a:gd name="T19" fmla="*/ 18 h 79"/>
                  <a:gd name="T20" fmla="*/ 13 w 78"/>
                  <a:gd name="T21" fmla="*/ 40 h 79"/>
                  <a:gd name="T22" fmla="*/ 20 w 78"/>
                  <a:gd name="T23" fmla="*/ 61 h 79"/>
                  <a:gd name="T24" fmla="*/ 38 w 78"/>
                  <a:gd name="T25" fmla="*/ 69 h 79"/>
                  <a:gd name="T26" fmla="*/ 56 w 78"/>
                  <a:gd name="T27" fmla="*/ 61 h 79"/>
                  <a:gd name="T28" fmla="*/ 56 w 78"/>
                  <a:gd name="T29" fmla="*/ 18 h 79"/>
                  <a:gd name="T30" fmla="*/ 38 w 78"/>
                  <a:gd name="T31" fmla="*/ 1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79">
                    <a:moveTo>
                      <a:pt x="37" y="79"/>
                    </a:moveTo>
                    <a:cubicBezTo>
                      <a:pt x="27" y="79"/>
                      <a:pt x="18" y="76"/>
                      <a:pt x="11" y="68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8" y="4"/>
                      <a:pt x="29" y="0"/>
                      <a:pt x="39" y="0"/>
                    </a:cubicBezTo>
                    <a:cubicBezTo>
                      <a:pt x="49" y="0"/>
                      <a:pt x="58" y="4"/>
                      <a:pt x="65" y="11"/>
                    </a:cubicBezTo>
                    <a:cubicBezTo>
                      <a:pt x="78" y="28"/>
                      <a:pt x="78" y="51"/>
                      <a:pt x="64" y="68"/>
                    </a:cubicBezTo>
                    <a:cubicBezTo>
                      <a:pt x="57" y="76"/>
                      <a:pt x="47" y="79"/>
                      <a:pt x="37" y="79"/>
                    </a:cubicBezTo>
                    <a:close/>
                    <a:moveTo>
                      <a:pt x="38" y="11"/>
                    </a:moveTo>
                    <a:cubicBezTo>
                      <a:pt x="31" y="10"/>
                      <a:pt x="24" y="13"/>
                      <a:pt x="20" y="18"/>
                    </a:cubicBezTo>
                    <a:cubicBezTo>
                      <a:pt x="15" y="25"/>
                      <a:pt x="13" y="32"/>
                      <a:pt x="13" y="40"/>
                    </a:cubicBezTo>
                    <a:cubicBezTo>
                      <a:pt x="13" y="48"/>
                      <a:pt x="15" y="55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5" y="69"/>
                      <a:pt x="51" y="66"/>
                      <a:pt x="56" y="61"/>
                    </a:cubicBezTo>
                    <a:cubicBezTo>
                      <a:pt x="64" y="48"/>
                      <a:pt x="64" y="31"/>
                      <a:pt x="56" y="18"/>
                    </a:cubicBezTo>
                    <a:cubicBezTo>
                      <a:pt x="52" y="13"/>
                      <a:pt x="45" y="10"/>
                      <a:pt x="3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60">
                <a:extLst>
                  <a:ext uri="{FF2B5EF4-FFF2-40B4-BE49-F238E27FC236}">
                    <a16:creationId xmlns:a16="http://schemas.microsoft.com/office/drawing/2014/main" id="{2B0E43F3-BC3D-4C80-88A3-5044D6AF8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" y="2647"/>
                <a:ext cx="8" cy="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61">
                <a:extLst>
                  <a:ext uri="{FF2B5EF4-FFF2-40B4-BE49-F238E27FC236}">
                    <a16:creationId xmlns:a16="http://schemas.microsoft.com/office/drawing/2014/main" id="{2FB435F1-C66D-4497-97A4-2B0F606EBF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" y="2647"/>
                <a:ext cx="9" cy="65"/>
              </a:xfrm>
              <a:custGeom>
                <a:avLst/>
                <a:gdLst>
                  <a:gd name="T0" fmla="*/ 8 w 15"/>
                  <a:gd name="T1" fmla="*/ 16 h 110"/>
                  <a:gd name="T2" fmla="*/ 2 w 15"/>
                  <a:gd name="T3" fmla="*/ 14 h 110"/>
                  <a:gd name="T4" fmla="*/ 0 w 15"/>
                  <a:gd name="T5" fmla="*/ 8 h 110"/>
                  <a:gd name="T6" fmla="*/ 8 w 15"/>
                  <a:gd name="T7" fmla="*/ 1 h 110"/>
                  <a:gd name="T8" fmla="*/ 13 w 15"/>
                  <a:gd name="T9" fmla="*/ 3 h 110"/>
                  <a:gd name="T10" fmla="*/ 15 w 15"/>
                  <a:gd name="T11" fmla="*/ 8 h 110"/>
                  <a:gd name="T12" fmla="*/ 13 w 15"/>
                  <a:gd name="T13" fmla="*/ 14 h 110"/>
                  <a:gd name="T14" fmla="*/ 8 w 15"/>
                  <a:gd name="T15" fmla="*/ 16 h 110"/>
                  <a:gd name="T16" fmla="*/ 13 w 15"/>
                  <a:gd name="T17" fmla="*/ 110 h 110"/>
                  <a:gd name="T18" fmla="*/ 1 w 15"/>
                  <a:gd name="T19" fmla="*/ 110 h 110"/>
                  <a:gd name="T20" fmla="*/ 1 w 15"/>
                  <a:gd name="T21" fmla="*/ 35 h 110"/>
                  <a:gd name="T22" fmla="*/ 13 w 15"/>
                  <a:gd name="T23" fmla="*/ 35 h 110"/>
                  <a:gd name="T24" fmla="*/ 13 w 15"/>
                  <a:gd name="T2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110">
                    <a:moveTo>
                      <a:pt x="8" y="16"/>
                    </a:moveTo>
                    <a:cubicBezTo>
                      <a:pt x="5" y="16"/>
                      <a:pt x="3" y="15"/>
                      <a:pt x="2" y="14"/>
                    </a:cubicBezTo>
                    <a:cubicBezTo>
                      <a:pt x="0" y="13"/>
                      <a:pt x="0" y="11"/>
                      <a:pt x="0" y="8"/>
                    </a:cubicBezTo>
                    <a:cubicBezTo>
                      <a:pt x="0" y="4"/>
                      <a:pt x="3" y="0"/>
                      <a:pt x="8" y="1"/>
                    </a:cubicBezTo>
                    <a:cubicBezTo>
                      <a:pt x="10" y="0"/>
                      <a:pt x="12" y="1"/>
                      <a:pt x="13" y="3"/>
                    </a:cubicBezTo>
                    <a:cubicBezTo>
                      <a:pt x="15" y="4"/>
                      <a:pt x="15" y="6"/>
                      <a:pt x="15" y="8"/>
                    </a:cubicBezTo>
                    <a:cubicBezTo>
                      <a:pt x="15" y="10"/>
                      <a:pt x="15" y="12"/>
                      <a:pt x="13" y="14"/>
                    </a:cubicBezTo>
                    <a:cubicBezTo>
                      <a:pt x="12" y="15"/>
                      <a:pt x="10" y="16"/>
                      <a:pt x="8" y="16"/>
                    </a:cubicBezTo>
                    <a:close/>
                    <a:moveTo>
                      <a:pt x="13" y="110"/>
                    </a:moveTo>
                    <a:lnTo>
                      <a:pt x="1" y="110"/>
                    </a:lnTo>
                    <a:lnTo>
                      <a:pt x="1" y="35"/>
                    </a:lnTo>
                    <a:lnTo>
                      <a:pt x="13" y="35"/>
                    </a:lnTo>
                    <a:lnTo>
                      <a:pt x="13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CE80150E-740B-4FEB-BFCA-9A4E1B78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2667"/>
                <a:ext cx="38" cy="45"/>
              </a:xfrm>
              <a:custGeom>
                <a:avLst/>
                <a:gdLst>
                  <a:gd name="T0" fmla="*/ 64 w 64"/>
                  <a:gd name="T1" fmla="*/ 77 h 77"/>
                  <a:gd name="T2" fmla="*/ 51 w 64"/>
                  <a:gd name="T3" fmla="*/ 77 h 77"/>
                  <a:gd name="T4" fmla="*/ 51 w 64"/>
                  <a:gd name="T5" fmla="*/ 35 h 77"/>
                  <a:gd name="T6" fmla="*/ 34 w 64"/>
                  <a:gd name="T7" fmla="*/ 11 h 77"/>
                  <a:gd name="T8" fmla="*/ 19 w 64"/>
                  <a:gd name="T9" fmla="*/ 17 h 77"/>
                  <a:gd name="T10" fmla="*/ 13 w 64"/>
                  <a:gd name="T11" fmla="*/ 35 h 77"/>
                  <a:gd name="T12" fmla="*/ 13 w 64"/>
                  <a:gd name="T13" fmla="*/ 77 h 77"/>
                  <a:gd name="T14" fmla="*/ 0 w 64"/>
                  <a:gd name="T15" fmla="*/ 77 h 77"/>
                  <a:gd name="T16" fmla="*/ 0 w 64"/>
                  <a:gd name="T17" fmla="*/ 2 h 77"/>
                  <a:gd name="T18" fmla="*/ 13 w 64"/>
                  <a:gd name="T19" fmla="*/ 2 h 77"/>
                  <a:gd name="T20" fmla="*/ 13 w 64"/>
                  <a:gd name="T21" fmla="*/ 15 h 77"/>
                  <a:gd name="T22" fmla="*/ 13 w 64"/>
                  <a:gd name="T23" fmla="*/ 15 h 77"/>
                  <a:gd name="T24" fmla="*/ 38 w 64"/>
                  <a:gd name="T25" fmla="*/ 1 h 77"/>
                  <a:gd name="T26" fmla="*/ 57 w 64"/>
                  <a:gd name="T27" fmla="*/ 9 h 77"/>
                  <a:gd name="T28" fmla="*/ 63 w 64"/>
                  <a:gd name="T29" fmla="*/ 31 h 77"/>
                  <a:gd name="T30" fmla="*/ 64 w 64"/>
                  <a:gd name="T3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77">
                    <a:moveTo>
                      <a:pt x="64" y="77"/>
                    </a:moveTo>
                    <a:lnTo>
                      <a:pt x="51" y="77"/>
                    </a:lnTo>
                    <a:lnTo>
                      <a:pt x="51" y="35"/>
                    </a:lnTo>
                    <a:cubicBezTo>
                      <a:pt x="51" y="19"/>
                      <a:pt x="45" y="11"/>
                      <a:pt x="34" y="11"/>
                    </a:cubicBezTo>
                    <a:cubicBezTo>
                      <a:pt x="28" y="11"/>
                      <a:pt x="22" y="13"/>
                      <a:pt x="19" y="17"/>
                    </a:cubicBezTo>
                    <a:cubicBezTo>
                      <a:pt x="15" y="22"/>
                      <a:pt x="13" y="28"/>
                      <a:pt x="13" y="35"/>
                    </a:cubicBezTo>
                    <a:lnTo>
                      <a:pt x="13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lnTo>
                      <a:pt x="13" y="15"/>
                    </a:lnTo>
                    <a:cubicBezTo>
                      <a:pt x="18" y="6"/>
                      <a:pt x="28" y="0"/>
                      <a:pt x="38" y="1"/>
                    </a:cubicBezTo>
                    <a:cubicBezTo>
                      <a:pt x="45" y="0"/>
                      <a:pt x="52" y="3"/>
                      <a:pt x="57" y="9"/>
                    </a:cubicBezTo>
                    <a:cubicBezTo>
                      <a:pt x="62" y="15"/>
                      <a:pt x="64" y="23"/>
                      <a:pt x="63" y="31"/>
                    </a:cubicBezTo>
                    <a:lnTo>
                      <a:pt x="64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63">
                <a:extLst>
                  <a:ext uri="{FF2B5EF4-FFF2-40B4-BE49-F238E27FC236}">
                    <a16:creationId xmlns:a16="http://schemas.microsoft.com/office/drawing/2014/main" id="{FBCE3720-E1CE-47DD-9FE0-AC2668B653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3" y="2667"/>
                <a:ext cx="41" cy="66"/>
              </a:xfrm>
              <a:custGeom>
                <a:avLst/>
                <a:gdLst>
                  <a:gd name="T0" fmla="*/ 70 w 70"/>
                  <a:gd name="T1" fmla="*/ 71 h 113"/>
                  <a:gd name="T2" fmla="*/ 31 w 70"/>
                  <a:gd name="T3" fmla="*/ 113 h 113"/>
                  <a:gd name="T4" fmla="*/ 6 w 70"/>
                  <a:gd name="T5" fmla="*/ 107 h 113"/>
                  <a:gd name="T6" fmla="*/ 6 w 70"/>
                  <a:gd name="T7" fmla="*/ 95 h 113"/>
                  <a:gd name="T8" fmla="*/ 30 w 70"/>
                  <a:gd name="T9" fmla="*/ 102 h 113"/>
                  <a:gd name="T10" fmla="*/ 58 w 70"/>
                  <a:gd name="T11" fmla="*/ 72 h 113"/>
                  <a:gd name="T12" fmla="*/ 58 w 70"/>
                  <a:gd name="T13" fmla="*/ 64 h 113"/>
                  <a:gd name="T14" fmla="*/ 58 w 70"/>
                  <a:gd name="T15" fmla="*/ 64 h 113"/>
                  <a:gd name="T16" fmla="*/ 9 w 70"/>
                  <a:gd name="T17" fmla="*/ 69 h 113"/>
                  <a:gd name="T18" fmla="*/ 1 w 70"/>
                  <a:gd name="T19" fmla="*/ 42 h 113"/>
                  <a:gd name="T20" fmla="*/ 10 w 70"/>
                  <a:gd name="T21" fmla="*/ 11 h 113"/>
                  <a:gd name="T22" fmla="*/ 35 w 70"/>
                  <a:gd name="T23" fmla="*/ 0 h 113"/>
                  <a:gd name="T24" fmla="*/ 58 w 70"/>
                  <a:gd name="T25" fmla="*/ 13 h 113"/>
                  <a:gd name="T26" fmla="*/ 58 w 70"/>
                  <a:gd name="T27" fmla="*/ 13 h 113"/>
                  <a:gd name="T28" fmla="*/ 58 w 70"/>
                  <a:gd name="T29" fmla="*/ 2 h 113"/>
                  <a:gd name="T30" fmla="*/ 70 w 70"/>
                  <a:gd name="T31" fmla="*/ 2 h 113"/>
                  <a:gd name="T32" fmla="*/ 70 w 70"/>
                  <a:gd name="T33" fmla="*/ 71 h 113"/>
                  <a:gd name="T34" fmla="*/ 58 w 70"/>
                  <a:gd name="T35" fmla="*/ 43 h 113"/>
                  <a:gd name="T36" fmla="*/ 58 w 70"/>
                  <a:gd name="T37" fmla="*/ 32 h 113"/>
                  <a:gd name="T38" fmla="*/ 52 w 70"/>
                  <a:gd name="T39" fmla="*/ 17 h 113"/>
                  <a:gd name="T40" fmla="*/ 37 w 70"/>
                  <a:gd name="T41" fmla="*/ 11 h 113"/>
                  <a:gd name="T42" fmla="*/ 19 w 70"/>
                  <a:gd name="T43" fmla="*/ 19 h 113"/>
                  <a:gd name="T44" fmla="*/ 13 w 70"/>
                  <a:gd name="T45" fmla="*/ 41 h 113"/>
                  <a:gd name="T46" fmla="*/ 19 w 70"/>
                  <a:gd name="T47" fmla="*/ 61 h 113"/>
                  <a:gd name="T48" fmla="*/ 35 w 70"/>
                  <a:gd name="T49" fmla="*/ 69 h 113"/>
                  <a:gd name="T50" fmla="*/ 51 w 70"/>
                  <a:gd name="T51" fmla="*/ 62 h 113"/>
                  <a:gd name="T52" fmla="*/ 58 w 70"/>
                  <a:gd name="T53" fmla="*/ 4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113">
                    <a:moveTo>
                      <a:pt x="70" y="71"/>
                    </a:moveTo>
                    <a:cubicBezTo>
                      <a:pt x="70" y="99"/>
                      <a:pt x="57" y="113"/>
                      <a:pt x="31" y="113"/>
                    </a:cubicBezTo>
                    <a:cubicBezTo>
                      <a:pt x="22" y="113"/>
                      <a:pt x="14" y="111"/>
                      <a:pt x="6" y="107"/>
                    </a:cubicBezTo>
                    <a:lnTo>
                      <a:pt x="6" y="95"/>
                    </a:lnTo>
                    <a:cubicBezTo>
                      <a:pt x="13" y="99"/>
                      <a:pt x="21" y="102"/>
                      <a:pt x="30" y="102"/>
                    </a:cubicBezTo>
                    <a:cubicBezTo>
                      <a:pt x="48" y="102"/>
                      <a:pt x="58" y="92"/>
                      <a:pt x="58" y="72"/>
                    </a:cubicBezTo>
                    <a:lnTo>
                      <a:pt x="58" y="64"/>
                    </a:lnTo>
                    <a:lnTo>
                      <a:pt x="58" y="64"/>
                    </a:lnTo>
                    <a:cubicBezTo>
                      <a:pt x="47" y="81"/>
                      <a:pt x="23" y="84"/>
                      <a:pt x="9" y="69"/>
                    </a:cubicBezTo>
                    <a:cubicBezTo>
                      <a:pt x="3" y="61"/>
                      <a:pt x="0" y="51"/>
                      <a:pt x="1" y="42"/>
                    </a:cubicBezTo>
                    <a:cubicBezTo>
                      <a:pt x="0" y="31"/>
                      <a:pt x="3" y="20"/>
                      <a:pt x="10" y="11"/>
                    </a:cubicBezTo>
                    <a:cubicBezTo>
                      <a:pt x="16" y="4"/>
                      <a:pt x="25" y="0"/>
                      <a:pt x="35" y="0"/>
                    </a:cubicBezTo>
                    <a:cubicBezTo>
                      <a:pt x="44" y="0"/>
                      <a:pt x="53" y="4"/>
                      <a:pt x="58" y="13"/>
                    </a:cubicBezTo>
                    <a:lnTo>
                      <a:pt x="58" y="13"/>
                    </a:lnTo>
                    <a:lnTo>
                      <a:pt x="58" y="2"/>
                    </a:lnTo>
                    <a:lnTo>
                      <a:pt x="70" y="2"/>
                    </a:lnTo>
                    <a:lnTo>
                      <a:pt x="70" y="71"/>
                    </a:lnTo>
                    <a:close/>
                    <a:moveTo>
                      <a:pt x="58" y="43"/>
                    </a:moveTo>
                    <a:lnTo>
                      <a:pt x="58" y="32"/>
                    </a:lnTo>
                    <a:cubicBezTo>
                      <a:pt x="58" y="27"/>
                      <a:pt x="56" y="21"/>
                      <a:pt x="52" y="17"/>
                    </a:cubicBezTo>
                    <a:cubicBezTo>
                      <a:pt x="48" y="13"/>
                      <a:pt x="42" y="11"/>
                      <a:pt x="37" y="11"/>
                    </a:cubicBezTo>
                    <a:cubicBezTo>
                      <a:pt x="30" y="10"/>
                      <a:pt x="23" y="13"/>
                      <a:pt x="19" y="19"/>
                    </a:cubicBezTo>
                    <a:cubicBezTo>
                      <a:pt x="15" y="25"/>
                      <a:pt x="12" y="33"/>
                      <a:pt x="13" y="41"/>
                    </a:cubicBezTo>
                    <a:cubicBezTo>
                      <a:pt x="13" y="49"/>
                      <a:pt x="15" y="56"/>
                      <a:pt x="19" y="61"/>
                    </a:cubicBezTo>
                    <a:cubicBezTo>
                      <a:pt x="23" y="66"/>
                      <a:pt x="29" y="69"/>
                      <a:pt x="35" y="69"/>
                    </a:cubicBezTo>
                    <a:cubicBezTo>
                      <a:pt x="41" y="69"/>
                      <a:pt x="47" y="66"/>
                      <a:pt x="51" y="62"/>
                    </a:cubicBezTo>
                    <a:cubicBezTo>
                      <a:pt x="56" y="57"/>
                      <a:pt x="58" y="50"/>
                      <a:pt x="5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48F87688-F4CB-456F-B852-3D9EBD221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2599"/>
                <a:ext cx="46" cy="65"/>
              </a:xfrm>
              <a:custGeom>
                <a:avLst/>
                <a:gdLst>
                  <a:gd name="T0" fmla="*/ 79 w 79"/>
                  <a:gd name="T1" fmla="*/ 103 h 110"/>
                  <a:gd name="T2" fmla="*/ 50 w 79"/>
                  <a:gd name="T3" fmla="*/ 109 h 110"/>
                  <a:gd name="T4" fmla="*/ 14 w 79"/>
                  <a:gd name="T5" fmla="*/ 95 h 110"/>
                  <a:gd name="T6" fmla="*/ 1 w 79"/>
                  <a:gd name="T7" fmla="*/ 57 h 110"/>
                  <a:gd name="T8" fmla="*/ 16 w 79"/>
                  <a:gd name="T9" fmla="*/ 16 h 110"/>
                  <a:gd name="T10" fmla="*/ 54 w 79"/>
                  <a:gd name="T11" fmla="*/ 1 h 110"/>
                  <a:gd name="T12" fmla="*/ 79 w 79"/>
                  <a:gd name="T13" fmla="*/ 5 h 110"/>
                  <a:gd name="T14" fmla="*/ 79 w 79"/>
                  <a:gd name="T15" fmla="*/ 18 h 110"/>
                  <a:gd name="T16" fmla="*/ 54 w 79"/>
                  <a:gd name="T17" fmla="*/ 12 h 110"/>
                  <a:gd name="T18" fmla="*/ 25 w 79"/>
                  <a:gd name="T19" fmla="*/ 24 h 110"/>
                  <a:gd name="T20" fmla="*/ 14 w 79"/>
                  <a:gd name="T21" fmla="*/ 57 h 110"/>
                  <a:gd name="T22" fmla="*/ 24 w 79"/>
                  <a:gd name="T23" fmla="*/ 87 h 110"/>
                  <a:gd name="T24" fmla="*/ 52 w 79"/>
                  <a:gd name="T25" fmla="*/ 99 h 110"/>
                  <a:gd name="T26" fmla="*/ 79 w 79"/>
                  <a:gd name="T27" fmla="*/ 92 h 110"/>
                  <a:gd name="T28" fmla="*/ 79 w 79"/>
                  <a:gd name="T29" fmla="*/ 10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10">
                    <a:moveTo>
                      <a:pt x="79" y="103"/>
                    </a:moveTo>
                    <a:cubicBezTo>
                      <a:pt x="70" y="107"/>
                      <a:pt x="60" y="109"/>
                      <a:pt x="50" y="109"/>
                    </a:cubicBezTo>
                    <a:cubicBezTo>
                      <a:pt x="37" y="110"/>
                      <a:pt x="23" y="104"/>
                      <a:pt x="14" y="95"/>
                    </a:cubicBezTo>
                    <a:cubicBezTo>
                      <a:pt x="5" y="84"/>
                      <a:pt x="0" y="71"/>
                      <a:pt x="1" y="57"/>
                    </a:cubicBezTo>
                    <a:cubicBezTo>
                      <a:pt x="0" y="42"/>
                      <a:pt x="6" y="27"/>
                      <a:pt x="16" y="16"/>
                    </a:cubicBezTo>
                    <a:cubicBezTo>
                      <a:pt x="26" y="6"/>
                      <a:pt x="40" y="0"/>
                      <a:pt x="54" y="1"/>
                    </a:cubicBezTo>
                    <a:cubicBezTo>
                      <a:pt x="63" y="0"/>
                      <a:pt x="71" y="2"/>
                      <a:pt x="79" y="5"/>
                    </a:cubicBezTo>
                    <a:lnTo>
                      <a:pt x="79" y="18"/>
                    </a:lnTo>
                    <a:cubicBezTo>
                      <a:pt x="72" y="14"/>
                      <a:pt x="63" y="12"/>
                      <a:pt x="54" y="12"/>
                    </a:cubicBezTo>
                    <a:cubicBezTo>
                      <a:pt x="43" y="12"/>
                      <a:pt x="32" y="16"/>
                      <a:pt x="25" y="24"/>
                    </a:cubicBezTo>
                    <a:cubicBezTo>
                      <a:pt x="17" y="33"/>
                      <a:pt x="13" y="45"/>
                      <a:pt x="14" y="57"/>
                    </a:cubicBezTo>
                    <a:cubicBezTo>
                      <a:pt x="13" y="68"/>
                      <a:pt x="17" y="79"/>
                      <a:pt x="24" y="87"/>
                    </a:cubicBezTo>
                    <a:cubicBezTo>
                      <a:pt x="31" y="95"/>
                      <a:pt x="41" y="99"/>
                      <a:pt x="52" y="99"/>
                    </a:cubicBezTo>
                    <a:cubicBezTo>
                      <a:pt x="61" y="99"/>
                      <a:pt x="71" y="96"/>
                      <a:pt x="79" y="92"/>
                    </a:cubicBezTo>
                    <a:lnTo>
                      <a:pt x="79" y="1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5437DA19-80E7-47E2-99D1-216BC3842A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9" y="2617"/>
                <a:ext cx="44" cy="46"/>
              </a:xfrm>
              <a:custGeom>
                <a:avLst/>
                <a:gdLst>
                  <a:gd name="T0" fmla="*/ 37 w 75"/>
                  <a:gd name="T1" fmla="*/ 79 h 79"/>
                  <a:gd name="T2" fmla="*/ 11 w 75"/>
                  <a:gd name="T3" fmla="*/ 69 h 79"/>
                  <a:gd name="T4" fmla="*/ 1 w 75"/>
                  <a:gd name="T5" fmla="*/ 41 h 79"/>
                  <a:gd name="T6" fmla="*/ 11 w 75"/>
                  <a:gd name="T7" fmla="*/ 11 h 79"/>
                  <a:gd name="T8" fmla="*/ 39 w 75"/>
                  <a:gd name="T9" fmla="*/ 1 h 79"/>
                  <a:gd name="T10" fmla="*/ 65 w 75"/>
                  <a:gd name="T11" fmla="*/ 11 h 79"/>
                  <a:gd name="T12" fmla="*/ 75 w 75"/>
                  <a:gd name="T13" fmla="*/ 39 h 79"/>
                  <a:gd name="T14" fmla="*/ 64 w 75"/>
                  <a:gd name="T15" fmla="*/ 68 h 79"/>
                  <a:gd name="T16" fmla="*/ 37 w 75"/>
                  <a:gd name="T17" fmla="*/ 79 h 79"/>
                  <a:gd name="T18" fmla="*/ 38 w 75"/>
                  <a:gd name="T19" fmla="*/ 11 h 79"/>
                  <a:gd name="T20" fmla="*/ 20 w 75"/>
                  <a:gd name="T21" fmla="*/ 18 h 79"/>
                  <a:gd name="T22" fmla="*/ 13 w 75"/>
                  <a:gd name="T23" fmla="*/ 40 h 79"/>
                  <a:gd name="T24" fmla="*/ 20 w 75"/>
                  <a:gd name="T25" fmla="*/ 61 h 79"/>
                  <a:gd name="T26" fmla="*/ 38 w 75"/>
                  <a:gd name="T27" fmla="*/ 69 h 79"/>
                  <a:gd name="T28" fmla="*/ 56 w 75"/>
                  <a:gd name="T29" fmla="*/ 61 h 79"/>
                  <a:gd name="T30" fmla="*/ 62 w 75"/>
                  <a:gd name="T31" fmla="*/ 40 h 79"/>
                  <a:gd name="T32" fmla="*/ 56 w 75"/>
                  <a:gd name="T33" fmla="*/ 18 h 79"/>
                  <a:gd name="T34" fmla="*/ 38 w 75"/>
                  <a:gd name="T35" fmla="*/ 1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9">
                    <a:moveTo>
                      <a:pt x="37" y="79"/>
                    </a:moveTo>
                    <a:cubicBezTo>
                      <a:pt x="27" y="79"/>
                      <a:pt x="18" y="76"/>
                      <a:pt x="11" y="69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8" y="4"/>
                      <a:pt x="29" y="0"/>
                      <a:pt x="39" y="1"/>
                    </a:cubicBezTo>
                    <a:cubicBezTo>
                      <a:pt x="49" y="0"/>
                      <a:pt x="58" y="4"/>
                      <a:pt x="65" y="11"/>
                    </a:cubicBezTo>
                    <a:cubicBezTo>
                      <a:pt x="72" y="19"/>
                      <a:pt x="75" y="29"/>
                      <a:pt x="75" y="39"/>
                    </a:cubicBezTo>
                    <a:cubicBezTo>
                      <a:pt x="75" y="50"/>
                      <a:pt x="71" y="60"/>
                      <a:pt x="64" y="68"/>
                    </a:cubicBezTo>
                    <a:cubicBezTo>
                      <a:pt x="57" y="76"/>
                      <a:pt x="47" y="79"/>
                      <a:pt x="37" y="79"/>
                    </a:cubicBezTo>
                    <a:close/>
                    <a:moveTo>
                      <a:pt x="38" y="11"/>
                    </a:moveTo>
                    <a:cubicBezTo>
                      <a:pt x="31" y="10"/>
                      <a:pt x="24" y="13"/>
                      <a:pt x="20" y="18"/>
                    </a:cubicBezTo>
                    <a:cubicBezTo>
                      <a:pt x="15" y="25"/>
                      <a:pt x="13" y="32"/>
                      <a:pt x="13" y="40"/>
                    </a:cubicBezTo>
                    <a:cubicBezTo>
                      <a:pt x="13" y="48"/>
                      <a:pt x="15" y="55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5" y="69"/>
                      <a:pt x="52" y="66"/>
                      <a:pt x="56" y="61"/>
                    </a:cubicBezTo>
                    <a:cubicBezTo>
                      <a:pt x="61" y="55"/>
                      <a:pt x="63" y="48"/>
                      <a:pt x="62" y="40"/>
                    </a:cubicBezTo>
                    <a:cubicBezTo>
                      <a:pt x="63" y="32"/>
                      <a:pt x="61" y="24"/>
                      <a:pt x="56" y="18"/>
                    </a:cubicBezTo>
                    <a:cubicBezTo>
                      <a:pt x="51" y="13"/>
                      <a:pt x="45" y="10"/>
                      <a:pt x="3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66">
                <a:extLst>
                  <a:ext uri="{FF2B5EF4-FFF2-40B4-BE49-F238E27FC236}">
                    <a16:creationId xmlns:a16="http://schemas.microsoft.com/office/drawing/2014/main" id="{7787F1E2-5F09-4DC6-98D2-98A625917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" y="2617"/>
                <a:ext cx="37" cy="46"/>
              </a:xfrm>
              <a:custGeom>
                <a:avLst/>
                <a:gdLst>
                  <a:gd name="T0" fmla="*/ 63 w 63"/>
                  <a:gd name="T1" fmla="*/ 78 h 78"/>
                  <a:gd name="T2" fmla="*/ 51 w 63"/>
                  <a:gd name="T3" fmla="*/ 78 h 78"/>
                  <a:gd name="T4" fmla="*/ 51 w 63"/>
                  <a:gd name="T5" fmla="*/ 35 h 78"/>
                  <a:gd name="T6" fmla="*/ 33 w 63"/>
                  <a:gd name="T7" fmla="*/ 11 h 78"/>
                  <a:gd name="T8" fmla="*/ 18 w 63"/>
                  <a:gd name="T9" fmla="*/ 18 h 78"/>
                  <a:gd name="T10" fmla="*/ 12 w 63"/>
                  <a:gd name="T11" fmla="*/ 35 h 78"/>
                  <a:gd name="T12" fmla="*/ 12 w 63"/>
                  <a:gd name="T13" fmla="*/ 78 h 78"/>
                  <a:gd name="T14" fmla="*/ 0 w 63"/>
                  <a:gd name="T15" fmla="*/ 78 h 78"/>
                  <a:gd name="T16" fmla="*/ 0 w 63"/>
                  <a:gd name="T17" fmla="*/ 3 h 78"/>
                  <a:gd name="T18" fmla="*/ 12 w 63"/>
                  <a:gd name="T19" fmla="*/ 3 h 78"/>
                  <a:gd name="T20" fmla="*/ 12 w 63"/>
                  <a:gd name="T21" fmla="*/ 15 h 78"/>
                  <a:gd name="T22" fmla="*/ 12 w 63"/>
                  <a:gd name="T23" fmla="*/ 15 h 78"/>
                  <a:gd name="T24" fmla="*/ 37 w 63"/>
                  <a:gd name="T25" fmla="*/ 1 h 78"/>
                  <a:gd name="T26" fmla="*/ 56 w 63"/>
                  <a:gd name="T27" fmla="*/ 9 h 78"/>
                  <a:gd name="T28" fmla="*/ 63 w 63"/>
                  <a:gd name="T29" fmla="*/ 32 h 78"/>
                  <a:gd name="T30" fmla="*/ 63 w 63"/>
                  <a:gd name="T3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78">
                    <a:moveTo>
                      <a:pt x="63" y="78"/>
                    </a:moveTo>
                    <a:lnTo>
                      <a:pt x="51" y="78"/>
                    </a:lnTo>
                    <a:lnTo>
                      <a:pt x="51" y="35"/>
                    </a:lnTo>
                    <a:cubicBezTo>
                      <a:pt x="51" y="19"/>
                      <a:pt x="45" y="11"/>
                      <a:pt x="33" y="11"/>
                    </a:cubicBezTo>
                    <a:cubicBezTo>
                      <a:pt x="27" y="11"/>
                      <a:pt x="22" y="13"/>
                      <a:pt x="18" y="18"/>
                    </a:cubicBezTo>
                    <a:cubicBezTo>
                      <a:pt x="14" y="22"/>
                      <a:pt x="12" y="28"/>
                      <a:pt x="12" y="35"/>
                    </a:cubicBezTo>
                    <a:lnTo>
                      <a:pt x="12" y="78"/>
                    </a:lnTo>
                    <a:lnTo>
                      <a:pt x="0" y="78"/>
                    </a:lnTo>
                    <a:lnTo>
                      <a:pt x="0" y="3"/>
                    </a:lnTo>
                    <a:lnTo>
                      <a:pt x="12" y="3"/>
                    </a:lnTo>
                    <a:lnTo>
                      <a:pt x="12" y="15"/>
                    </a:lnTo>
                    <a:lnTo>
                      <a:pt x="12" y="15"/>
                    </a:lnTo>
                    <a:cubicBezTo>
                      <a:pt x="17" y="6"/>
                      <a:pt x="27" y="0"/>
                      <a:pt x="37" y="1"/>
                    </a:cubicBezTo>
                    <a:cubicBezTo>
                      <a:pt x="44" y="0"/>
                      <a:pt x="51" y="3"/>
                      <a:pt x="56" y="9"/>
                    </a:cubicBezTo>
                    <a:cubicBezTo>
                      <a:pt x="61" y="15"/>
                      <a:pt x="63" y="24"/>
                      <a:pt x="63" y="32"/>
                    </a:cubicBezTo>
                    <a:lnTo>
                      <a:pt x="63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67">
                <a:extLst>
                  <a:ext uri="{FF2B5EF4-FFF2-40B4-BE49-F238E27FC236}">
                    <a16:creationId xmlns:a16="http://schemas.microsoft.com/office/drawing/2014/main" id="{8F8600A2-B1DC-4B99-857E-60169C80B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605"/>
                <a:ext cx="26" cy="58"/>
              </a:xfrm>
              <a:custGeom>
                <a:avLst/>
                <a:gdLst>
                  <a:gd name="T0" fmla="*/ 43 w 44"/>
                  <a:gd name="T1" fmla="*/ 96 h 99"/>
                  <a:gd name="T2" fmla="*/ 32 w 44"/>
                  <a:gd name="T3" fmla="*/ 99 h 99"/>
                  <a:gd name="T4" fmla="*/ 13 w 44"/>
                  <a:gd name="T5" fmla="*/ 77 h 99"/>
                  <a:gd name="T6" fmla="*/ 13 w 44"/>
                  <a:gd name="T7" fmla="*/ 33 h 99"/>
                  <a:gd name="T8" fmla="*/ 0 w 44"/>
                  <a:gd name="T9" fmla="*/ 33 h 99"/>
                  <a:gd name="T10" fmla="*/ 0 w 44"/>
                  <a:gd name="T11" fmla="*/ 23 h 99"/>
                  <a:gd name="T12" fmla="*/ 13 w 44"/>
                  <a:gd name="T13" fmla="*/ 23 h 99"/>
                  <a:gd name="T14" fmla="*/ 13 w 44"/>
                  <a:gd name="T15" fmla="*/ 4 h 99"/>
                  <a:gd name="T16" fmla="*/ 25 w 44"/>
                  <a:gd name="T17" fmla="*/ 0 h 99"/>
                  <a:gd name="T18" fmla="*/ 25 w 44"/>
                  <a:gd name="T19" fmla="*/ 23 h 99"/>
                  <a:gd name="T20" fmla="*/ 44 w 44"/>
                  <a:gd name="T21" fmla="*/ 23 h 99"/>
                  <a:gd name="T22" fmla="*/ 44 w 44"/>
                  <a:gd name="T23" fmla="*/ 33 h 99"/>
                  <a:gd name="T24" fmla="*/ 25 w 44"/>
                  <a:gd name="T25" fmla="*/ 33 h 99"/>
                  <a:gd name="T26" fmla="*/ 25 w 44"/>
                  <a:gd name="T27" fmla="*/ 75 h 99"/>
                  <a:gd name="T28" fmla="*/ 28 w 44"/>
                  <a:gd name="T29" fmla="*/ 86 h 99"/>
                  <a:gd name="T30" fmla="*/ 36 w 44"/>
                  <a:gd name="T31" fmla="*/ 89 h 99"/>
                  <a:gd name="T32" fmla="*/ 44 w 44"/>
                  <a:gd name="T33" fmla="*/ 87 h 99"/>
                  <a:gd name="T34" fmla="*/ 43 w 44"/>
                  <a:gd name="T35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3" y="96"/>
                    </a:moveTo>
                    <a:cubicBezTo>
                      <a:pt x="40" y="98"/>
                      <a:pt x="36" y="99"/>
                      <a:pt x="32" y="99"/>
                    </a:cubicBezTo>
                    <a:cubicBezTo>
                      <a:pt x="20" y="99"/>
                      <a:pt x="13" y="91"/>
                      <a:pt x="13" y="77"/>
                    </a:cubicBezTo>
                    <a:lnTo>
                      <a:pt x="13" y="33"/>
                    </a:lnTo>
                    <a:lnTo>
                      <a:pt x="0" y="33"/>
                    </a:lnTo>
                    <a:lnTo>
                      <a:pt x="0" y="23"/>
                    </a:lnTo>
                    <a:lnTo>
                      <a:pt x="13" y="23"/>
                    </a:lnTo>
                    <a:lnTo>
                      <a:pt x="13" y="4"/>
                    </a:lnTo>
                    <a:lnTo>
                      <a:pt x="25" y="0"/>
                    </a:lnTo>
                    <a:lnTo>
                      <a:pt x="25" y="23"/>
                    </a:lnTo>
                    <a:lnTo>
                      <a:pt x="44" y="23"/>
                    </a:lnTo>
                    <a:lnTo>
                      <a:pt x="44" y="33"/>
                    </a:lnTo>
                    <a:lnTo>
                      <a:pt x="25" y="33"/>
                    </a:lnTo>
                    <a:lnTo>
                      <a:pt x="25" y="75"/>
                    </a:lnTo>
                    <a:cubicBezTo>
                      <a:pt x="25" y="79"/>
                      <a:pt x="26" y="83"/>
                      <a:pt x="28" y="86"/>
                    </a:cubicBezTo>
                    <a:cubicBezTo>
                      <a:pt x="30" y="88"/>
                      <a:pt x="33" y="89"/>
                      <a:pt x="36" y="89"/>
                    </a:cubicBezTo>
                    <a:cubicBezTo>
                      <a:pt x="39" y="89"/>
                      <a:pt x="42" y="88"/>
                      <a:pt x="44" y="87"/>
                    </a:cubicBezTo>
                    <a:lnTo>
                      <a:pt x="43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68">
                <a:extLst>
                  <a:ext uri="{FF2B5EF4-FFF2-40B4-BE49-F238E27FC236}">
                    <a16:creationId xmlns:a16="http://schemas.microsoft.com/office/drawing/2014/main" id="{036BF323-60C6-416B-A992-246492E8E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" y="2617"/>
                <a:ext cx="23" cy="46"/>
              </a:xfrm>
              <a:custGeom>
                <a:avLst/>
                <a:gdLst>
                  <a:gd name="T0" fmla="*/ 40 w 40"/>
                  <a:gd name="T1" fmla="*/ 14 h 77"/>
                  <a:gd name="T2" fmla="*/ 31 w 40"/>
                  <a:gd name="T3" fmla="*/ 12 h 77"/>
                  <a:gd name="T4" fmla="*/ 18 w 40"/>
                  <a:gd name="T5" fmla="*/ 19 h 77"/>
                  <a:gd name="T6" fmla="*/ 13 w 40"/>
                  <a:gd name="T7" fmla="*/ 39 h 77"/>
                  <a:gd name="T8" fmla="*/ 13 w 40"/>
                  <a:gd name="T9" fmla="*/ 77 h 77"/>
                  <a:gd name="T10" fmla="*/ 0 w 40"/>
                  <a:gd name="T11" fmla="*/ 77 h 77"/>
                  <a:gd name="T12" fmla="*/ 0 w 40"/>
                  <a:gd name="T13" fmla="*/ 2 h 77"/>
                  <a:gd name="T14" fmla="*/ 13 w 40"/>
                  <a:gd name="T15" fmla="*/ 2 h 77"/>
                  <a:gd name="T16" fmla="*/ 13 w 40"/>
                  <a:gd name="T17" fmla="*/ 17 h 77"/>
                  <a:gd name="T18" fmla="*/ 13 w 40"/>
                  <a:gd name="T19" fmla="*/ 17 h 77"/>
                  <a:gd name="T20" fmla="*/ 21 w 40"/>
                  <a:gd name="T21" fmla="*/ 4 h 77"/>
                  <a:gd name="T22" fmla="*/ 33 w 40"/>
                  <a:gd name="T23" fmla="*/ 0 h 77"/>
                  <a:gd name="T24" fmla="*/ 40 w 40"/>
                  <a:gd name="T25" fmla="*/ 1 h 77"/>
                  <a:gd name="T26" fmla="*/ 40 w 40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77">
                    <a:moveTo>
                      <a:pt x="40" y="14"/>
                    </a:moveTo>
                    <a:cubicBezTo>
                      <a:pt x="37" y="12"/>
                      <a:pt x="34" y="11"/>
                      <a:pt x="31" y="12"/>
                    </a:cubicBezTo>
                    <a:cubicBezTo>
                      <a:pt x="25" y="12"/>
                      <a:pt x="21" y="14"/>
                      <a:pt x="18" y="19"/>
                    </a:cubicBezTo>
                    <a:cubicBezTo>
                      <a:pt x="14" y="25"/>
                      <a:pt x="12" y="32"/>
                      <a:pt x="13" y="39"/>
                    </a:cubicBezTo>
                    <a:lnTo>
                      <a:pt x="13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7"/>
                    </a:lnTo>
                    <a:lnTo>
                      <a:pt x="13" y="17"/>
                    </a:lnTo>
                    <a:cubicBezTo>
                      <a:pt x="14" y="12"/>
                      <a:pt x="17" y="8"/>
                      <a:pt x="21" y="4"/>
                    </a:cubicBezTo>
                    <a:cubicBezTo>
                      <a:pt x="24" y="2"/>
                      <a:pt x="28" y="0"/>
                      <a:pt x="33" y="0"/>
                    </a:cubicBezTo>
                    <a:cubicBezTo>
                      <a:pt x="35" y="0"/>
                      <a:pt x="37" y="0"/>
                      <a:pt x="40" y="1"/>
                    </a:cubicBezTo>
                    <a:lnTo>
                      <a:pt x="4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69">
                <a:extLst>
                  <a:ext uri="{FF2B5EF4-FFF2-40B4-BE49-F238E27FC236}">
                    <a16:creationId xmlns:a16="http://schemas.microsoft.com/office/drawing/2014/main" id="{8472FB23-9578-4E48-9734-B1B57BF017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1" y="2617"/>
                <a:ext cx="44" cy="46"/>
              </a:xfrm>
              <a:custGeom>
                <a:avLst/>
                <a:gdLst>
                  <a:gd name="T0" fmla="*/ 37 w 75"/>
                  <a:gd name="T1" fmla="*/ 79 h 79"/>
                  <a:gd name="T2" fmla="*/ 10 w 75"/>
                  <a:gd name="T3" fmla="*/ 69 h 79"/>
                  <a:gd name="T4" fmla="*/ 1 w 75"/>
                  <a:gd name="T5" fmla="*/ 41 h 79"/>
                  <a:gd name="T6" fmla="*/ 11 w 75"/>
                  <a:gd name="T7" fmla="*/ 11 h 79"/>
                  <a:gd name="T8" fmla="*/ 39 w 75"/>
                  <a:gd name="T9" fmla="*/ 1 h 79"/>
                  <a:gd name="T10" fmla="*/ 65 w 75"/>
                  <a:gd name="T11" fmla="*/ 11 h 79"/>
                  <a:gd name="T12" fmla="*/ 74 w 75"/>
                  <a:gd name="T13" fmla="*/ 39 h 79"/>
                  <a:gd name="T14" fmla="*/ 64 w 75"/>
                  <a:gd name="T15" fmla="*/ 68 h 79"/>
                  <a:gd name="T16" fmla="*/ 37 w 75"/>
                  <a:gd name="T17" fmla="*/ 79 h 79"/>
                  <a:gd name="T18" fmla="*/ 38 w 75"/>
                  <a:gd name="T19" fmla="*/ 11 h 79"/>
                  <a:gd name="T20" fmla="*/ 20 w 75"/>
                  <a:gd name="T21" fmla="*/ 18 h 79"/>
                  <a:gd name="T22" fmla="*/ 13 w 75"/>
                  <a:gd name="T23" fmla="*/ 40 h 79"/>
                  <a:gd name="T24" fmla="*/ 20 w 75"/>
                  <a:gd name="T25" fmla="*/ 61 h 79"/>
                  <a:gd name="T26" fmla="*/ 38 w 75"/>
                  <a:gd name="T27" fmla="*/ 69 h 79"/>
                  <a:gd name="T28" fmla="*/ 56 w 75"/>
                  <a:gd name="T29" fmla="*/ 61 h 79"/>
                  <a:gd name="T30" fmla="*/ 62 w 75"/>
                  <a:gd name="T31" fmla="*/ 40 h 79"/>
                  <a:gd name="T32" fmla="*/ 56 w 75"/>
                  <a:gd name="T33" fmla="*/ 18 h 79"/>
                  <a:gd name="T34" fmla="*/ 38 w 75"/>
                  <a:gd name="T35" fmla="*/ 1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9">
                    <a:moveTo>
                      <a:pt x="37" y="79"/>
                    </a:moveTo>
                    <a:cubicBezTo>
                      <a:pt x="27" y="79"/>
                      <a:pt x="17" y="76"/>
                      <a:pt x="10" y="69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8" y="4"/>
                      <a:pt x="28" y="0"/>
                      <a:pt x="39" y="1"/>
                    </a:cubicBezTo>
                    <a:cubicBezTo>
                      <a:pt x="49" y="0"/>
                      <a:pt x="58" y="4"/>
                      <a:pt x="65" y="11"/>
                    </a:cubicBezTo>
                    <a:cubicBezTo>
                      <a:pt x="72" y="19"/>
                      <a:pt x="75" y="29"/>
                      <a:pt x="74" y="39"/>
                    </a:cubicBezTo>
                    <a:cubicBezTo>
                      <a:pt x="75" y="50"/>
                      <a:pt x="71" y="60"/>
                      <a:pt x="64" y="68"/>
                    </a:cubicBezTo>
                    <a:cubicBezTo>
                      <a:pt x="57" y="76"/>
                      <a:pt x="47" y="79"/>
                      <a:pt x="37" y="79"/>
                    </a:cubicBezTo>
                    <a:close/>
                    <a:moveTo>
                      <a:pt x="38" y="11"/>
                    </a:moveTo>
                    <a:cubicBezTo>
                      <a:pt x="31" y="10"/>
                      <a:pt x="24" y="13"/>
                      <a:pt x="20" y="18"/>
                    </a:cubicBezTo>
                    <a:cubicBezTo>
                      <a:pt x="15" y="25"/>
                      <a:pt x="12" y="32"/>
                      <a:pt x="13" y="40"/>
                    </a:cubicBezTo>
                    <a:cubicBezTo>
                      <a:pt x="12" y="48"/>
                      <a:pt x="15" y="55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5" y="69"/>
                      <a:pt x="51" y="66"/>
                      <a:pt x="56" y="61"/>
                    </a:cubicBezTo>
                    <a:cubicBezTo>
                      <a:pt x="60" y="55"/>
                      <a:pt x="62" y="48"/>
                      <a:pt x="62" y="40"/>
                    </a:cubicBezTo>
                    <a:cubicBezTo>
                      <a:pt x="62" y="32"/>
                      <a:pt x="60" y="24"/>
                      <a:pt x="56" y="18"/>
                    </a:cubicBezTo>
                    <a:cubicBezTo>
                      <a:pt x="51" y="13"/>
                      <a:pt x="45" y="10"/>
                      <a:pt x="3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Rectangle 70">
                <a:extLst>
                  <a:ext uri="{FF2B5EF4-FFF2-40B4-BE49-F238E27FC236}">
                    <a16:creationId xmlns:a16="http://schemas.microsoft.com/office/drawing/2014/main" id="{531FA603-F439-421A-BBF1-FD479C24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" y="2597"/>
                <a:ext cx="7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Rectangle 71">
                <a:extLst>
                  <a:ext uri="{FF2B5EF4-FFF2-40B4-BE49-F238E27FC236}">
                    <a16:creationId xmlns:a16="http://schemas.microsoft.com/office/drawing/2014/main" id="{E86E7F73-BC5F-49FE-88BF-152D96D70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597"/>
                <a:ext cx="8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72">
                <a:extLst>
                  <a:ext uri="{FF2B5EF4-FFF2-40B4-BE49-F238E27FC236}">
                    <a16:creationId xmlns:a16="http://schemas.microsoft.com/office/drawing/2014/main" id="{56018E94-CDAF-4F45-BD5F-DE81E90FDA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4" y="2617"/>
                <a:ext cx="40" cy="46"/>
              </a:xfrm>
              <a:custGeom>
                <a:avLst/>
                <a:gdLst>
                  <a:gd name="T0" fmla="*/ 68 w 69"/>
                  <a:gd name="T1" fmla="*/ 43 h 79"/>
                  <a:gd name="T2" fmla="*/ 16 w 69"/>
                  <a:gd name="T3" fmla="*/ 43 h 79"/>
                  <a:gd name="T4" fmla="*/ 22 w 69"/>
                  <a:gd name="T5" fmla="*/ 62 h 79"/>
                  <a:gd name="T6" fmla="*/ 40 w 69"/>
                  <a:gd name="T7" fmla="*/ 69 h 79"/>
                  <a:gd name="T8" fmla="*/ 63 w 69"/>
                  <a:gd name="T9" fmla="*/ 61 h 79"/>
                  <a:gd name="T10" fmla="*/ 63 w 69"/>
                  <a:gd name="T11" fmla="*/ 72 h 79"/>
                  <a:gd name="T12" fmla="*/ 37 w 69"/>
                  <a:gd name="T13" fmla="*/ 79 h 79"/>
                  <a:gd name="T14" fmla="*/ 12 w 69"/>
                  <a:gd name="T15" fmla="*/ 69 h 79"/>
                  <a:gd name="T16" fmla="*/ 13 w 69"/>
                  <a:gd name="T17" fmla="*/ 12 h 79"/>
                  <a:gd name="T18" fmla="*/ 38 w 69"/>
                  <a:gd name="T19" fmla="*/ 1 h 79"/>
                  <a:gd name="T20" fmla="*/ 61 w 69"/>
                  <a:gd name="T21" fmla="*/ 10 h 79"/>
                  <a:gd name="T22" fmla="*/ 69 w 69"/>
                  <a:gd name="T23" fmla="*/ 36 h 79"/>
                  <a:gd name="T24" fmla="*/ 68 w 69"/>
                  <a:gd name="T25" fmla="*/ 43 h 79"/>
                  <a:gd name="T26" fmla="*/ 56 w 69"/>
                  <a:gd name="T27" fmla="*/ 33 h 79"/>
                  <a:gd name="T28" fmla="*/ 51 w 69"/>
                  <a:gd name="T29" fmla="*/ 16 h 79"/>
                  <a:gd name="T30" fmla="*/ 37 w 69"/>
                  <a:gd name="T31" fmla="*/ 11 h 79"/>
                  <a:gd name="T32" fmla="*/ 23 w 69"/>
                  <a:gd name="T33" fmla="*/ 17 h 79"/>
                  <a:gd name="T34" fmla="*/ 15 w 69"/>
                  <a:gd name="T35" fmla="*/ 33 h 79"/>
                  <a:gd name="T36" fmla="*/ 56 w 69"/>
                  <a:gd name="T37" fmla="*/ 3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79">
                    <a:moveTo>
                      <a:pt x="68" y="43"/>
                    </a:moveTo>
                    <a:lnTo>
                      <a:pt x="16" y="43"/>
                    </a:lnTo>
                    <a:cubicBezTo>
                      <a:pt x="15" y="50"/>
                      <a:pt x="18" y="57"/>
                      <a:pt x="22" y="62"/>
                    </a:cubicBezTo>
                    <a:cubicBezTo>
                      <a:pt x="27" y="67"/>
                      <a:pt x="33" y="69"/>
                      <a:pt x="40" y="69"/>
                    </a:cubicBezTo>
                    <a:cubicBezTo>
                      <a:pt x="48" y="69"/>
                      <a:pt x="57" y="66"/>
                      <a:pt x="63" y="61"/>
                    </a:cubicBezTo>
                    <a:lnTo>
                      <a:pt x="63" y="72"/>
                    </a:lnTo>
                    <a:cubicBezTo>
                      <a:pt x="56" y="77"/>
                      <a:pt x="46" y="79"/>
                      <a:pt x="37" y="79"/>
                    </a:cubicBezTo>
                    <a:cubicBezTo>
                      <a:pt x="28" y="79"/>
                      <a:pt x="19" y="76"/>
                      <a:pt x="12" y="69"/>
                    </a:cubicBezTo>
                    <a:cubicBezTo>
                      <a:pt x="0" y="52"/>
                      <a:pt x="0" y="28"/>
                      <a:pt x="13" y="12"/>
                    </a:cubicBezTo>
                    <a:cubicBezTo>
                      <a:pt x="19" y="4"/>
                      <a:pt x="28" y="0"/>
                      <a:pt x="38" y="1"/>
                    </a:cubicBezTo>
                    <a:cubicBezTo>
                      <a:pt x="47" y="0"/>
                      <a:pt x="55" y="4"/>
                      <a:pt x="61" y="10"/>
                    </a:cubicBezTo>
                    <a:cubicBezTo>
                      <a:pt x="66" y="18"/>
                      <a:pt x="69" y="27"/>
                      <a:pt x="69" y="36"/>
                    </a:cubicBezTo>
                    <a:lnTo>
                      <a:pt x="68" y="43"/>
                    </a:lnTo>
                    <a:close/>
                    <a:moveTo>
                      <a:pt x="56" y="33"/>
                    </a:moveTo>
                    <a:cubicBezTo>
                      <a:pt x="56" y="27"/>
                      <a:pt x="54" y="21"/>
                      <a:pt x="51" y="16"/>
                    </a:cubicBezTo>
                    <a:cubicBezTo>
                      <a:pt x="47" y="12"/>
                      <a:pt x="42" y="10"/>
                      <a:pt x="37" y="11"/>
                    </a:cubicBezTo>
                    <a:cubicBezTo>
                      <a:pt x="32" y="10"/>
                      <a:pt x="26" y="13"/>
                      <a:pt x="23" y="17"/>
                    </a:cubicBezTo>
                    <a:cubicBezTo>
                      <a:pt x="19" y="21"/>
                      <a:pt x="16" y="27"/>
                      <a:pt x="15" y="33"/>
                    </a:cubicBez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73">
                <a:extLst>
                  <a:ext uri="{FF2B5EF4-FFF2-40B4-BE49-F238E27FC236}">
                    <a16:creationId xmlns:a16="http://schemas.microsoft.com/office/drawing/2014/main" id="{6B21B844-A2CD-430D-857A-2623064D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2617"/>
                <a:ext cx="23" cy="46"/>
              </a:xfrm>
              <a:custGeom>
                <a:avLst/>
                <a:gdLst>
                  <a:gd name="T0" fmla="*/ 39 w 39"/>
                  <a:gd name="T1" fmla="*/ 14 h 77"/>
                  <a:gd name="T2" fmla="*/ 30 w 39"/>
                  <a:gd name="T3" fmla="*/ 12 h 77"/>
                  <a:gd name="T4" fmla="*/ 17 w 39"/>
                  <a:gd name="T5" fmla="*/ 19 h 77"/>
                  <a:gd name="T6" fmla="*/ 12 w 39"/>
                  <a:gd name="T7" fmla="*/ 39 h 77"/>
                  <a:gd name="T8" fmla="*/ 12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2 w 39"/>
                  <a:gd name="T15" fmla="*/ 2 h 77"/>
                  <a:gd name="T16" fmla="*/ 12 w 39"/>
                  <a:gd name="T17" fmla="*/ 17 h 77"/>
                  <a:gd name="T18" fmla="*/ 12 w 39"/>
                  <a:gd name="T19" fmla="*/ 17 h 77"/>
                  <a:gd name="T20" fmla="*/ 20 w 39"/>
                  <a:gd name="T21" fmla="*/ 4 h 77"/>
                  <a:gd name="T22" fmla="*/ 32 w 39"/>
                  <a:gd name="T23" fmla="*/ 0 h 77"/>
                  <a:gd name="T24" fmla="*/ 39 w 39"/>
                  <a:gd name="T25" fmla="*/ 1 h 77"/>
                  <a:gd name="T26" fmla="*/ 39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9" y="14"/>
                    </a:moveTo>
                    <a:cubicBezTo>
                      <a:pt x="36" y="12"/>
                      <a:pt x="33" y="11"/>
                      <a:pt x="30" y="12"/>
                    </a:cubicBezTo>
                    <a:cubicBezTo>
                      <a:pt x="25" y="12"/>
                      <a:pt x="20" y="15"/>
                      <a:pt x="17" y="19"/>
                    </a:cubicBezTo>
                    <a:cubicBezTo>
                      <a:pt x="13" y="25"/>
                      <a:pt x="12" y="32"/>
                      <a:pt x="12" y="39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3" y="12"/>
                      <a:pt x="16" y="8"/>
                      <a:pt x="20" y="4"/>
                    </a:cubicBezTo>
                    <a:cubicBezTo>
                      <a:pt x="23" y="2"/>
                      <a:pt x="27" y="0"/>
                      <a:pt x="32" y="0"/>
                    </a:cubicBezTo>
                    <a:cubicBezTo>
                      <a:pt x="34" y="0"/>
                      <a:pt x="37" y="0"/>
                      <a:pt x="39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74">
                <a:extLst>
                  <a:ext uri="{FF2B5EF4-FFF2-40B4-BE49-F238E27FC236}">
                    <a16:creationId xmlns:a16="http://schemas.microsoft.com/office/drawing/2014/main" id="{8D0C226A-E1FD-4837-9D0E-B8EBA4B201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50" y="1569"/>
                <a:ext cx="65" cy="66"/>
              </a:xfrm>
              <a:custGeom>
                <a:avLst/>
                <a:gdLst>
                  <a:gd name="T0" fmla="*/ 112 w 112"/>
                  <a:gd name="T1" fmla="*/ 113 h 113"/>
                  <a:gd name="T2" fmla="*/ 84 w 112"/>
                  <a:gd name="T3" fmla="*/ 113 h 113"/>
                  <a:gd name="T4" fmla="*/ 76 w 112"/>
                  <a:gd name="T5" fmla="*/ 88 h 113"/>
                  <a:gd name="T6" fmla="*/ 35 w 112"/>
                  <a:gd name="T7" fmla="*/ 88 h 113"/>
                  <a:gd name="T8" fmla="*/ 27 w 112"/>
                  <a:gd name="T9" fmla="*/ 113 h 113"/>
                  <a:gd name="T10" fmla="*/ 0 w 112"/>
                  <a:gd name="T11" fmla="*/ 113 h 113"/>
                  <a:gd name="T12" fmla="*/ 41 w 112"/>
                  <a:gd name="T13" fmla="*/ 0 h 113"/>
                  <a:gd name="T14" fmla="*/ 71 w 112"/>
                  <a:gd name="T15" fmla="*/ 0 h 113"/>
                  <a:gd name="T16" fmla="*/ 112 w 112"/>
                  <a:gd name="T17" fmla="*/ 113 h 113"/>
                  <a:gd name="T18" fmla="*/ 70 w 112"/>
                  <a:gd name="T19" fmla="*/ 68 h 113"/>
                  <a:gd name="T20" fmla="*/ 57 w 112"/>
                  <a:gd name="T21" fmla="*/ 30 h 113"/>
                  <a:gd name="T22" fmla="*/ 55 w 112"/>
                  <a:gd name="T23" fmla="*/ 20 h 113"/>
                  <a:gd name="T24" fmla="*/ 55 w 112"/>
                  <a:gd name="T25" fmla="*/ 20 h 113"/>
                  <a:gd name="T26" fmla="*/ 53 w 112"/>
                  <a:gd name="T27" fmla="*/ 30 h 113"/>
                  <a:gd name="T28" fmla="*/ 40 w 112"/>
                  <a:gd name="T29" fmla="*/ 68 h 113"/>
                  <a:gd name="T30" fmla="*/ 70 w 112"/>
                  <a:gd name="T3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113">
                    <a:moveTo>
                      <a:pt x="112" y="113"/>
                    </a:moveTo>
                    <a:lnTo>
                      <a:pt x="84" y="113"/>
                    </a:lnTo>
                    <a:lnTo>
                      <a:pt x="76" y="88"/>
                    </a:lnTo>
                    <a:lnTo>
                      <a:pt x="35" y="88"/>
                    </a:lnTo>
                    <a:lnTo>
                      <a:pt x="27" y="113"/>
                    </a:lnTo>
                    <a:lnTo>
                      <a:pt x="0" y="113"/>
                    </a:lnTo>
                    <a:lnTo>
                      <a:pt x="41" y="0"/>
                    </a:lnTo>
                    <a:lnTo>
                      <a:pt x="71" y="0"/>
                    </a:lnTo>
                    <a:lnTo>
                      <a:pt x="112" y="113"/>
                    </a:lnTo>
                    <a:close/>
                    <a:moveTo>
                      <a:pt x="70" y="68"/>
                    </a:moveTo>
                    <a:lnTo>
                      <a:pt x="57" y="30"/>
                    </a:lnTo>
                    <a:cubicBezTo>
                      <a:pt x="56" y="27"/>
                      <a:pt x="56" y="23"/>
                      <a:pt x="55" y="20"/>
                    </a:cubicBezTo>
                    <a:lnTo>
                      <a:pt x="55" y="20"/>
                    </a:lnTo>
                    <a:cubicBezTo>
                      <a:pt x="55" y="23"/>
                      <a:pt x="54" y="27"/>
                      <a:pt x="53" y="30"/>
                    </a:cubicBezTo>
                    <a:lnTo>
                      <a:pt x="40" y="68"/>
                    </a:lnTo>
                    <a:lnTo>
                      <a:pt x="70" y="6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5">
                <a:extLst>
                  <a:ext uri="{FF2B5EF4-FFF2-40B4-BE49-F238E27FC236}">
                    <a16:creationId xmlns:a16="http://schemas.microsoft.com/office/drawing/2014/main" id="{2D957C6D-5379-4339-818B-3B15AB1B5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" y="1588"/>
                <a:ext cx="42" cy="47"/>
              </a:xfrm>
              <a:custGeom>
                <a:avLst/>
                <a:gdLst>
                  <a:gd name="T0" fmla="*/ 72 w 73"/>
                  <a:gd name="T1" fmla="*/ 81 h 81"/>
                  <a:gd name="T2" fmla="*/ 0 w 73"/>
                  <a:gd name="T3" fmla="*/ 81 h 81"/>
                  <a:gd name="T4" fmla="*/ 0 w 73"/>
                  <a:gd name="T5" fmla="*/ 71 h 81"/>
                  <a:gd name="T6" fmla="*/ 40 w 73"/>
                  <a:gd name="T7" fmla="*/ 19 h 81"/>
                  <a:gd name="T8" fmla="*/ 4 w 73"/>
                  <a:gd name="T9" fmla="*/ 19 h 81"/>
                  <a:gd name="T10" fmla="*/ 4 w 73"/>
                  <a:gd name="T11" fmla="*/ 0 h 81"/>
                  <a:gd name="T12" fmla="*/ 72 w 73"/>
                  <a:gd name="T13" fmla="*/ 0 h 81"/>
                  <a:gd name="T14" fmla="*/ 72 w 73"/>
                  <a:gd name="T15" fmla="*/ 13 h 81"/>
                  <a:gd name="T16" fmla="*/ 34 w 73"/>
                  <a:gd name="T17" fmla="*/ 63 h 81"/>
                  <a:gd name="T18" fmla="*/ 73 w 73"/>
                  <a:gd name="T19" fmla="*/ 63 h 81"/>
                  <a:gd name="T20" fmla="*/ 72 w 73"/>
                  <a:gd name="T2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81">
                    <a:moveTo>
                      <a:pt x="72" y="81"/>
                    </a:moveTo>
                    <a:lnTo>
                      <a:pt x="0" y="81"/>
                    </a:lnTo>
                    <a:lnTo>
                      <a:pt x="0" y="71"/>
                    </a:lnTo>
                    <a:lnTo>
                      <a:pt x="40" y="19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72" y="0"/>
                    </a:lnTo>
                    <a:lnTo>
                      <a:pt x="72" y="13"/>
                    </a:lnTo>
                    <a:lnTo>
                      <a:pt x="34" y="63"/>
                    </a:lnTo>
                    <a:lnTo>
                      <a:pt x="73" y="63"/>
                    </a:lnTo>
                    <a:lnTo>
                      <a:pt x="72" y="81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76">
                <a:extLst>
                  <a:ext uri="{FF2B5EF4-FFF2-40B4-BE49-F238E27FC236}">
                    <a16:creationId xmlns:a16="http://schemas.microsoft.com/office/drawing/2014/main" id="{37E3F5BB-97FC-4A68-83D6-70DCECD18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" y="1588"/>
                <a:ext cx="46" cy="49"/>
              </a:xfrm>
              <a:custGeom>
                <a:avLst/>
                <a:gdLst>
                  <a:gd name="T0" fmla="*/ 78 w 78"/>
                  <a:gd name="T1" fmla="*/ 81 h 84"/>
                  <a:gd name="T2" fmla="*/ 53 w 78"/>
                  <a:gd name="T3" fmla="*/ 81 h 84"/>
                  <a:gd name="T4" fmla="*/ 53 w 78"/>
                  <a:gd name="T5" fmla="*/ 69 h 84"/>
                  <a:gd name="T6" fmla="*/ 53 w 78"/>
                  <a:gd name="T7" fmla="*/ 69 h 84"/>
                  <a:gd name="T8" fmla="*/ 28 w 78"/>
                  <a:gd name="T9" fmla="*/ 84 h 84"/>
                  <a:gd name="T10" fmla="*/ 0 w 78"/>
                  <a:gd name="T11" fmla="*/ 49 h 84"/>
                  <a:gd name="T12" fmla="*/ 0 w 78"/>
                  <a:gd name="T13" fmla="*/ 0 h 84"/>
                  <a:gd name="T14" fmla="*/ 25 w 78"/>
                  <a:gd name="T15" fmla="*/ 0 h 84"/>
                  <a:gd name="T16" fmla="*/ 25 w 78"/>
                  <a:gd name="T17" fmla="*/ 47 h 84"/>
                  <a:gd name="T18" fmla="*/ 39 w 78"/>
                  <a:gd name="T19" fmla="*/ 64 h 84"/>
                  <a:gd name="T20" fmla="*/ 49 w 78"/>
                  <a:gd name="T21" fmla="*/ 59 h 84"/>
                  <a:gd name="T22" fmla="*/ 53 w 78"/>
                  <a:gd name="T23" fmla="*/ 47 h 84"/>
                  <a:gd name="T24" fmla="*/ 53 w 78"/>
                  <a:gd name="T25" fmla="*/ 0 h 84"/>
                  <a:gd name="T26" fmla="*/ 78 w 78"/>
                  <a:gd name="T27" fmla="*/ 0 h 84"/>
                  <a:gd name="T28" fmla="*/ 78 w 78"/>
                  <a:gd name="T2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84">
                    <a:moveTo>
                      <a:pt x="78" y="81"/>
                    </a:moveTo>
                    <a:lnTo>
                      <a:pt x="53" y="81"/>
                    </a:lnTo>
                    <a:lnTo>
                      <a:pt x="53" y="69"/>
                    </a:lnTo>
                    <a:lnTo>
                      <a:pt x="53" y="69"/>
                    </a:lnTo>
                    <a:cubicBezTo>
                      <a:pt x="48" y="78"/>
                      <a:pt x="38" y="84"/>
                      <a:pt x="28" y="84"/>
                    </a:cubicBezTo>
                    <a:cubicBezTo>
                      <a:pt x="9" y="84"/>
                      <a:pt x="0" y="72"/>
                      <a:pt x="0" y="49"/>
                    </a:cubicBezTo>
                    <a:lnTo>
                      <a:pt x="0" y="0"/>
                    </a:lnTo>
                    <a:lnTo>
                      <a:pt x="25" y="0"/>
                    </a:lnTo>
                    <a:lnTo>
                      <a:pt x="25" y="47"/>
                    </a:lnTo>
                    <a:cubicBezTo>
                      <a:pt x="25" y="58"/>
                      <a:pt x="29" y="64"/>
                      <a:pt x="39" y="64"/>
                    </a:cubicBezTo>
                    <a:cubicBezTo>
                      <a:pt x="43" y="64"/>
                      <a:pt x="47" y="63"/>
                      <a:pt x="49" y="59"/>
                    </a:cubicBezTo>
                    <a:cubicBezTo>
                      <a:pt x="52" y="56"/>
                      <a:pt x="53" y="51"/>
                      <a:pt x="53" y="47"/>
                    </a:cubicBezTo>
                    <a:lnTo>
                      <a:pt x="53" y="0"/>
                    </a:lnTo>
                    <a:lnTo>
                      <a:pt x="78" y="0"/>
                    </a:lnTo>
                    <a:lnTo>
                      <a:pt x="78" y="81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77">
                <a:extLst>
                  <a:ext uri="{FF2B5EF4-FFF2-40B4-BE49-F238E27FC236}">
                    <a16:creationId xmlns:a16="http://schemas.microsoft.com/office/drawing/2014/main" id="{C24373CC-3551-4C14-9300-54859DD6B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1586"/>
                <a:ext cx="31" cy="49"/>
              </a:xfrm>
              <a:custGeom>
                <a:avLst/>
                <a:gdLst>
                  <a:gd name="T0" fmla="*/ 53 w 53"/>
                  <a:gd name="T1" fmla="*/ 25 h 83"/>
                  <a:gd name="T2" fmla="*/ 43 w 53"/>
                  <a:gd name="T3" fmla="*/ 22 h 83"/>
                  <a:gd name="T4" fmla="*/ 30 w 53"/>
                  <a:gd name="T5" fmla="*/ 28 h 83"/>
                  <a:gd name="T6" fmla="*/ 25 w 53"/>
                  <a:gd name="T7" fmla="*/ 45 h 83"/>
                  <a:gd name="T8" fmla="*/ 25 w 53"/>
                  <a:gd name="T9" fmla="*/ 83 h 83"/>
                  <a:gd name="T10" fmla="*/ 0 w 53"/>
                  <a:gd name="T11" fmla="*/ 83 h 83"/>
                  <a:gd name="T12" fmla="*/ 0 w 53"/>
                  <a:gd name="T13" fmla="*/ 2 h 83"/>
                  <a:gd name="T14" fmla="*/ 25 w 53"/>
                  <a:gd name="T15" fmla="*/ 2 h 83"/>
                  <a:gd name="T16" fmla="*/ 25 w 53"/>
                  <a:gd name="T17" fmla="*/ 17 h 83"/>
                  <a:gd name="T18" fmla="*/ 25 w 53"/>
                  <a:gd name="T19" fmla="*/ 17 h 83"/>
                  <a:gd name="T20" fmla="*/ 47 w 53"/>
                  <a:gd name="T21" fmla="*/ 1 h 83"/>
                  <a:gd name="T22" fmla="*/ 53 w 53"/>
                  <a:gd name="T23" fmla="*/ 2 h 83"/>
                  <a:gd name="T24" fmla="*/ 53 w 53"/>
                  <a:gd name="T25" fmla="*/ 2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83">
                    <a:moveTo>
                      <a:pt x="53" y="25"/>
                    </a:moveTo>
                    <a:cubicBezTo>
                      <a:pt x="50" y="23"/>
                      <a:pt x="46" y="22"/>
                      <a:pt x="43" y="22"/>
                    </a:cubicBezTo>
                    <a:cubicBezTo>
                      <a:pt x="38" y="22"/>
                      <a:pt x="33" y="24"/>
                      <a:pt x="30" y="28"/>
                    </a:cubicBezTo>
                    <a:cubicBezTo>
                      <a:pt x="27" y="33"/>
                      <a:pt x="25" y="39"/>
                      <a:pt x="25" y="45"/>
                    </a:cubicBezTo>
                    <a:lnTo>
                      <a:pt x="25" y="83"/>
                    </a:lnTo>
                    <a:lnTo>
                      <a:pt x="0" y="83"/>
                    </a:lnTo>
                    <a:lnTo>
                      <a:pt x="0" y="2"/>
                    </a:lnTo>
                    <a:lnTo>
                      <a:pt x="25" y="2"/>
                    </a:lnTo>
                    <a:lnTo>
                      <a:pt x="25" y="17"/>
                    </a:lnTo>
                    <a:lnTo>
                      <a:pt x="25" y="17"/>
                    </a:lnTo>
                    <a:cubicBezTo>
                      <a:pt x="28" y="7"/>
                      <a:pt x="37" y="0"/>
                      <a:pt x="47" y="1"/>
                    </a:cubicBezTo>
                    <a:cubicBezTo>
                      <a:pt x="49" y="1"/>
                      <a:pt x="51" y="1"/>
                      <a:pt x="53" y="2"/>
                    </a:cubicBezTo>
                    <a:lnTo>
                      <a:pt x="53" y="25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DD421759-15B5-4D5B-8A92-AF6A6DE783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60" y="1586"/>
                <a:ext cx="46" cy="51"/>
              </a:xfrm>
              <a:custGeom>
                <a:avLst/>
                <a:gdLst>
                  <a:gd name="T0" fmla="*/ 79 w 79"/>
                  <a:gd name="T1" fmla="*/ 50 h 86"/>
                  <a:gd name="T2" fmla="*/ 26 w 79"/>
                  <a:gd name="T3" fmla="*/ 50 h 86"/>
                  <a:gd name="T4" fmla="*/ 48 w 79"/>
                  <a:gd name="T5" fmla="*/ 68 h 86"/>
                  <a:gd name="T6" fmla="*/ 71 w 79"/>
                  <a:gd name="T7" fmla="*/ 61 h 86"/>
                  <a:gd name="T8" fmla="*/ 71 w 79"/>
                  <a:gd name="T9" fmla="*/ 79 h 86"/>
                  <a:gd name="T10" fmla="*/ 42 w 79"/>
                  <a:gd name="T11" fmla="*/ 85 h 86"/>
                  <a:gd name="T12" fmla="*/ 12 w 79"/>
                  <a:gd name="T13" fmla="*/ 74 h 86"/>
                  <a:gd name="T14" fmla="*/ 1 w 79"/>
                  <a:gd name="T15" fmla="*/ 44 h 86"/>
                  <a:gd name="T16" fmla="*/ 13 w 79"/>
                  <a:gd name="T17" fmla="*/ 12 h 86"/>
                  <a:gd name="T18" fmla="*/ 41 w 79"/>
                  <a:gd name="T19" fmla="*/ 0 h 86"/>
                  <a:gd name="T20" fmla="*/ 69 w 79"/>
                  <a:gd name="T21" fmla="*/ 11 h 86"/>
                  <a:gd name="T22" fmla="*/ 79 w 79"/>
                  <a:gd name="T23" fmla="*/ 39 h 86"/>
                  <a:gd name="T24" fmla="*/ 79 w 79"/>
                  <a:gd name="T25" fmla="*/ 50 h 86"/>
                  <a:gd name="T26" fmla="*/ 55 w 79"/>
                  <a:gd name="T27" fmla="*/ 35 h 86"/>
                  <a:gd name="T28" fmla="*/ 41 w 79"/>
                  <a:gd name="T29" fmla="*/ 17 h 86"/>
                  <a:gd name="T30" fmla="*/ 31 w 79"/>
                  <a:gd name="T31" fmla="*/ 22 h 86"/>
                  <a:gd name="T32" fmla="*/ 25 w 79"/>
                  <a:gd name="T33" fmla="*/ 35 h 86"/>
                  <a:gd name="T34" fmla="*/ 55 w 79"/>
                  <a:gd name="T35" fmla="*/ 3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86">
                    <a:moveTo>
                      <a:pt x="79" y="50"/>
                    </a:moveTo>
                    <a:lnTo>
                      <a:pt x="26" y="50"/>
                    </a:lnTo>
                    <a:cubicBezTo>
                      <a:pt x="27" y="62"/>
                      <a:pt x="34" y="68"/>
                      <a:pt x="48" y="68"/>
                    </a:cubicBezTo>
                    <a:cubicBezTo>
                      <a:pt x="56" y="68"/>
                      <a:pt x="64" y="65"/>
                      <a:pt x="71" y="61"/>
                    </a:cubicBezTo>
                    <a:lnTo>
                      <a:pt x="71" y="79"/>
                    </a:lnTo>
                    <a:cubicBezTo>
                      <a:pt x="62" y="84"/>
                      <a:pt x="52" y="86"/>
                      <a:pt x="42" y="85"/>
                    </a:cubicBezTo>
                    <a:cubicBezTo>
                      <a:pt x="31" y="86"/>
                      <a:pt x="20" y="82"/>
                      <a:pt x="12" y="74"/>
                    </a:cubicBezTo>
                    <a:cubicBezTo>
                      <a:pt x="4" y="66"/>
                      <a:pt x="0" y="55"/>
                      <a:pt x="1" y="44"/>
                    </a:cubicBezTo>
                    <a:cubicBezTo>
                      <a:pt x="0" y="32"/>
                      <a:pt x="4" y="21"/>
                      <a:pt x="13" y="12"/>
                    </a:cubicBezTo>
                    <a:cubicBezTo>
                      <a:pt x="20" y="4"/>
                      <a:pt x="31" y="0"/>
                      <a:pt x="41" y="0"/>
                    </a:cubicBezTo>
                    <a:cubicBezTo>
                      <a:pt x="52" y="0"/>
                      <a:pt x="62" y="3"/>
                      <a:pt x="69" y="11"/>
                    </a:cubicBezTo>
                    <a:cubicBezTo>
                      <a:pt x="76" y="19"/>
                      <a:pt x="79" y="29"/>
                      <a:pt x="79" y="39"/>
                    </a:cubicBezTo>
                    <a:lnTo>
                      <a:pt x="79" y="50"/>
                    </a:lnTo>
                    <a:close/>
                    <a:moveTo>
                      <a:pt x="55" y="35"/>
                    </a:moveTo>
                    <a:cubicBezTo>
                      <a:pt x="55" y="23"/>
                      <a:pt x="51" y="17"/>
                      <a:pt x="41" y="17"/>
                    </a:cubicBezTo>
                    <a:cubicBezTo>
                      <a:pt x="37" y="17"/>
                      <a:pt x="33" y="19"/>
                      <a:pt x="31" y="22"/>
                    </a:cubicBezTo>
                    <a:cubicBezTo>
                      <a:pt x="28" y="25"/>
                      <a:pt x="26" y="30"/>
                      <a:pt x="25" y="35"/>
                    </a:cubicBezTo>
                    <a:lnTo>
                      <a:pt x="55" y="35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Rectangle 79">
                <a:extLst>
                  <a:ext uri="{FF2B5EF4-FFF2-40B4-BE49-F238E27FC236}">
                    <a16:creationId xmlns:a16="http://schemas.microsoft.com/office/drawing/2014/main" id="{0A3F6E58-D1E8-4138-BE56-61C4419B0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2063"/>
                <a:ext cx="7" cy="61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Freeform 80">
                <a:extLst>
                  <a:ext uri="{FF2B5EF4-FFF2-40B4-BE49-F238E27FC236}">
                    <a16:creationId xmlns:a16="http://schemas.microsoft.com/office/drawing/2014/main" id="{2A59C882-A763-4D02-9536-F887C623D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3" y="2079"/>
                <a:ext cx="37" cy="45"/>
              </a:xfrm>
              <a:custGeom>
                <a:avLst/>
                <a:gdLst>
                  <a:gd name="T0" fmla="*/ 63 w 63"/>
                  <a:gd name="T1" fmla="*/ 77 h 77"/>
                  <a:gd name="T2" fmla="*/ 50 w 63"/>
                  <a:gd name="T3" fmla="*/ 77 h 77"/>
                  <a:gd name="T4" fmla="*/ 50 w 63"/>
                  <a:gd name="T5" fmla="*/ 34 h 77"/>
                  <a:gd name="T6" fmla="*/ 33 w 63"/>
                  <a:gd name="T7" fmla="*/ 10 h 77"/>
                  <a:gd name="T8" fmla="*/ 18 w 63"/>
                  <a:gd name="T9" fmla="*/ 17 h 77"/>
                  <a:gd name="T10" fmla="*/ 12 w 63"/>
                  <a:gd name="T11" fmla="*/ 34 h 77"/>
                  <a:gd name="T12" fmla="*/ 12 w 63"/>
                  <a:gd name="T13" fmla="*/ 77 h 77"/>
                  <a:gd name="T14" fmla="*/ 0 w 63"/>
                  <a:gd name="T15" fmla="*/ 77 h 77"/>
                  <a:gd name="T16" fmla="*/ 0 w 63"/>
                  <a:gd name="T17" fmla="*/ 2 h 77"/>
                  <a:gd name="T18" fmla="*/ 12 w 63"/>
                  <a:gd name="T19" fmla="*/ 2 h 77"/>
                  <a:gd name="T20" fmla="*/ 12 w 63"/>
                  <a:gd name="T21" fmla="*/ 14 h 77"/>
                  <a:gd name="T22" fmla="*/ 12 w 63"/>
                  <a:gd name="T23" fmla="*/ 14 h 77"/>
                  <a:gd name="T24" fmla="*/ 37 w 63"/>
                  <a:gd name="T25" fmla="*/ 0 h 77"/>
                  <a:gd name="T26" fmla="*/ 56 w 63"/>
                  <a:gd name="T27" fmla="*/ 8 h 77"/>
                  <a:gd name="T28" fmla="*/ 62 w 63"/>
                  <a:gd name="T29" fmla="*/ 31 h 77"/>
                  <a:gd name="T30" fmla="*/ 63 w 63"/>
                  <a:gd name="T3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77">
                    <a:moveTo>
                      <a:pt x="63" y="77"/>
                    </a:moveTo>
                    <a:lnTo>
                      <a:pt x="50" y="77"/>
                    </a:lnTo>
                    <a:lnTo>
                      <a:pt x="50" y="34"/>
                    </a:lnTo>
                    <a:cubicBezTo>
                      <a:pt x="50" y="18"/>
                      <a:pt x="44" y="10"/>
                      <a:pt x="33" y="10"/>
                    </a:cubicBezTo>
                    <a:cubicBezTo>
                      <a:pt x="27" y="10"/>
                      <a:pt x="22" y="12"/>
                      <a:pt x="18" y="17"/>
                    </a:cubicBezTo>
                    <a:cubicBezTo>
                      <a:pt x="14" y="22"/>
                      <a:pt x="12" y="28"/>
                      <a:pt x="12" y="34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4"/>
                    </a:lnTo>
                    <a:lnTo>
                      <a:pt x="12" y="14"/>
                    </a:lnTo>
                    <a:cubicBezTo>
                      <a:pt x="17" y="5"/>
                      <a:pt x="27" y="0"/>
                      <a:pt x="37" y="0"/>
                    </a:cubicBezTo>
                    <a:cubicBezTo>
                      <a:pt x="44" y="0"/>
                      <a:pt x="51" y="2"/>
                      <a:pt x="56" y="8"/>
                    </a:cubicBezTo>
                    <a:cubicBezTo>
                      <a:pt x="61" y="15"/>
                      <a:pt x="63" y="23"/>
                      <a:pt x="62" y="31"/>
                    </a:cubicBezTo>
                    <a:lnTo>
                      <a:pt x="63" y="7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Freeform 81">
                <a:extLst>
                  <a:ext uri="{FF2B5EF4-FFF2-40B4-BE49-F238E27FC236}">
                    <a16:creationId xmlns:a16="http://schemas.microsoft.com/office/drawing/2014/main" id="{D72BA331-E593-4A4B-B920-0FD71B9EEB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0" y="2079"/>
                <a:ext cx="41" cy="66"/>
              </a:xfrm>
              <a:custGeom>
                <a:avLst/>
                <a:gdLst>
                  <a:gd name="T0" fmla="*/ 70 w 70"/>
                  <a:gd name="T1" fmla="*/ 72 h 113"/>
                  <a:gd name="T2" fmla="*/ 30 w 70"/>
                  <a:gd name="T3" fmla="*/ 113 h 113"/>
                  <a:gd name="T4" fmla="*/ 6 w 70"/>
                  <a:gd name="T5" fmla="*/ 108 h 113"/>
                  <a:gd name="T6" fmla="*/ 6 w 70"/>
                  <a:gd name="T7" fmla="*/ 96 h 113"/>
                  <a:gd name="T8" fmla="*/ 30 w 70"/>
                  <a:gd name="T9" fmla="*/ 103 h 113"/>
                  <a:gd name="T10" fmla="*/ 58 w 70"/>
                  <a:gd name="T11" fmla="*/ 73 h 113"/>
                  <a:gd name="T12" fmla="*/ 58 w 70"/>
                  <a:gd name="T13" fmla="*/ 65 h 113"/>
                  <a:gd name="T14" fmla="*/ 58 w 70"/>
                  <a:gd name="T15" fmla="*/ 65 h 113"/>
                  <a:gd name="T16" fmla="*/ 32 w 70"/>
                  <a:gd name="T17" fmla="*/ 79 h 113"/>
                  <a:gd name="T18" fmla="*/ 9 w 70"/>
                  <a:gd name="T19" fmla="*/ 69 h 113"/>
                  <a:gd name="T20" fmla="*/ 1 w 70"/>
                  <a:gd name="T21" fmla="*/ 42 h 113"/>
                  <a:gd name="T22" fmla="*/ 10 w 70"/>
                  <a:gd name="T23" fmla="*/ 12 h 113"/>
                  <a:gd name="T24" fmla="*/ 35 w 70"/>
                  <a:gd name="T25" fmla="*/ 1 h 113"/>
                  <a:gd name="T26" fmla="*/ 57 w 70"/>
                  <a:gd name="T27" fmla="*/ 13 h 113"/>
                  <a:gd name="T28" fmla="*/ 57 w 70"/>
                  <a:gd name="T29" fmla="*/ 13 h 113"/>
                  <a:gd name="T30" fmla="*/ 57 w 70"/>
                  <a:gd name="T31" fmla="*/ 3 h 113"/>
                  <a:gd name="T32" fmla="*/ 70 w 70"/>
                  <a:gd name="T33" fmla="*/ 3 h 113"/>
                  <a:gd name="T34" fmla="*/ 70 w 70"/>
                  <a:gd name="T35" fmla="*/ 72 h 113"/>
                  <a:gd name="T36" fmla="*/ 57 w 70"/>
                  <a:gd name="T37" fmla="*/ 44 h 113"/>
                  <a:gd name="T38" fmla="*/ 57 w 70"/>
                  <a:gd name="T39" fmla="*/ 33 h 113"/>
                  <a:gd name="T40" fmla="*/ 51 w 70"/>
                  <a:gd name="T41" fmla="*/ 18 h 113"/>
                  <a:gd name="T42" fmla="*/ 36 w 70"/>
                  <a:gd name="T43" fmla="*/ 11 h 113"/>
                  <a:gd name="T44" fmla="*/ 19 w 70"/>
                  <a:gd name="T45" fmla="*/ 19 h 113"/>
                  <a:gd name="T46" fmla="*/ 12 w 70"/>
                  <a:gd name="T47" fmla="*/ 42 h 113"/>
                  <a:gd name="T48" fmla="*/ 18 w 70"/>
                  <a:gd name="T49" fmla="*/ 62 h 113"/>
                  <a:gd name="T50" fmla="*/ 34 w 70"/>
                  <a:gd name="T51" fmla="*/ 70 h 113"/>
                  <a:gd name="T52" fmla="*/ 51 w 70"/>
                  <a:gd name="T53" fmla="*/ 62 h 113"/>
                  <a:gd name="T54" fmla="*/ 57 w 70"/>
                  <a:gd name="T55" fmla="*/ 4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0" h="113">
                    <a:moveTo>
                      <a:pt x="70" y="72"/>
                    </a:moveTo>
                    <a:cubicBezTo>
                      <a:pt x="70" y="99"/>
                      <a:pt x="56" y="113"/>
                      <a:pt x="30" y="113"/>
                    </a:cubicBezTo>
                    <a:cubicBezTo>
                      <a:pt x="21" y="113"/>
                      <a:pt x="13" y="111"/>
                      <a:pt x="6" y="108"/>
                    </a:cubicBezTo>
                    <a:lnTo>
                      <a:pt x="6" y="96"/>
                    </a:lnTo>
                    <a:cubicBezTo>
                      <a:pt x="13" y="100"/>
                      <a:pt x="21" y="102"/>
                      <a:pt x="30" y="103"/>
                    </a:cubicBezTo>
                    <a:cubicBezTo>
                      <a:pt x="48" y="103"/>
                      <a:pt x="58" y="93"/>
                      <a:pt x="58" y="73"/>
                    </a:cubicBezTo>
                    <a:lnTo>
                      <a:pt x="58" y="65"/>
                    </a:lnTo>
                    <a:lnTo>
                      <a:pt x="58" y="65"/>
                    </a:lnTo>
                    <a:cubicBezTo>
                      <a:pt x="52" y="74"/>
                      <a:pt x="42" y="80"/>
                      <a:pt x="32" y="79"/>
                    </a:cubicBezTo>
                    <a:cubicBezTo>
                      <a:pt x="23" y="80"/>
                      <a:pt x="15" y="76"/>
                      <a:pt x="9" y="69"/>
                    </a:cubicBezTo>
                    <a:cubicBezTo>
                      <a:pt x="3" y="62"/>
                      <a:pt x="0" y="52"/>
                      <a:pt x="1" y="42"/>
                    </a:cubicBezTo>
                    <a:cubicBezTo>
                      <a:pt x="0" y="31"/>
                      <a:pt x="3" y="21"/>
                      <a:pt x="10" y="12"/>
                    </a:cubicBezTo>
                    <a:cubicBezTo>
                      <a:pt x="16" y="5"/>
                      <a:pt x="25" y="0"/>
                      <a:pt x="35" y="1"/>
                    </a:cubicBezTo>
                    <a:cubicBezTo>
                      <a:pt x="44" y="0"/>
                      <a:pt x="53" y="5"/>
                      <a:pt x="57" y="13"/>
                    </a:cubicBezTo>
                    <a:lnTo>
                      <a:pt x="57" y="13"/>
                    </a:lnTo>
                    <a:lnTo>
                      <a:pt x="57" y="3"/>
                    </a:lnTo>
                    <a:lnTo>
                      <a:pt x="70" y="3"/>
                    </a:lnTo>
                    <a:lnTo>
                      <a:pt x="70" y="72"/>
                    </a:lnTo>
                    <a:close/>
                    <a:moveTo>
                      <a:pt x="57" y="44"/>
                    </a:moveTo>
                    <a:lnTo>
                      <a:pt x="57" y="33"/>
                    </a:lnTo>
                    <a:cubicBezTo>
                      <a:pt x="57" y="27"/>
                      <a:pt x="55" y="22"/>
                      <a:pt x="51" y="18"/>
                    </a:cubicBezTo>
                    <a:cubicBezTo>
                      <a:pt x="47" y="14"/>
                      <a:pt x="42" y="11"/>
                      <a:pt x="36" y="11"/>
                    </a:cubicBezTo>
                    <a:cubicBezTo>
                      <a:pt x="29" y="11"/>
                      <a:pt x="23" y="14"/>
                      <a:pt x="19" y="19"/>
                    </a:cubicBezTo>
                    <a:cubicBezTo>
                      <a:pt x="14" y="26"/>
                      <a:pt x="12" y="34"/>
                      <a:pt x="12" y="42"/>
                    </a:cubicBezTo>
                    <a:cubicBezTo>
                      <a:pt x="12" y="49"/>
                      <a:pt x="14" y="56"/>
                      <a:pt x="18" y="62"/>
                    </a:cubicBezTo>
                    <a:cubicBezTo>
                      <a:pt x="22" y="67"/>
                      <a:pt x="28" y="70"/>
                      <a:pt x="34" y="70"/>
                    </a:cubicBezTo>
                    <a:cubicBezTo>
                      <a:pt x="40" y="70"/>
                      <a:pt x="46" y="67"/>
                      <a:pt x="51" y="62"/>
                    </a:cubicBezTo>
                    <a:cubicBezTo>
                      <a:pt x="55" y="57"/>
                      <a:pt x="58" y="51"/>
                      <a:pt x="57" y="4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Freeform 82">
                <a:extLst>
                  <a:ext uri="{FF2B5EF4-FFF2-40B4-BE49-F238E27FC236}">
                    <a16:creationId xmlns:a16="http://schemas.microsoft.com/office/drawing/2014/main" id="{39053F27-46A3-4D8E-B6FF-1E467BA76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5" y="2079"/>
                <a:ext cx="23" cy="45"/>
              </a:xfrm>
              <a:custGeom>
                <a:avLst/>
                <a:gdLst>
                  <a:gd name="T0" fmla="*/ 39 w 39"/>
                  <a:gd name="T1" fmla="*/ 14 h 77"/>
                  <a:gd name="T2" fmla="*/ 30 w 39"/>
                  <a:gd name="T3" fmla="*/ 12 h 77"/>
                  <a:gd name="T4" fmla="*/ 17 w 39"/>
                  <a:gd name="T5" fmla="*/ 19 h 77"/>
                  <a:gd name="T6" fmla="*/ 12 w 39"/>
                  <a:gd name="T7" fmla="*/ 39 h 77"/>
                  <a:gd name="T8" fmla="*/ 12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2 w 39"/>
                  <a:gd name="T15" fmla="*/ 2 h 77"/>
                  <a:gd name="T16" fmla="*/ 12 w 39"/>
                  <a:gd name="T17" fmla="*/ 17 h 77"/>
                  <a:gd name="T18" fmla="*/ 12 w 39"/>
                  <a:gd name="T19" fmla="*/ 17 h 77"/>
                  <a:gd name="T20" fmla="*/ 20 w 39"/>
                  <a:gd name="T21" fmla="*/ 5 h 77"/>
                  <a:gd name="T22" fmla="*/ 32 w 39"/>
                  <a:gd name="T23" fmla="*/ 0 h 77"/>
                  <a:gd name="T24" fmla="*/ 39 w 39"/>
                  <a:gd name="T25" fmla="*/ 1 h 77"/>
                  <a:gd name="T26" fmla="*/ 39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9" y="14"/>
                    </a:moveTo>
                    <a:cubicBezTo>
                      <a:pt x="36" y="12"/>
                      <a:pt x="33" y="11"/>
                      <a:pt x="30" y="12"/>
                    </a:cubicBezTo>
                    <a:cubicBezTo>
                      <a:pt x="25" y="12"/>
                      <a:pt x="20" y="14"/>
                      <a:pt x="17" y="19"/>
                    </a:cubicBezTo>
                    <a:cubicBezTo>
                      <a:pt x="14" y="25"/>
                      <a:pt x="12" y="32"/>
                      <a:pt x="12" y="39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3" y="12"/>
                      <a:pt x="16" y="8"/>
                      <a:pt x="20" y="5"/>
                    </a:cubicBezTo>
                    <a:cubicBezTo>
                      <a:pt x="23" y="2"/>
                      <a:pt x="27" y="0"/>
                      <a:pt x="32" y="0"/>
                    </a:cubicBezTo>
                    <a:cubicBezTo>
                      <a:pt x="34" y="0"/>
                      <a:pt x="37" y="1"/>
                      <a:pt x="39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Freeform 83">
                <a:extLst>
                  <a:ext uri="{FF2B5EF4-FFF2-40B4-BE49-F238E27FC236}">
                    <a16:creationId xmlns:a16="http://schemas.microsoft.com/office/drawing/2014/main" id="{87D31DB2-4029-4B84-AE0C-4CE8B6B6E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2" y="2079"/>
                <a:ext cx="39" cy="47"/>
              </a:xfrm>
              <a:custGeom>
                <a:avLst/>
                <a:gdLst>
                  <a:gd name="T0" fmla="*/ 66 w 67"/>
                  <a:gd name="T1" fmla="*/ 43 h 80"/>
                  <a:gd name="T2" fmla="*/ 13 w 67"/>
                  <a:gd name="T3" fmla="*/ 43 h 80"/>
                  <a:gd name="T4" fmla="*/ 20 w 67"/>
                  <a:gd name="T5" fmla="*/ 63 h 80"/>
                  <a:gd name="T6" fmla="*/ 38 w 67"/>
                  <a:gd name="T7" fmla="*/ 69 h 80"/>
                  <a:gd name="T8" fmla="*/ 61 w 67"/>
                  <a:gd name="T9" fmla="*/ 61 h 80"/>
                  <a:gd name="T10" fmla="*/ 61 w 67"/>
                  <a:gd name="T11" fmla="*/ 72 h 80"/>
                  <a:gd name="T12" fmla="*/ 35 w 67"/>
                  <a:gd name="T13" fmla="*/ 79 h 80"/>
                  <a:gd name="T14" fmla="*/ 10 w 67"/>
                  <a:gd name="T15" fmla="*/ 69 h 80"/>
                  <a:gd name="T16" fmla="*/ 1 w 67"/>
                  <a:gd name="T17" fmla="*/ 40 h 80"/>
                  <a:gd name="T18" fmla="*/ 11 w 67"/>
                  <a:gd name="T19" fmla="*/ 12 h 80"/>
                  <a:gd name="T20" fmla="*/ 36 w 67"/>
                  <a:gd name="T21" fmla="*/ 1 h 80"/>
                  <a:gd name="T22" fmla="*/ 59 w 67"/>
                  <a:gd name="T23" fmla="*/ 11 h 80"/>
                  <a:gd name="T24" fmla="*/ 67 w 67"/>
                  <a:gd name="T25" fmla="*/ 37 h 80"/>
                  <a:gd name="T26" fmla="*/ 66 w 67"/>
                  <a:gd name="T27" fmla="*/ 43 h 80"/>
                  <a:gd name="T28" fmla="*/ 54 w 67"/>
                  <a:gd name="T29" fmla="*/ 33 h 80"/>
                  <a:gd name="T30" fmla="*/ 49 w 67"/>
                  <a:gd name="T31" fmla="*/ 17 h 80"/>
                  <a:gd name="T32" fmla="*/ 35 w 67"/>
                  <a:gd name="T33" fmla="*/ 11 h 80"/>
                  <a:gd name="T34" fmla="*/ 21 w 67"/>
                  <a:gd name="T35" fmla="*/ 17 h 80"/>
                  <a:gd name="T36" fmla="*/ 13 w 67"/>
                  <a:gd name="T37" fmla="*/ 33 h 80"/>
                  <a:gd name="T38" fmla="*/ 54 w 67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80">
                    <a:moveTo>
                      <a:pt x="66" y="43"/>
                    </a:moveTo>
                    <a:lnTo>
                      <a:pt x="13" y="43"/>
                    </a:lnTo>
                    <a:cubicBezTo>
                      <a:pt x="13" y="50"/>
                      <a:pt x="15" y="57"/>
                      <a:pt x="20" y="63"/>
                    </a:cubicBezTo>
                    <a:cubicBezTo>
                      <a:pt x="25" y="67"/>
                      <a:pt x="31" y="70"/>
                      <a:pt x="38" y="69"/>
                    </a:cubicBezTo>
                    <a:cubicBezTo>
                      <a:pt x="46" y="69"/>
                      <a:pt x="54" y="66"/>
                      <a:pt x="61" y="61"/>
                    </a:cubicBezTo>
                    <a:lnTo>
                      <a:pt x="61" y="72"/>
                    </a:lnTo>
                    <a:cubicBezTo>
                      <a:pt x="53" y="77"/>
                      <a:pt x="44" y="80"/>
                      <a:pt x="35" y="79"/>
                    </a:cubicBezTo>
                    <a:cubicBezTo>
                      <a:pt x="25" y="80"/>
                      <a:pt x="16" y="76"/>
                      <a:pt x="10" y="69"/>
                    </a:cubicBezTo>
                    <a:cubicBezTo>
                      <a:pt x="3" y="61"/>
                      <a:pt x="0" y="51"/>
                      <a:pt x="1" y="40"/>
                    </a:cubicBezTo>
                    <a:cubicBezTo>
                      <a:pt x="0" y="30"/>
                      <a:pt x="4" y="20"/>
                      <a:pt x="11" y="12"/>
                    </a:cubicBezTo>
                    <a:cubicBezTo>
                      <a:pt x="17" y="5"/>
                      <a:pt x="26" y="1"/>
                      <a:pt x="36" y="1"/>
                    </a:cubicBezTo>
                    <a:cubicBezTo>
                      <a:pt x="44" y="0"/>
                      <a:pt x="53" y="4"/>
                      <a:pt x="59" y="11"/>
                    </a:cubicBezTo>
                    <a:cubicBezTo>
                      <a:pt x="64" y="18"/>
                      <a:pt x="67" y="27"/>
                      <a:pt x="67" y="37"/>
                    </a:cubicBezTo>
                    <a:lnTo>
                      <a:pt x="66" y="43"/>
                    </a:lnTo>
                    <a:close/>
                    <a:moveTo>
                      <a:pt x="54" y="33"/>
                    </a:moveTo>
                    <a:cubicBezTo>
                      <a:pt x="54" y="27"/>
                      <a:pt x="52" y="21"/>
                      <a:pt x="49" y="17"/>
                    </a:cubicBezTo>
                    <a:cubicBezTo>
                      <a:pt x="45" y="13"/>
                      <a:pt x="40" y="11"/>
                      <a:pt x="35" y="11"/>
                    </a:cubicBezTo>
                    <a:cubicBezTo>
                      <a:pt x="30" y="11"/>
                      <a:pt x="24" y="13"/>
                      <a:pt x="21" y="17"/>
                    </a:cubicBezTo>
                    <a:cubicBezTo>
                      <a:pt x="17" y="22"/>
                      <a:pt x="14" y="27"/>
                      <a:pt x="13" y="33"/>
                    </a:cubicBezTo>
                    <a:lnTo>
                      <a:pt x="54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84">
                <a:extLst>
                  <a:ext uri="{FF2B5EF4-FFF2-40B4-BE49-F238E27FC236}">
                    <a16:creationId xmlns:a16="http://schemas.microsoft.com/office/drawing/2014/main" id="{3F008C16-827C-4790-AF0A-E32D689B7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9" y="2079"/>
                <a:ext cx="29" cy="47"/>
              </a:xfrm>
              <a:custGeom>
                <a:avLst/>
                <a:gdLst>
                  <a:gd name="T0" fmla="*/ 0 w 50"/>
                  <a:gd name="T1" fmla="*/ 74 h 79"/>
                  <a:gd name="T2" fmla="*/ 0 w 50"/>
                  <a:gd name="T3" fmla="*/ 62 h 79"/>
                  <a:gd name="T4" fmla="*/ 22 w 50"/>
                  <a:gd name="T5" fmla="*/ 69 h 79"/>
                  <a:gd name="T6" fmla="*/ 37 w 50"/>
                  <a:gd name="T7" fmla="*/ 58 h 79"/>
                  <a:gd name="T8" fmla="*/ 36 w 50"/>
                  <a:gd name="T9" fmla="*/ 53 h 79"/>
                  <a:gd name="T10" fmla="*/ 32 w 50"/>
                  <a:gd name="T11" fmla="*/ 49 h 79"/>
                  <a:gd name="T12" fmla="*/ 27 w 50"/>
                  <a:gd name="T13" fmla="*/ 47 h 79"/>
                  <a:gd name="T14" fmla="*/ 20 w 50"/>
                  <a:gd name="T15" fmla="*/ 44 h 79"/>
                  <a:gd name="T16" fmla="*/ 11 w 50"/>
                  <a:gd name="T17" fmla="*/ 40 h 79"/>
                  <a:gd name="T18" fmla="*/ 5 w 50"/>
                  <a:gd name="T19" fmla="*/ 35 h 79"/>
                  <a:gd name="T20" fmla="*/ 1 w 50"/>
                  <a:gd name="T21" fmla="*/ 30 h 79"/>
                  <a:gd name="T22" fmla="*/ 0 w 50"/>
                  <a:gd name="T23" fmla="*/ 22 h 79"/>
                  <a:gd name="T24" fmla="*/ 2 w 50"/>
                  <a:gd name="T25" fmla="*/ 13 h 79"/>
                  <a:gd name="T26" fmla="*/ 9 w 50"/>
                  <a:gd name="T27" fmla="*/ 6 h 79"/>
                  <a:gd name="T28" fmla="*/ 18 w 50"/>
                  <a:gd name="T29" fmla="*/ 2 h 79"/>
                  <a:gd name="T30" fmla="*/ 29 w 50"/>
                  <a:gd name="T31" fmla="*/ 0 h 79"/>
                  <a:gd name="T32" fmla="*/ 46 w 50"/>
                  <a:gd name="T33" fmla="*/ 4 h 79"/>
                  <a:gd name="T34" fmla="*/ 46 w 50"/>
                  <a:gd name="T35" fmla="*/ 16 h 79"/>
                  <a:gd name="T36" fmla="*/ 27 w 50"/>
                  <a:gd name="T37" fmla="*/ 11 h 79"/>
                  <a:gd name="T38" fmla="*/ 21 w 50"/>
                  <a:gd name="T39" fmla="*/ 12 h 79"/>
                  <a:gd name="T40" fmla="*/ 16 w 50"/>
                  <a:gd name="T41" fmla="*/ 14 h 79"/>
                  <a:gd name="T42" fmla="*/ 13 w 50"/>
                  <a:gd name="T43" fmla="*/ 17 h 79"/>
                  <a:gd name="T44" fmla="*/ 12 w 50"/>
                  <a:gd name="T45" fmla="*/ 21 h 79"/>
                  <a:gd name="T46" fmla="*/ 13 w 50"/>
                  <a:gd name="T47" fmla="*/ 26 h 79"/>
                  <a:gd name="T48" fmla="*/ 16 w 50"/>
                  <a:gd name="T49" fmla="*/ 30 h 79"/>
                  <a:gd name="T50" fmla="*/ 21 w 50"/>
                  <a:gd name="T51" fmla="*/ 33 h 79"/>
                  <a:gd name="T52" fmla="*/ 28 w 50"/>
                  <a:gd name="T53" fmla="*/ 35 h 79"/>
                  <a:gd name="T54" fmla="*/ 37 w 50"/>
                  <a:gd name="T55" fmla="*/ 39 h 79"/>
                  <a:gd name="T56" fmla="*/ 44 w 50"/>
                  <a:gd name="T57" fmla="*/ 44 h 79"/>
                  <a:gd name="T58" fmla="*/ 50 w 50"/>
                  <a:gd name="T59" fmla="*/ 57 h 79"/>
                  <a:gd name="T60" fmla="*/ 47 w 50"/>
                  <a:gd name="T61" fmla="*/ 67 h 79"/>
                  <a:gd name="T62" fmla="*/ 41 w 50"/>
                  <a:gd name="T63" fmla="*/ 74 h 79"/>
                  <a:gd name="T64" fmla="*/ 31 w 50"/>
                  <a:gd name="T65" fmla="*/ 78 h 79"/>
                  <a:gd name="T66" fmla="*/ 20 w 50"/>
                  <a:gd name="T67" fmla="*/ 79 h 79"/>
                  <a:gd name="T68" fmla="*/ 0 w 50"/>
                  <a:gd name="T6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9">
                    <a:moveTo>
                      <a:pt x="0" y="74"/>
                    </a:moveTo>
                    <a:lnTo>
                      <a:pt x="0" y="62"/>
                    </a:lnTo>
                    <a:cubicBezTo>
                      <a:pt x="6" y="66"/>
                      <a:pt x="14" y="69"/>
                      <a:pt x="22" y="69"/>
                    </a:cubicBezTo>
                    <a:cubicBezTo>
                      <a:pt x="32" y="69"/>
                      <a:pt x="37" y="65"/>
                      <a:pt x="37" y="58"/>
                    </a:cubicBezTo>
                    <a:cubicBezTo>
                      <a:pt x="37" y="56"/>
                      <a:pt x="37" y="55"/>
                      <a:pt x="36" y="53"/>
                    </a:cubicBezTo>
                    <a:cubicBezTo>
                      <a:pt x="35" y="52"/>
                      <a:pt x="34" y="50"/>
                      <a:pt x="32" y="49"/>
                    </a:cubicBezTo>
                    <a:cubicBezTo>
                      <a:pt x="31" y="48"/>
                      <a:pt x="29" y="47"/>
                      <a:pt x="27" y="47"/>
                    </a:cubicBezTo>
                    <a:lnTo>
                      <a:pt x="20" y="44"/>
                    </a:lnTo>
                    <a:cubicBezTo>
                      <a:pt x="17" y="43"/>
                      <a:pt x="14" y="41"/>
                      <a:pt x="11" y="40"/>
                    </a:cubicBezTo>
                    <a:cubicBezTo>
                      <a:pt x="9" y="39"/>
                      <a:pt x="7" y="37"/>
                      <a:pt x="5" y="35"/>
                    </a:cubicBezTo>
                    <a:cubicBezTo>
                      <a:pt x="3" y="34"/>
                      <a:pt x="2" y="32"/>
                      <a:pt x="1" y="30"/>
                    </a:cubicBezTo>
                    <a:cubicBezTo>
                      <a:pt x="0" y="27"/>
                      <a:pt x="0" y="25"/>
                      <a:pt x="0" y="22"/>
                    </a:cubicBezTo>
                    <a:cubicBezTo>
                      <a:pt x="0" y="19"/>
                      <a:pt x="1" y="16"/>
                      <a:pt x="2" y="13"/>
                    </a:cubicBezTo>
                    <a:cubicBezTo>
                      <a:pt x="4" y="10"/>
                      <a:pt x="6" y="8"/>
                      <a:pt x="9" y="6"/>
                    </a:cubicBezTo>
                    <a:cubicBezTo>
                      <a:pt x="12" y="4"/>
                      <a:pt x="15" y="3"/>
                      <a:pt x="18" y="2"/>
                    </a:cubicBezTo>
                    <a:cubicBezTo>
                      <a:pt x="22" y="1"/>
                      <a:pt x="25" y="0"/>
                      <a:pt x="29" y="0"/>
                    </a:cubicBezTo>
                    <a:cubicBezTo>
                      <a:pt x="35" y="0"/>
                      <a:pt x="41" y="1"/>
                      <a:pt x="46" y="4"/>
                    </a:cubicBezTo>
                    <a:lnTo>
                      <a:pt x="46" y="16"/>
                    </a:lnTo>
                    <a:cubicBezTo>
                      <a:pt x="40" y="13"/>
                      <a:pt x="34" y="11"/>
                      <a:pt x="27" y="11"/>
                    </a:cubicBezTo>
                    <a:cubicBezTo>
                      <a:pt x="25" y="11"/>
                      <a:pt x="23" y="11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6"/>
                      <a:pt x="13" y="17"/>
                    </a:cubicBezTo>
                    <a:cubicBezTo>
                      <a:pt x="13" y="18"/>
                      <a:pt x="12" y="20"/>
                      <a:pt x="12" y="21"/>
                    </a:cubicBezTo>
                    <a:cubicBezTo>
                      <a:pt x="12" y="23"/>
                      <a:pt x="13" y="25"/>
                      <a:pt x="13" y="26"/>
                    </a:cubicBezTo>
                    <a:cubicBezTo>
                      <a:pt x="14" y="28"/>
                      <a:pt x="15" y="29"/>
                      <a:pt x="16" y="30"/>
                    </a:cubicBezTo>
                    <a:cubicBezTo>
                      <a:pt x="18" y="31"/>
                      <a:pt x="20" y="32"/>
                      <a:pt x="21" y="33"/>
                    </a:cubicBezTo>
                    <a:lnTo>
                      <a:pt x="28" y="35"/>
                    </a:lnTo>
                    <a:cubicBezTo>
                      <a:pt x="31" y="37"/>
                      <a:pt x="34" y="38"/>
                      <a:pt x="37" y="39"/>
                    </a:cubicBezTo>
                    <a:cubicBezTo>
                      <a:pt x="39" y="40"/>
                      <a:pt x="42" y="42"/>
                      <a:pt x="44" y="44"/>
                    </a:cubicBezTo>
                    <a:cubicBezTo>
                      <a:pt x="48" y="47"/>
                      <a:pt x="50" y="52"/>
                      <a:pt x="50" y="57"/>
                    </a:cubicBezTo>
                    <a:cubicBezTo>
                      <a:pt x="50" y="61"/>
                      <a:pt x="49" y="64"/>
                      <a:pt x="47" y="67"/>
                    </a:cubicBezTo>
                    <a:cubicBezTo>
                      <a:pt x="45" y="70"/>
                      <a:pt x="43" y="72"/>
                      <a:pt x="41" y="74"/>
                    </a:cubicBezTo>
                    <a:cubicBezTo>
                      <a:pt x="38" y="76"/>
                      <a:pt x="35" y="77"/>
                      <a:pt x="31" y="78"/>
                    </a:cubicBezTo>
                    <a:cubicBezTo>
                      <a:pt x="27" y="79"/>
                      <a:pt x="24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85">
                <a:extLst>
                  <a:ext uri="{FF2B5EF4-FFF2-40B4-BE49-F238E27FC236}">
                    <a16:creationId xmlns:a16="http://schemas.microsoft.com/office/drawing/2014/main" id="{B253AD0B-B1AE-47C0-ACF5-80DA778A5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2079"/>
                <a:ext cx="28" cy="47"/>
              </a:xfrm>
              <a:custGeom>
                <a:avLst/>
                <a:gdLst>
                  <a:gd name="T0" fmla="*/ 0 w 49"/>
                  <a:gd name="T1" fmla="*/ 75 h 80"/>
                  <a:gd name="T2" fmla="*/ 0 w 49"/>
                  <a:gd name="T3" fmla="*/ 63 h 80"/>
                  <a:gd name="T4" fmla="*/ 21 w 49"/>
                  <a:gd name="T5" fmla="*/ 70 h 80"/>
                  <a:gd name="T6" fmla="*/ 37 w 49"/>
                  <a:gd name="T7" fmla="*/ 59 h 80"/>
                  <a:gd name="T8" fmla="*/ 36 w 49"/>
                  <a:gd name="T9" fmla="*/ 54 h 80"/>
                  <a:gd name="T10" fmla="*/ 32 w 49"/>
                  <a:gd name="T11" fmla="*/ 50 h 80"/>
                  <a:gd name="T12" fmla="*/ 27 w 49"/>
                  <a:gd name="T13" fmla="*/ 48 h 80"/>
                  <a:gd name="T14" fmla="*/ 20 w 49"/>
                  <a:gd name="T15" fmla="*/ 45 h 80"/>
                  <a:gd name="T16" fmla="*/ 11 w 49"/>
                  <a:gd name="T17" fmla="*/ 41 h 80"/>
                  <a:gd name="T18" fmla="*/ 5 w 49"/>
                  <a:gd name="T19" fmla="*/ 36 h 80"/>
                  <a:gd name="T20" fmla="*/ 1 w 49"/>
                  <a:gd name="T21" fmla="*/ 31 h 80"/>
                  <a:gd name="T22" fmla="*/ 0 w 49"/>
                  <a:gd name="T23" fmla="*/ 23 h 80"/>
                  <a:gd name="T24" fmla="*/ 2 w 49"/>
                  <a:gd name="T25" fmla="*/ 14 h 80"/>
                  <a:gd name="T26" fmla="*/ 8 w 49"/>
                  <a:gd name="T27" fmla="*/ 7 h 80"/>
                  <a:gd name="T28" fmla="*/ 18 w 49"/>
                  <a:gd name="T29" fmla="*/ 3 h 80"/>
                  <a:gd name="T30" fmla="*/ 46 w 49"/>
                  <a:gd name="T31" fmla="*/ 5 h 80"/>
                  <a:gd name="T32" fmla="*/ 46 w 49"/>
                  <a:gd name="T33" fmla="*/ 17 h 80"/>
                  <a:gd name="T34" fmla="*/ 27 w 49"/>
                  <a:gd name="T35" fmla="*/ 12 h 80"/>
                  <a:gd name="T36" fmla="*/ 21 w 49"/>
                  <a:gd name="T37" fmla="*/ 13 h 80"/>
                  <a:gd name="T38" fmla="*/ 16 w 49"/>
                  <a:gd name="T39" fmla="*/ 15 h 80"/>
                  <a:gd name="T40" fmla="*/ 13 w 49"/>
                  <a:gd name="T41" fmla="*/ 18 h 80"/>
                  <a:gd name="T42" fmla="*/ 12 w 49"/>
                  <a:gd name="T43" fmla="*/ 22 h 80"/>
                  <a:gd name="T44" fmla="*/ 13 w 49"/>
                  <a:gd name="T45" fmla="*/ 27 h 80"/>
                  <a:gd name="T46" fmla="*/ 16 w 49"/>
                  <a:gd name="T47" fmla="*/ 31 h 80"/>
                  <a:gd name="T48" fmla="*/ 21 w 49"/>
                  <a:gd name="T49" fmla="*/ 34 h 80"/>
                  <a:gd name="T50" fmla="*/ 28 w 49"/>
                  <a:gd name="T51" fmla="*/ 36 h 80"/>
                  <a:gd name="T52" fmla="*/ 37 w 49"/>
                  <a:gd name="T53" fmla="*/ 40 h 80"/>
                  <a:gd name="T54" fmla="*/ 43 w 49"/>
                  <a:gd name="T55" fmla="*/ 45 h 80"/>
                  <a:gd name="T56" fmla="*/ 48 w 49"/>
                  <a:gd name="T57" fmla="*/ 51 h 80"/>
                  <a:gd name="T58" fmla="*/ 49 w 49"/>
                  <a:gd name="T59" fmla="*/ 58 h 80"/>
                  <a:gd name="T60" fmla="*/ 47 w 49"/>
                  <a:gd name="T61" fmla="*/ 68 h 80"/>
                  <a:gd name="T62" fmla="*/ 40 w 49"/>
                  <a:gd name="T63" fmla="*/ 75 h 80"/>
                  <a:gd name="T64" fmla="*/ 31 w 49"/>
                  <a:gd name="T65" fmla="*/ 79 h 80"/>
                  <a:gd name="T66" fmla="*/ 20 w 49"/>
                  <a:gd name="T67" fmla="*/ 80 h 80"/>
                  <a:gd name="T68" fmla="*/ 0 w 49"/>
                  <a:gd name="T69" fmla="*/ 7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80">
                    <a:moveTo>
                      <a:pt x="0" y="75"/>
                    </a:moveTo>
                    <a:lnTo>
                      <a:pt x="0" y="63"/>
                    </a:lnTo>
                    <a:cubicBezTo>
                      <a:pt x="6" y="67"/>
                      <a:pt x="13" y="70"/>
                      <a:pt x="21" y="70"/>
                    </a:cubicBezTo>
                    <a:cubicBezTo>
                      <a:pt x="32" y="70"/>
                      <a:pt x="37" y="66"/>
                      <a:pt x="37" y="59"/>
                    </a:cubicBezTo>
                    <a:cubicBezTo>
                      <a:pt x="37" y="57"/>
                      <a:pt x="37" y="56"/>
                      <a:pt x="36" y="54"/>
                    </a:cubicBezTo>
                    <a:cubicBezTo>
                      <a:pt x="35" y="53"/>
                      <a:pt x="33" y="51"/>
                      <a:pt x="32" y="50"/>
                    </a:cubicBezTo>
                    <a:cubicBezTo>
                      <a:pt x="30" y="49"/>
                      <a:pt x="28" y="48"/>
                      <a:pt x="27" y="48"/>
                    </a:cubicBezTo>
                    <a:lnTo>
                      <a:pt x="20" y="45"/>
                    </a:lnTo>
                    <a:cubicBezTo>
                      <a:pt x="16" y="44"/>
                      <a:pt x="13" y="42"/>
                      <a:pt x="11" y="41"/>
                    </a:cubicBezTo>
                    <a:cubicBezTo>
                      <a:pt x="9" y="40"/>
                      <a:pt x="7" y="38"/>
                      <a:pt x="5" y="36"/>
                    </a:cubicBezTo>
                    <a:cubicBezTo>
                      <a:pt x="3" y="35"/>
                      <a:pt x="2" y="33"/>
                      <a:pt x="1" y="31"/>
                    </a:cubicBezTo>
                    <a:cubicBezTo>
                      <a:pt x="0" y="28"/>
                      <a:pt x="0" y="26"/>
                      <a:pt x="0" y="23"/>
                    </a:cubicBezTo>
                    <a:cubicBezTo>
                      <a:pt x="0" y="20"/>
                      <a:pt x="0" y="17"/>
                      <a:pt x="2" y="14"/>
                    </a:cubicBezTo>
                    <a:cubicBezTo>
                      <a:pt x="4" y="11"/>
                      <a:pt x="6" y="9"/>
                      <a:pt x="8" y="7"/>
                    </a:cubicBezTo>
                    <a:cubicBezTo>
                      <a:pt x="11" y="5"/>
                      <a:pt x="14" y="4"/>
                      <a:pt x="18" y="3"/>
                    </a:cubicBezTo>
                    <a:cubicBezTo>
                      <a:pt x="27" y="0"/>
                      <a:pt x="37" y="1"/>
                      <a:pt x="46" y="5"/>
                    </a:cubicBezTo>
                    <a:lnTo>
                      <a:pt x="46" y="17"/>
                    </a:lnTo>
                    <a:cubicBezTo>
                      <a:pt x="40" y="14"/>
                      <a:pt x="33" y="12"/>
                      <a:pt x="27" y="12"/>
                    </a:cubicBezTo>
                    <a:cubicBezTo>
                      <a:pt x="25" y="12"/>
                      <a:pt x="23" y="12"/>
                      <a:pt x="21" y="13"/>
                    </a:cubicBezTo>
                    <a:cubicBezTo>
                      <a:pt x="19" y="13"/>
                      <a:pt x="17" y="14"/>
                      <a:pt x="16" y="15"/>
                    </a:cubicBezTo>
                    <a:cubicBezTo>
                      <a:pt x="15" y="16"/>
                      <a:pt x="14" y="17"/>
                      <a:pt x="13" y="18"/>
                    </a:cubicBezTo>
                    <a:cubicBezTo>
                      <a:pt x="12" y="19"/>
                      <a:pt x="12" y="21"/>
                      <a:pt x="12" y="22"/>
                    </a:cubicBezTo>
                    <a:cubicBezTo>
                      <a:pt x="12" y="24"/>
                      <a:pt x="12" y="26"/>
                      <a:pt x="13" y="27"/>
                    </a:cubicBezTo>
                    <a:cubicBezTo>
                      <a:pt x="14" y="29"/>
                      <a:pt x="15" y="30"/>
                      <a:pt x="16" y="31"/>
                    </a:cubicBezTo>
                    <a:cubicBezTo>
                      <a:pt x="18" y="32"/>
                      <a:pt x="19" y="33"/>
                      <a:pt x="21" y="34"/>
                    </a:cubicBezTo>
                    <a:lnTo>
                      <a:pt x="28" y="36"/>
                    </a:lnTo>
                    <a:cubicBezTo>
                      <a:pt x="31" y="38"/>
                      <a:pt x="34" y="39"/>
                      <a:pt x="37" y="40"/>
                    </a:cubicBezTo>
                    <a:cubicBezTo>
                      <a:pt x="39" y="41"/>
                      <a:pt x="41" y="43"/>
                      <a:pt x="43" y="45"/>
                    </a:cubicBezTo>
                    <a:cubicBezTo>
                      <a:pt x="45" y="46"/>
                      <a:pt x="47" y="48"/>
                      <a:pt x="48" y="51"/>
                    </a:cubicBezTo>
                    <a:cubicBezTo>
                      <a:pt x="49" y="53"/>
                      <a:pt x="49" y="56"/>
                      <a:pt x="49" y="58"/>
                    </a:cubicBezTo>
                    <a:cubicBezTo>
                      <a:pt x="49" y="62"/>
                      <a:pt x="48" y="65"/>
                      <a:pt x="47" y="68"/>
                    </a:cubicBezTo>
                    <a:cubicBezTo>
                      <a:pt x="45" y="71"/>
                      <a:pt x="43" y="73"/>
                      <a:pt x="40" y="75"/>
                    </a:cubicBezTo>
                    <a:cubicBezTo>
                      <a:pt x="37" y="77"/>
                      <a:pt x="34" y="78"/>
                      <a:pt x="31" y="79"/>
                    </a:cubicBezTo>
                    <a:cubicBezTo>
                      <a:pt x="27" y="80"/>
                      <a:pt x="23" y="80"/>
                      <a:pt x="20" y="80"/>
                    </a:cubicBezTo>
                    <a:cubicBezTo>
                      <a:pt x="13" y="80"/>
                      <a:pt x="6" y="78"/>
                      <a:pt x="0" y="75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86">
                <a:extLst>
                  <a:ext uri="{FF2B5EF4-FFF2-40B4-BE49-F238E27FC236}">
                    <a16:creationId xmlns:a16="http://schemas.microsoft.com/office/drawing/2014/main" id="{6CB982E1-EB97-4530-AAAB-DDDDC0455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1" y="2289"/>
                <a:ext cx="41" cy="66"/>
              </a:xfrm>
              <a:custGeom>
                <a:avLst/>
                <a:gdLst>
                  <a:gd name="T0" fmla="*/ 70 w 70"/>
                  <a:gd name="T1" fmla="*/ 111 h 113"/>
                  <a:gd name="T2" fmla="*/ 58 w 70"/>
                  <a:gd name="T3" fmla="*/ 111 h 113"/>
                  <a:gd name="T4" fmla="*/ 58 w 70"/>
                  <a:gd name="T5" fmla="*/ 98 h 113"/>
                  <a:gd name="T6" fmla="*/ 58 w 70"/>
                  <a:gd name="T7" fmla="*/ 98 h 113"/>
                  <a:gd name="T8" fmla="*/ 32 w 70"/>
                  <a:gd name="T9" fmla="*/ 113 h 113"/>
                  <a:gd name="T10" fmla="*/ 9 w 70"/>
                  <a:gd name="T11" fmla="*/ 103 h 113"/>
                  <a:gd name="T12" fmla="*/ 1 w 70"/>
                  <a:gd name="T13" fmla="*/ 75 h 113"/>
                  <a:gd name="T14" fmla="*/ 10 w 70"/>
                  <a:gd name="T15" fmla="*/ 46 h 113"/>
                  <a:gd name="T16" fmla="*/ 35 w 70"/>
                  <a:gd name="T17" fmla="*/ 34 h 113"/>
                  <a:gd name="T18" fmla="*/ 58 w 70"/>
                  <a:gd name="T19" fmla="*/ 47 h 113"/>
                  <a:gd name="T20" fmla="*/ 58 w 70"/>
                  <a:gd name="T21" fmla="*/ 47 h 113"/>
                  <a:gd name="T22" fmla="*/ 58 w 70"/>
                  <a:gd name="T23" fmla="*/ 0 h 113"/>
                  <a:gd name="T24" fmla="*/ 70 w 70"/>
                  <a:gd name="T25" fmla="*/ 0 h 113"/>
                  <a:gd name="T26" fmla="*/ 70 w 70"/>
                  <a:gd name="T27" fmla="*/ 111 h 113"/>
                  <a:gd name="T28" fmla="*/ 58 w 70"/>
                  <a:gd name="T29" fmla="*/ 77 h 113"/>
                  <a:gd name="T30" fmla="*/ 58 w 70"/>
                  <a:gd name="T31" fmla="*/ 66 h 113"/>
                  <a:gd name="T32" fmla="*/ 52 w 70"/>
                  <a:gd name="T33" fmla="*/ 51 h 113"/>
                  <a:gd name="T34" fmla="*/ 36 w 70"/>
                  <a:gd name="T35" fmla="*/ 44 h 113"/>
                  <a:gd name="T36" fmla="*/ 19 w 70"/>
                  <a:gd name="T37" fmla="*/ 52 h 113"/>
                  <a:gd name="T38" fmla="*/ 13 w 70"/>
                  <a:gd name="T39" fmla="*/ 75 h 113"/>
                  <a:gd name="T40" fmla="*/ 19 w 70"/>
                  <a:gd name="T41" fmla="*/ 95 h 113"/>
                  <a:gd name="T42" fmla="*/ 35 w 70"/>
                  <a:gd name="T43" fmla="*/ 103 h 113"/>
                  <a:gd name="T44" fmla="*/ 51 w 70"/>
                  <a:gd name="T45" fmla="*/ 95 h 113"/>
                  <a:gd name="T46" fmla="*/ 58 w 70"/>
                  <a:gd name="T47" fmla="*/ 7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3">
                    <a:moveTo>
                      <a:pt x="70" y="111"/>
                    </a:moveTo>
                    <a:lnTo>
                      <a:pt x="58" y="111"/>
                    </a:lnTo>
                    <a:lnTo>
                      <a:pt x="58" y="98"/>
                    </a:lnTo>
                    <a:lnTo>
                      <a:pt x="58" y="98"/>
                    </a:lnTo>
                    <a:cubicBezTo>
                      <a:pt x="52" y="108"/>
                      <a:pt x="42" y="113"/>
                      <a:pt x="32" y="113"/>
                    </a:cubicBezTo>
                    <a:cubicBezTo>
                      <a:pt x="23" y="113"/>
                      <a:pt x="15" y="110"/>
                      <a:pt x="9" y="103"/>
                    </a:cubicBezTo>
                    <a:cubicBezTo>
                      <a:pt x="3" y="95"/>
                      <a:pt x="0" y="85"/>
                      <a:pt x="1" y="75"/>
                    </a:cubicBezTo>
                    <a:cubicBezTo>
                      <a:pt x="0" y="65"/>
                      <a:pt x="3" y="54"/>
                      <a:pt x="10" y="46"/>
                    </a:cubicBezTo>
                    <a:cubicBezTo>
                      <a:pt x="16" y="38"/>
                      <a:pt x="25" y="34"/>
                      <a:pt x="35" y="34"/>
                    </a:cubicBezTo>
                    <a:cubicBezTo>
                      <a:pt x="44" y="34"/>
                      <a:pt x="53" y="39"/>
                      <a:pt x="58" y="47"/>
                    </a:cubicBezTo>
                    <a:lnTo>
                      <a:pt x="58" y="47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70" y="111"/>
                    </a:lnTo>
                    <a:close/>
                    <a:moveTo>
                      <a:pt x="58" y="77"/>
                    </a:moveTo>
                    <a:lnTo>
                      <a:pt x="58" y="66"/>
                    </a:lnTo>
                    <a:cubicBezTo>
                      <a:pt x="58" y="60"/>
                      <a:pt x="55" y="55"/>
                      <a:pt x="52" y="51"/>
                    </a:cubicBezTo>
                    <a:cubicBezTo>
                      <a:pt x="48" y="46"/>
                      <a:pt x="42" y="44"/>
                      <a:pt x="36" y="44"/>
                    </a:cubicBezTo>
                    <a:cubicBezTo>
                      <a:pt x="30" y="44"/>
                      <a:pt x="23" y="47"/>
                      <a:pt x="19" y="52"/>
                    </a:cubicBezTo>
                    <a:cubicBezTo>
                      <a:pt x="15" y="59"/>
                      <a:pt x="12" y="67"/>
                      <a:pt x="13" y="75"/>
                    </a:cubicBezTo>
                    <a:cubicBezTo>
                      <a:pt x="12" y="82"/>
                      <a:pt x="14" y="89"/>
                      <a:pt x="19" y="95"/>
                    </a:cubicBezTo>
                    <a:cubicBezTo>
                      <a:pt x="23" y="100"/>
                      <a:pt x="29" y="103"/>
                      <a:pt x="35" y="103"/>
                    </a:cubicBezTo>
                    <a:cubicBezTo>
                      <a:pt x="41" y="103"/>
                      <a:pt x="47" y="100"/>
                      <a:pt x="51" y="95"/>
                    </a:cubicBezTo>
                    <a:cubicBezTo>
                      <a:pt x="56" y="90"/>
                      <a:pt x="58" y="84"/>
                      <a:pt x="58" y="7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87">
                <a:extLst>
                  <a:ext uri="{FF2B5EF4-FFF2-40B4-BE49-F238E27FC236}">
                    <a16:creationId xmlns:a16="http://schemas.microsoft.com/office/drawing/2014/main" id="{C60BD182-40D0-423C-91F9-3762F06B34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1" y="2309"/>
                <a:ext cx="42" cy="46"/>
              </a:xfrm>
              <a:custGeom>
                <a:avLst/>
                <a:gdLst>
                  <a:gd name="T0" fmla="*/ 69 w 70"/>
                  <a:gd name="T1" fmla="*/ 42 h 79"/>
                  <a:gd name="T2" fmla="*/ 16 w 70"/>
                  <a:gd name="T3" fmla="*/ 42 h 79"/>
                  <a:gd name="T4" fmla="*/ 22 w 70"/>
                  <a:gd name="T5" fmla="*/ 62 h 79"/>
                  <a:gd name="T6" fmla="*/ 40 w 70"/>
                  <a:gd name="T7" fmla="*/ 69 h 79"/>
                  <a:gd name="T8" fmla="*/ 63 w 70"/>
                  <a:gd name="T9" fmla="*/ 60 h 79"/>
                  <a:gd name="T10" fmla="*/ 63 w 70"/>
                  <a:gd name="T11" fmla="*/ 72 h 79"/>
                  <a:gd name="T12" fmla="*/ 38 w 70"/>
                  <a:gd name="T13" fmla="*/ 79 h 79"/>
                  <a:gd name="T14" fmla="*/ 13 w 70"/>
                  <a:gd name="T15" fmla="*/ 68 h 79"/>
                  <a:gd name="T16" fmla="*/ 13 w 70"/>
                  <a:gd name="T17" fmla="*/ 11 h 79"/>
                  <a:gd name="T18" fmla="*/ 38 w 70"/>
                  <a:gd name="T19" fmla="*/ 0 h 79"/>
                  <a:gd name="T20" fmla="*/ 61 w 70"/>
                  <a:gd name="T21" fmla="*/ 10 h 79"/>
                  <a:gd name="T22" fmla="*/ 69 w 70"/>
                  <a:gd name="T23" fmla="*/ 36 h 79"/>
                  <a:gd name="T24" fmla="*/ 69 w 70"/>
                  <a:gd name="T25" fmla="*/ 42 h 79"/>
                  <a:gd name="T26" fmla="*/ 56 w 70"/>
                  <a:gd name="T27" fmla="*/ 32 h 79"/>
                  <a:gd name="T28" fmla="*/ 51 w 70"/>
                  <a:gd name="T29" fmla="*/ 16 h 79"/>
                  <a:gd name="T30" fmla="*/ 37 w 70"/>
                  <a:gd name="T31" fmla="*/ 10 h 79"/>
                  <a:gd name="T32" fmla="*/ 23 w 70"/>
                  <a:gd name="T33" fmla="*/ 16 h 79"/>
                  <a:gd name="T34" fmla="*/ 16 w 70"/>
                  <a:gd name="T35" fmla="*/ 32 h 79"/>
                  <a:gd name="T36" fmla="*/ 56 w 70"/>
                  <a:gd name="T37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9">
                    <a:moveTo>
                      <a:pt x="69" y="42"/>
                    </a:moveTo>
                    <a:lnTo>
                      <a:pt x="16" y="42"/>
                    </a:lnTo>
                    <a:cubicBezTo>
                      <a:pt x="15" y="49"/>
                      <a:pt x="18" y="56"/>
                      <a:pt x="22" y="62"/>
                    </a:cubicBezTo>
                    <a:cubicBezTo>
                      <a:pt x="27" y="66"/>
                      <a:pt x="33" y="69"/>
                      <a:pt x="40" y="69"/>
                    </a:cubicBezTo>
                    <a:cubicBezTo>
                      <a:pt x="49" y="69"/>
                      <a:pt x="57" y="66"/>
                      <a:pt x="63" y="60"/>
                    </a:cubicBezTo>
                    <a:lnTo>
                      <a:pt x="63" y="72"/>
                    </a:lnTo>
                    <a:cubicBezTo>
                      <a:pt x="56" y="76"/>
                      <a:pt x="47" y="79"/>
                      <a:pt x="38" y="79"/>
                    </a:cubicBezTo>
                    <a:cubicBezTo>
                      <a:pt x="28" y="79"/>
                      <a:pt x="19" y="75"/>
                      <a:pt x="13" y="68"/>
                    </a:cubicBezTo>
                    <a:cubicBezTo>
                      <a:pt x="0" y="51"/>
                      <a:pt x="0" y="28"/>
                      <a:pt x="13" y="11"/>
                    </a:cubicBezTo>
                    <a:cubicBezTo>
                      <a:pt x="20" y="4"/>
                      <a:pt x="29" y="0"/>
                      <a:pt x="38" y="0"/>
                    </a:cubicBezTo>
                    <a:cubicBezTo>
                      <a:pt x="47" y="0"/>
                      <a:pt x="55" y="3"/>
                      <a:pt x="61" y="10"/>
                    </a:cubicBezTo>
                    <a:cubicBezTo>
                      <a:pt x="67" y="17"/>
                      <a:pt x="70" y="26"/>
                      <a:pt x="69" y="36"/>
                    </a:cubicBezTo>
                    <a:lnTo>
                      <a:pt x="69" y="42"/>
                    </a:lnTo>
                    <a:close/>
                    <a:moveTo>
                      <a:pt x="56" y="32"/>
                    </a:moveTo>
                    <a:cubicBezTo>
                      <a:pt x="56" y="26"/>
                      <a:pt x="55" y="21"/>
                      <a:pt x="51" y="16"/>
                    </a:cubicBezTo>
                    <a:cubicBezTo>
                      <a:pt x="48" y="12"/>
                      <a:pt x="42" y="10"/>
                      <a:pt x="37" y="10"/>
                    </a:cubicBezTo>
                    <a:cubicBezTo>
                      <a:pt x="32" y="10"/>
                      <a:pt x="27" y="12"/>
                      <a:pt x="23" y="16"/>
                    </a:cubicBezTo>
                    <a:cubicBezTo>
                      <a:pt x="19" y="21"/>
                      <a:pt x="16" y="26"/>
                      <a:pt x="16" y="32"/>
                    </a:cubicBez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88">
                <a:extLst>
                  <a:ext uri="{FF2B5EF4-FFF2-40B4-BE49-F238E27FC236}">
                    <a16:creationId xmlns:a16="http://schemas.microsoft.com/office/drawing/2014/main" id="{A6E90D9F-29D4-4562-B50B-0C2F4041A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" y="2287"/>
                <a:ext cx="26" cy="67"/>
              </a:xfrm>
              <a:custGeom>
                <a:avLst/>
                <a:gdLst>
                  <a:gd name="T0" fmla="*/ 45 w 45"/>
                  <a:gd name="T1" fmla="*/ 12 h 113"/>
                  <a:gd name="T2" fmla="*/ 37 w 45"/>
                  <a:gd name="T3" fmla="*/ 11 h 113"/>
                  <a:gd name="T4" fmla="*/ 24 w 45"/>
                  <a:gd name="T5" fmla="*/ 26 h 113"/>
                  <a:gd name="T6" fmla="*/ 24 w 45"/>
                  <a:gd name="T7" fmla="*/ 38 h 113"/>
                  <a:gd name="T8" fmla="*/ 42 w 45"/>
                  <a:gd name="T9" fmla="*/ 38 h 113"/>
                  <a:gd name="T10" fmla="*/ 42 w 45"/>
                  <a:gd name="T11" fmla="*/ 48 h 113"/>
                  <a:gd name="T12" fmla="*/ 24 w 45"/>
                  <a:gd name="T13" fmla="*/ 48 h 113"/>
                  <a:gd name="T14" fmla="*/ 24 w 45"/>
                  <a:gd name="T15" fmla="*/ 113 h 113"/>
                  <a:gd name="T16" fmla="*/ 12 w 45"/>
                  <a:gd name="T17" fmla="*/ 113 h 113"/>
                  <a:gd name="T18" fmla="*/ 12 w 45"/>
                  <a:gd name="T19" fmla="*/ 48 h 113"/>
                  <a:gd name="T20" fmla="*/ 0 w 45"/>
                  <a:gd name="T21" fmla="*/ 48 h 113"/>
                  <a:gd name="T22" fmla="*/ 0 w 45"/>
                  <a:gd name="T23" fmla="*/ 38 h 113"/>
                  <a:gd name="T24" fmla="*/ 12 w 45"/>
                  <a:gd name="T25" fmla="*/ 38 h 113"/>
                  <a:gd name="T26" fmla="*/ 12 w 45"/>
                  <a:gd name="T27" fmla="*/ 25 h 113"/>
                  <a:gd name="T28" fmla="*/ 19 w 45"/>
                  <a:gd name="T29" fmla="*/ 7 h 113"/>
                  <a:gd name="T30" fmla="*/ 36 w 45"/>
                  <a:gd name="T31" fmla="*/ 0 h 113"/>
                  <a:gd name="T32" fmla="*/ 45 w 45"/>
                  <a:gd name="T33" fmla="*/ 1 h 113"/>
                  <a:gd name="T34" fmla="*/ 45 w 45"/>
                  <a:gd name="T35" fmla="*/ 1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" h="113">
                    <a:moveTo>
                      <a:pt x="45" y="12"/>
                    </a:moveTo>
                    <a:cubicBezTo>
                      <a:pt x="42" y="11"/>
                      <a:pt x="40" y="10"/>
                      <a:pt x="37" y="11"/>
                    </a:cubicBezTo>
                    <a:cubicBezTo>
                      <a:pt x="28" y="11"/>
                      <a:pt x="24" y="16"/>
                      <a:pt x="24" y="26"/>
                    </a:cubicBezTo>
                    <a:lnTo>
                      <a:pt x="24" y="38"/>
                    </a:lnTo>
                    <a:lnTo>
                      <a:pt x="42" y="38"/>
                    </a:lnTo>
                    <a:lnTo>
                      <a:pt x="42" y="48"/>
                    </a:lnTo>
                    <a:lnTo>
                      <a:pt x="24" y="48"/>
                    </a:lnTo>
                    <a:lnTo>
                      <a:pt x="24" y="113"/>
                    </a:lnTo>
                    <a:lnTo>
                      <a:pt x="12" y="113"/>
                    </a:lnTo>
                    <a:lnTo>
                      <a:pt x="12" y="4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12" y="38"/>
                    </a:lnTo>
                    <a:lnTo>
                      <a:pt x="12" y="25"/>
                    </a:lnTo>
                    <a:cubicBezTo>
                      <a:pt x="12" y="19"/>
                      <a:pt x="14" y="12"/>
                      <a:pt x="19" y="7"/>
                    </a:cubicBezTo>
                    <a:cubicBezTo>
                      <a:pt x="24" y="2"/>
                      <a:pt x="30" y="0"/>
                      <a:pt x="36" y="0"/>
                    </a:cubicBezTo>
                    <a:cubicBezTo>
                      <a:pt x="39" y="0"/>
                      <a:pt x="42" y="0"/>
                      <a:pt x="45" y="1"/>
                    </a:cubicBez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89">
                <a:extLst>
                  <a:ext uri="{FF2B5EF4-FFF2-40B4-BE49-F238E27FC236}">
                    <a16:creationId xmlns:a16="http://schemas.microsoft.com/office/drawing/2014/main" id="{3455EE84-B309-4B58-8DEB-BFA51166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7" y="2308"/>
                <a:ext cx="35" cy="47"/>
              </a:xfrm>
              <a:custGeom>
                <a:avLst/>
                <a:gdLst>
                  <a:gd name="T0" fmla="*/ 60 w 60"/>
                  <a:gd name="T1" fmla="*/ 78 h 80"/>
                  <a:gd name="T2" fmla="*/ 47 w 60"/>
                  <a:gd name="T3" fmla="*/ 78 h 80"/>
                  <a:gd name="T4" fmla="*/ 47 w 60"/>
                  <a:gd name="T5" fmla="*/ 66 h 80"/>
                  <a:gd name="T6" fmla="*/ 47 w 60"/>
                  <a:gd name="T7" fmla="*/ 66 h 80"/>
                  <a:gd name="T8" fmla="*/ 24 w 60"/>
                  <a:gd name="T9" fmla="*/ 80 h 80"/>
                  <a:gd name="T10" fmla="*/ 6 w 60"/>
                  <a:gd name="T11" fmla="*/ 74 h 80"/>
                  <a:gd name="T12" fmla="*/ 0 w 60"/>
                  <a:gd name="T13" fmla="*/ 58 h 80"/>
                  <a:gd name="T14" fmla="*/ 25 w 60"/>
                  <a:gd name="T15" fmla="*/ 33 h 80"/>
                  <a:gd name="T16" fmla="*/ 48 w 60"/>
                  <a:gd name="T17" fmla="*/ 30 h 80"/>
                  <a:gd name="T18" fmla="*/ 32 w 60"/>
                  <a:gd name="T19" fmla="*/ 11 h 80"/>
                  <a:gd name="T20" fmla="*/ 7 w 60"/>
                  <a:gd name="T21" fmla="*/ 20 h 80"/>
                  <a:gd name="T22" fmla="*/ 7 w 60"/>
                  <a:gd name="T23" fmla="*/ 7 h 80"/>
                  <a:gd name="T24" fmla="*/ 32 w 60"/>
                  <a:gd name="T25" fmla="*/ 0 h 80"/>
                  <a:gd name="T26" fmla="*/ 59 w 60"/>
                  <a:gd name="T27" fmla="*/ 28 h 80"/>
                  <a:gd name="T28" fmla="*/ 60 w 60"/>
                  <a:gd name="T29" fmla="*/ 78 h 80"/>
                  <a:gd name="T30" fmla="*/ 47 w 60"/>
                  <a:gd name="T31" fmla="*/ 40 h 80"/>
                  <a:gd name="T32" fmla="*/ 29 w 60"/>
                  <a:gd name="T33" fmla="*/ 43 h 80"/>
                  <a:gd name="T34" fmla="*/ 16 w 60"/>
                  <a:gd name="T35" fmla="*/ 47 h 80"/>
                  <a:gd name="T36" fmla="*/ 12 w 60"/>
                  <a:gd name="T37" fmla="*/ 58 h 80"/>
                  <a:gd name="T38" fmla="*/ 16 w 60"/>
                  <a:gd name="T39" fmla="*/ 67 h 80"/>
                  <a:gd name="T40" fmla="*/ 27 w 60"/>
                  <a:gd name="T41" fmla="*/ 70 h 80"/>
                  <a:gd name="T42" fmla="*/ 41 w 60"/>
                  <a:gd name="T43" fmla="*/ 64 h 80"/>
                  <a:gd name="T44" fmla="*/ 47 w 60"/>
                  <a:gd name="T45" fmla="*/ 48 h 80"/>
                  <a:gd name="T46" fmla="*/ 47 w 60"/>
                  <a:gd name="T47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0">
                    <a:moveTo>
                      <a:pt x="60" y="78"/>
                    </a:moveTo>
                    <a:lnTo>
                      <a:pt x="47" y="78"/>
                    </a:lnTo>
                    <a:lnTo>
                      <a:pt x="47" y="66"/>
                    </a:lnTo>
                    <a:lnTo>
                      <a:pt x="47" y="66"/>
                    </a:lnTo>
                    <a:cubicBezTo>
                      <a:pt x="43" y="75"/>
                      <a:pt x="34" y="80"/>
                      <a:pt x="24" y="80"/>
                    </a:cubicBezTo>
                    <a:cubicBezTo>
                      <a:pt x="18" y="80"/>
                      <a:pt x="11" y="78"/>
                      <a:pt x="6" y="74"/>
                    </a:cubicBezTo>
                    <a:cubicBezTo>
                      <a:pt x="2" y="70"/>
                      <a:pt x="0" y="64"/>
                      <a:pt x="0" y="58"/>
                    </a:cubicBezTo>
                    <a:cubicBezTo>
                      <a:pt x="0" y="44"/>
                      <a:pt x="8" y="36"/>
                      <a:pt x="25" y="33"/>
                    </a:cubicBezTo>
                    <a:lnTo>
                      <a:pt x="48" y="30"/>
                    </a:lnTo>
                    <a:cubicBezTo>
                      <a:pt x="48" y="17"/>
                      <a:pt x="42" y="11"/>
                      <a:pt x="32" y="11"/>
                    </a:cubicBezTo>
                    <a:cubicBezTo>
                      <a:pt x="23" y="11"/>
                      <a:pt x="14" y="14"/>
                      <a:pt x="7" y="20"/>
                    </a:cubicBezTo>
                    <a:lnTo>
                      <a:pt x="7" y="7"/>
                    </a:lnTo>
                    <a:cubicBezTo>
                      <a:pt x="15" y="3"/>
                      <a:pt x="23" y="0"/>
                      <a:pt x="32" y="0"/>
                    </a:cubicBezTo>
                    <a:cubicBezTo>
                      <a:pt x="50" y="0"/>
                      <a:pt x="59" y="10"/>
                      <a:pt x="59" y="28"/>
                    </a:cubicBezTo>
                    <a:lnTo>
                      <a:pt x="60" y="78"/>
                    </a:lnTo>
                    <a:close/>
                    <a:moveTo>
                      <a:pt x="47" y="40"/>
                    </a:moveTo>
                    <a:lnTo>
                      <a:pt x="29" y="43"/>
                    </a:lnTo>
                    <a:cubicBezTo>
                      <a:pt x="24" y="43"/>
                      <a:pt x="20" y="45"/>
                      <a:pt x="16" y="47"/>
                    </a:cubicBezTo>
                    <a:cubicBezTo>
                      <a:pt x="13" y="50"/>
                      <a:pt x="12" y="54"/>
                      <a:pt x="12" y="58"/>
                    </a:cubicBezTo>
                    <a:cubicBezTo>
                      <a:pt x="12" y="61"/>
                      <a:pt x="14" y="64"/>
                      <a:pt x="16" y="67"/>
                    </a:cubicBezTo>
                    <a:cubicBezTo>
                      <a:pt x="19" y="69"/>
                      <a:pt x="23" y="70"/>
                      <a:pt x="27" y="70"/>
                    </a:cubicBezTo>
                    <a:cubicBezTo>
                      <a:pt x="32" y="70"/>
                      <a:pt x="38" y="68"/>
                      <a:pt x="41" y="64"/>
                    </a:cubicBezTo>
                    <a:cubicBezTo>
                      <a:pt x="45" y="59"/>
                      <a:pt x="47" y="54"/>
                      <a:pt x="47" y="48"/>
                    </a:cubicBez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90">
                <a:extLst>
                  <a:ext uri="{FF2B5EF4-FFF2-40B4-BE49-F238E27FC236}">
                    <a16:creationId xmlns:a16="http://schemas.microsoft.com/office/drawing/2014/main" id="{3A11B1BE-F3ED-4542-B979-BE68ACD71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309"/>
                <a:ext cx="37" cy="45"/>
              </a:xfrm>
              <a:custGeom>
                <a:avLst/>
                <a:gdLst>
                  <a:gd name="T0" fmla="*/ 63 w 63"/>
                  <a:gd name="T1" fmla="*/ 76 h 77"/>
                  <a:gd name="T2" fmla="*/ 50 w 63"/>
                  <a:gd name="T3" fmla="*/ 76 h 77"/>
                  <a:gd name="T4" fmla="*/ 50 w 63"/>
                  <a:gd name="T5" fmla="*/ 63 h 77"/>
                  <a:gd name="T6" fmla="*/ 50 w 63"/>
                  <a:gd name="T7" fmla="*/ 63 h 77"/>
                  <a:gd name="T8" fmla="*/ 27 w 63"/>
                  <a:gd name="T9" fmla="*/ 77 h 77"/>
                  <a:gd name="T10" fmla="*/ 0 w 63"/>
                  <a:gd name="T11" fmla="*/ 45 h 77"/>
                  <a:gd name="T12" fmla="*/ 0 w 63"/>
                  <a:gd name="T13" fmla="*/ 0 h 77"/>
                  <a:gd name="T14" fmla="*/ 12 w 63"/>
                  <a:gd name="T15" fmla="*/ 0 h 77"/>
                  <a:gd name="T16" fmla="*/ 12 w 63"/>
                  <a:gd name="T17" fmla="*/ 43 h 77"/>
                  <a:gd name="T18" fmla="*/ 30 w 63"/>
                  <a:gd name="T19" fmla="*/ 67 h 77"/>
                  <a:gd name="T20" fmla="*/ 45 w 63"/>
                  <a:gd name="T21" fmla="*/ 61 h 77"/>
                  <a:gd name="T22" fmla="*/ 50 w 63"/>
                  <a:gd name="T23" fmla="*/ 44 h 77"/>
                  <a:gd name="T24" fmla="*/ 50 w 63"/>
                  <a:gd name="T25" fmla="*/ 0 h 77"/>
                  <a:gd name="T26" fmla="*/ 63 w 63"/>
                  <a:gd name="T27" fmla="*/ 0 h 77"/>
                  <a:gd name="T28" fmla="*/ 63 w 63"/>
                  <a:gd name="T2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7">
                    <a:moveTo>
                      <a:pt x="63" y="76"/>
                    </a:moveTo>
                    <a:lnTo>
                      <a:pt x="50" y="76"/>
                    </a:lnTo>
                    <a:lnTo>
                      <a:pt x="50" y="63"/>
                    </a:lnTo>
                    <a:lnTo>
                      <a:pt x="50" y="63"/>
                    </a:lnTo>
                    <a:cubicBezTo>
                      <a:pt x="46" y="72"/>
                      <a:pt x="37" y="77"/>
                      <a:pt x="27" y="77"/>
                    </a:cubicBezTo>
                    <a:cubicBezTo>
                      <a:pt x="9" y="77"/>
                      <a:pt x="0" y="66"/>
                      <a:pt x="0" y="45"/>
                    </a:cubicBezTo>
                    <a:lnTo>
                      <a:pt x="0" y="0"/>
                    </a:lnTo>
                    <a:lnTo>
                      <a:pt x="12" y="0"/>
                    </a:lnTo>
                    <a:lnTo>
                      <a:pt x="12" y="43"/>
                    </a:lnTo>
                    <a:cubicBezTo>
                      <a:pt x="12" y="59"/>
                      <a:pt x="18" y="67"/>
                      <a:pt x="30" y="67"/>
                    </a:cubicBezTo>
                    <a:cubicBezTo>
                      <a:pt x="36" y="67"/>
                      <a:pt x="41" y="65"/>
                      <a:pt x="45" y="61"/>
                    </a:cubicBezTo>
                    <a:cubicBezTo>
                      <a:pt x="49" y="56"/>
                      <a:pt x="51" y="50"/>
                      <a:pt x="50" y="44"/>
                    </a:cubicBezTo>
                    <a:lnTo>
                      <a:pt x="50" y="0"/>
                    </a:lnTo>
                    <a:lnTo>
                      <a:pt x="63" y="0"/>
                    </a:lnTo>
                    <a:lnTo>
                      <a:pt x="63" y="76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Rectangle 91">
                <a:extLst>
                  <a:ext uri="{FF2B5EF4-FFF2-40B4-BE49-F238E27FC236}">
                    <a16:creationId xmlns:a16="http://schemas.microsoft.com/office/drawing/2014/main" id="{C121A07E-533A-464A-BD50-5C4800707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289"/>
                <a:ext cx="8" cy="65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2">
                <a:extLst>
                  <a:ext uri="{FF2B5EF4-FFF2-40B4-BE49-F238E27FC236}">
                    <a16:creationId xmlns:a16="http://schemas.microsoft.com/office/drawing/2014/main" id="{914AE8BF-9020-4513-AD5F-1129BEA05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2297"/>
                <a:ext cx="26" cy="58"/>
              </a:xfrm>
              <a:custGeom>
                <a:avLst/>
                <a:gdLst>
                  <a:gd name="T0" fmla="*/ 43 w 44"/>
                  <a:gd name="T1" fmla="*/ 96 h 99"/>
                  <a:gd name="T2" fmla="*/ 32 w 44"/>
                  <a:gd name="T3" fmla="*/ 99 h 99"/>
                  <a:gd name="T4" fmla="*/ 12 w 44"/>
                  <a:gd name="T5" fmla="*/ 77 h 99"/>
                  <a:gd name="T6" fmla="*/ 12 w 44"/>
                  <a:gd name="T7" fmla="*/ 32 h 99"/>
                  <a:gd name="T8" fmla="*/ 0 w 44"/>
                  <a:gd name="T9" fmla="*/ 32 h 99"/>
                  <a:gd name="T10" fmla="*/ 0 w 44"/>
                  <a:gd name="T11" fmla="*/ 22 h 99"/>
                  <a:gd name="T12" fmla="*/ 12 w 44"/>
                  <a:gd name="T13" fmla="*/ 22 h 99"/>
                  <a:gd name="T14" fmla="*/ 12 w 44"/>
                  <a:gd name="T15" fmla="*/ 4 h 99"/>
                  <a:gd name="T16" fmla="*/ 25 w 44"/>
                  <a:gd name="T17" fmla="*/ 0 h 99"/>
                  <a:gd name="T18" fmla="*/ 25 w 44"/>
                  <a:gd name="T19" fmla="*/ 22 h 99"/>
                  <a:gd name="T20" fmla="*/ 44 w 44"/>
                  <a:gd name="T21" fmla="*/ 22 h 99"/>
                  <a:gd name="T22" fmla="*/ 44 w 44"/>
                  <a:gd name="T23" fmla="*/ 32 h 99"/>
                  <a:gd name="T24" fmla="*/ 25 w 44"/>
                  <a:gd name="T25" fmla="*/ 32 h 99"/>
                  <a:gd name="T26" fmla="*/ 25 w 44"/>
                  <a:gd name="T27" fmla="*/ 74 h 99"/>
                  <a:gd name="T28" fmla="*/ 27 w 44"/>
                  <a:gd name="T29" fmla="*/ 85 h 99"/>
                  <a:gd name="T30" fmla="*/ 36 w 44"/>
                  <a:gd name="T31" fmla="*/ 88 h 99"/>
                  <a:gd name="T32" fmla="*/ 44 w 44"/>
                  <a:gd name="T33" fmla="*/ 86 h 99"/>
                  <a:gd name="T34" fmla="*/ 43 w 44"/>
                  <a:gd name="T35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3" y="96"/>
                    </a:moveTo>
                    <a:cubicBezTo>
                      <a:pt x="40" y="98"/>
                      <a:pt x="36" y="99"/>
                      <a:pt x="32" y="99"/>
                    </a:cubicBezTo>
                    <a:cubicBezTo>
                      <a:pt x="19" y="99"/>
                      <a:pt x="12" y="91"/>
                      <a:pt x="12" y="77"/>
                    </a:cubicBezTo>
                    <a:lnTo>
                      <a:pt x="12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12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4" y="22"/>
                    </a:lnTo>
                    <a:lnTo>
                      <a:pt x="44" y="32"/>
                    </a:lnTo>
                    <a:lnTo>
                      <a:pt x="25" y="32"/>
                    </a:lnTo>
                    <a:lnTo>
                      <a:pt x="25" y="74"/>
                    </a:lnTo>
                    <a:cubicBezTo>
                      <a:pt x="24" y="78"/>
                      <a:pt x="25" y="82"/>
                      <a:pt x="27" y="85"/>
                    </a:cubicBezTo>
                    <a:cubicBezTo>
                      <a:pt x="29" y="88"/>
                      <a:pt x="32" y="89"/>
                      <a:pt x="36" y="88"/>
                    </a:cubicBezTo>
                    <a:cubicBezTo>
                      <a:pt x="38" y="88"/>
                      <a:pt x="41" y="88"/>
                      <a:pt x="44" y="86"/>
                    </a:cubicBezTo>
                    <a:lnTo>
                      <a:pt x="43" y="96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Rectangle 93">
                <a:extLst>
                  <a:ext uri="{FF2B5EF4-FFF2-40B4-BE49-F238E27FC236}">
                    <a16:creationId xmlns:a16="http://schemas.microsoft.com/office/drawing/2014/main" id="{0CC9AE62-3EBA-4A2C-970F-2FDAA132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5" y="2396"/>
                <a:ext cx="7" cy="65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94">
                <a:extLst>
                  <a:ext uri="{FF2B5EF4-FFF2-40B4-BE49-F238E27FC236}">
                    <a16:creationId xmlns:a16="http://schemas.microsoft.com/office/drawing/2014/main" id="{D3513318-DAB4-440B-B8F3-3CEA25C19A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02" y="2415"/>
                <a:ext cx="35" cy="47"/>
              </a:xfrm>
              <a:custGeom>
                <a:avLst/>
                <a:gdLst>
                  <a:gd name="T0" fmla="*/ 60 w 60"/>
                  <a:gd name="T1" fmla="*/ 78 h 80"/>
                  <a:gd name="T2" fmla="*/ 48 w 60"/>
                  <a:gd name="T3" fmla="*/ 78 h 80"/>
                  <a:gd name="T4" fmla="*/ 48 w 60"/>
                  <a:gd name="T5" fmla="*/ 66 h 80"/>
                  <a:gd name="T6" fmla="*/ 48 w 60"/>
                  <a:gd name="T7" fmla="*/ 66 h 80"/>
                  <a:gd name="T8" fmla="*/ 25 w 60"/>
                  <a:gd name="T9" fmla="*/ 80 h 80"/>
                  <a:gd name="T10" fmla="*/ 7 w 60"/>
                  <a:gd name="T11" fmla="*/ 74 h 80"/>
                  <a:gd name="T12" fmla="*/ 1 w 60"/>
                  <a:gd name="T13" fmla="*/ 58 h 80"/>
                  <a:gd name="T14" fmla="*/ 26 w 60"/>
                  <a:gd name="T15" fmla="*/ 33 h 80"/>
                  <a:gd name="T16" fmla="*/ 48 w 60"/>
                  <a:gd name="T17" fmla="*/ 30 h 80"/>
                  <a:gd name="T18" fmla="*/ 33 w 60"/>
                  <a:gd name="T19" fmla="*/ 11 h 80"/>
                  <a:gd name="T20" fmla="*/ 8 w 60"/>
                  <a:gd name="T21" fmla="*/ 20 h 80"/>
                  <a:gd name="T22" fmla="*/ 8 w 60"/>
                  <a:gd name="T23" fmla="*/ 7 h 80"/>
                  <a:gd name="T24" fmla="*/ 33 w 60"/>
                  <a:gd name="T25" fmla="*/ 0 h 80"/>
                  <a:gd name="T26" fmla="*/ 59 w 60"/>
                  <a:gd name="T27" fmla="*/ 28 h 80"/>
                  <a:gd name="T28" fmla="*/ 60 w 60"/>
                  <a:gd name="T29" fmla="*/ 78 h 80"/>
                  <a:gd name="T30" fmla="*/ 48 w 60"/>
                  <a:gd name="T31" fmla="*/ 41 h 80"/>
                  <a:gd name="T32" fmla="*/ 30 w 60"/>
                  <a:gd name="T33" fmla="*/ 43 h 80"/>
                  <a:gd name="T34" fmla="*/ 17 w 60"/>
                  <a:gd name="T35" fmla="*/ 47 h 80"/>
                  <a:gd name="T36" fmla="*/ 13 w 60"/>
                  <a:gd name="T37" fmla="*/ 58 h 80"/>
                  <a:gd name="T38" fmla="*/ 17 w 60"/>
                  <a:gd name="T39" fmla="*/ 67 h 80"/>
                  <a:gd name="T40" fmla="*/ 27 w 60"/>
                  <a:gd name="T41" fmla="*/ 70 h 80"/>
                  <a:gd name="T42" fmla="*/ 42 w 60"/>
                  <a:gd name="T43" fmla="*/ 64 h 80"/>
                  <a:gd name="T44" fmla="*/ 48 w 60"/>
                  <a:gd name="T45" fmla="*/ 48 h 80"/>
                  <a:gd name="T46" fmla="*/ 48 w 60"/>
                  <a:gd name="T47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0">
                    <a:moveTo>
                      <a:pt x="60" y="78"/>
                    </a:move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cubicBezTo>
                      <a:pt x="43" y="75"/>
                      <a:pt x="34" y="80"/>
                      <a:pt x="25" y="80"/>
                    </a:cubicBezTo>
                    <a:cubicBezTo>
                      <a:pt x="18" y="80"/>
                      <a:pt x="12" y="78"/>
                      <a:pt x="7" y="74"/>
                    </a:cubicBezTo>
                    <a:cubicBezTo>
                      <a:pt x="3" y="70"/>
                      <a:pt x="0" y="64"/>
                      <a:pt x="1" y="58"/>
                    </a:cubicBezTo>
                    <a:cubicBezTo>
                      <a:pt x="1" y="44"/>
                      <a:pt x="9" y="36"/>
                      <a:pt x="26" y="33"/>
                    </a:cubicBezTo>
                    <a:lnTo>
                      <a:pt x="48" y="30"/>
                    </a:lnTo>
                    <a:cubicBezTo>
                      <a:pt x="48" y="17"/>
                      <a:pt x="43" y="11"/>
                      <a:pt x="33" y="11"/>
                    </a:cubicBezTo>
                    <a:cubicBezTo>
                      <a:pt x="23" y="11"/>
                      <a:pt x="15" y="14"/>
                      <a:pt x="8" y="20"/>
                    </a:cubicBezTo>
                    <a:lnTo>
                      <a:pt x="8" y="7"/>
                    </a:lnTo>
                    <a:cubicBezTo>
                      <a:pt x="15" y="3"/>
                      <a:pt x="24" y="0"/>
                      <a:pt x="33" y="0"/>
                    </a:cubicBezTo>
                    <a:cubicBezTo>
                      <a:pt x="50" y="0"/>
                      <a:pt x="59" y="10"/>
                      <a:pt x="59" y="28"/>
                    </a:cubicBezTo>
                    <a:lnTo>
                      <a:pt x="60" y="78"/>
                    </a:lnTo>
                    <a:close/>
                    <a:moveTo>
                      <a:pt x="48" y="41"/>
                    </a:moveTo>
                    <a:lnTo>
                      <a:pt x="30" y="43"/>
                    </a:lnTo>
                    <a:cubicBezTo>
                      <a:pt x="25" y="43"/>
                      <a:pt x="21" y="45"/>
                      <a:pt x="17" y="47"/>
                    </a:cubicBezTo>
                    <a:cubicBezTo>
                      <a:pt x="14" y="50"/>
                      <a:pt x="12" y="54"/>
                      <a:pt x="13" y="58"/>
                    </a:cubicBezTo>
                    <a:cubicBezTo>
                      <a:pt x="13" y="61"/>
                      <a:pt x="14" y="64"/>
                      <a:pt x="17" y="67"/>
                    </a:cubicBezTo>
                    <a:cubicBezTo>
                      <a:pt x="20" y="69"/>
                      <a:pt x="23" y="70"/>
                      <a:pt x="27" y="70"/>
                    </a:cubicBezTo>
                    <a:cubicBezTo>
                      <a:pt x="33" y="70"/>
                      <a:pt x="38" y="68"/>
                      <a:pt x="42" y="64"/>
                    </a:cubicBezTo>
                    <a:cubicBezTo>
                      <a:pt x="46" y="60"/>
                      <a:pt x="48" y="54"/>
                      <a:pt x="48" y="48"/>
                    </a:cubicBez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95">
                <a:extLst>
                  <a:ext uri="{FF2B5EF4-FFF2-40B4-BE49-F238E27FC236}">
                    <a16:creationId xmlns:a16="http://schemas.microsoft.com/office/drawing/2014/main" id="{4546FB46-AA0A-470D-A715-DDE83660F3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0" y="2396"/>
                <a:ext cx="41" cy="66"/>
              </a:xfrm>
              <a:custGeom>
                <a:avLst/>
                <a:gdLst>
                  <a:gd name="T0" fmla="*/ 13 w 70"/>
                  <a:gd name="T1" fmla="*/ 100 h 113"/>
                  <a:gd name="T2" fmla="*/ 13 w 70"/>
                  <a:gd name="T3" fmla="*/ 100 h 113"/>
                  <a:gd name="T4" fmla="*/ 13 w 70"/>
                  <a:gd name="T5" fmla="*/ 111 h 113"/>
                  <a:gd name="T6" fmla="*/ 0 w 70"/>
                  <a:gd name="T7" fmla="*/ 111 h 113"/>
                  <a:gd name="T8" fmla="*/ 0 w 70"/>
                  <a:gd name="T9" fmla="*/ 0 h 113"/>
                  <a:gd name="T10" fmla="*/ 13 w 70"/>
                  <a:gd name="T11" fmla="*/ 0 h 113"/>
                  <a:gd name="T12" fmla="*/ 13 w 70"/>
                  <a:gd name="T13" fmla="*/ 49 h 113"/>
                  <a:gd name="T14" fmla="*/ 13 w 70"/>
                  <a:gd name="T15" fmla="*/ 49 h 113"/>
                  <a:gd name="T16" fmla="*/ 39 w 70"/>
                  <a:gd name="T17" fmla="*/ 34 h 113"/>
                  <a:gd name="T18" fmla="*/ 61 w 70"/>
                  <a:gd name="T19" fmla="*/ 44 h 113"/>
                  <a:gd name="T20" fmla="*/ 70 w 70"/>
                  <a:gd name="T21" fmla="*/ 71 h 113"/>
                  <a:gd name="T22" fmla="*/ 60 w 70"/>
                  <a:gd name="T23" fmla="*/ 101 h 113"/>
                  <a:gd name="T24" fmla="*/ 35 w 70"/>
                  <a:gd name="T25" fmla="*/ 113 h 113"/>
                  <a:gd name="T26" fmla="*/ 13 w 70"/>
                  <a:gd name="T27" fmla="*/ 100 h 113"/>
                  <a:gd name="T28" fmla="*/ 13 w 70"/>
                  <a:gd name="T29" fmla="*/ 70 h 113"/>
                  <a:gd name="T30" fmla="*/ 13 w 70"/>
                  <a:gd name="T31" fmla="*/ 80 h 113"/>
                  <a:gd name="T32" fmla="*/ 19 w 70"/>
                  <a:gd name="T33" fmla="*/ 96 h 113"/>
                  <a:gd name="T34" fmla="*/ 34 w 70"/>
                  <a:gd name="T35" fmla="*/ 103 h 113"/>
                  <a:gd name="T36" fmla="*/ 51 w 70"/>
                  <a:gd name="T37" fmla="*/ 94 h 113"/>
                  <a:gd name="T38" fmla="*/ 58 w 70"/>
                  <a:gd name="T39" fmla="*/ 71 h 113"/>
                  <a:gd name="T40" fmla="*/ 52 w 70"/>
                  <a:gd name="T41" fmla="*/ 51 h 113"/>
                  <a:gd name="T42" fmla="*/ 36 w 70"/>
                  <a:gd name="T43" fmla="*/ 44 h 113"/>
                  <a:gd name="T44" fmla="*/ 19 w 70"/>
                  <a:gd name="T45" fmla="*/ 52 h 113"/>
                  <a:gd name="T46" fmla="*/ 13 w 70"/>
                  <a:gd name="T47" fmla="*/ 7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3">
                    <a:moveTo>
                      <a:pt x="13" y="100"/>
                    </a:moveTo>
                    <a:lnTo>
                      <a:pt x="13" y="100"/>
                    </a:lnTo>
                    <a:lnTo>
                      <a:pt x="13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3" y="49"/>
                    </a:lnTo>
                    <a:lnTo>
                      <a:pt x="13" y="49"/>
                    </a:lnTo>
                    <a:cubicBezTo>
                      <a:pt x="18" y="40"/>
                      <a:pt x="28" y="34"/>
                      <a:pt x="39" y="34"/>
                    </a:cubicBezTo>
                    <a:cubicBezTo>
                      <a:pt x="47" y="34"/>
                      <a:pt x="56" y="38"/>
                      <a:pt x="61" y="44"/>
                    </a:cubicBezTo>
                    <a:cubicBezTo>
                      <a:pt x="67" y="52"/>
                      <a:pt x="70" y="62"/>
                      <a:pt x="70" y="71"/>
                    </a:cubicBezTo>
                    <a:cubicBezTo>
                      <a:pt x="70" y="82"/>
                      <a:pt x="67" y="93"/>
                      <a:pt x="60" y="101"/>
                    </a:cubicBezTo>
                    <a:cubicBezTo>
                      <a:pt x="54" y="109"/>
                      <a:pt x="45" y="113"/>
                      <a:pt x="35" y="113"/>
                    </a:cubicBezTo>
                    <a:cubicBezTo>
                      <a:pt x="26" y="113"/>
                      <a:pt x="17" y="108"/>
                      <a:pt x="13" y="100"/>
                    </a:cubicBezTo>
                    <a:close/>
                    <a:moveTo>
                      <a:pt x="13" y="70"/>
                    </a:moveTo>
                    <a:lnTo>
                      <a:pt x="13" y="80"/>
                    </a:lnTo>
                    <a:cubicBezTo>
                      <a:pt x="13" y="86"/>
                      <a:pt x="15" y="92"/>
                      <a:pt x="19" y="96"/>
                    </a:cubicBezTo>
                    <a:cubicBezTo>
                      <a:pt x="23" y="100"/>
                      <a:pt x="28" y="103"/>
                      <a:pt x="34" y="103"/>
                    </a:cubicBezTo>
                    <a:cubicBezTo>
                      <a:pt x="41" y="103"/>
                      <a:pt x="47" y="100"/>
                      <a:pt x="51" y="94"/>
                    </a:cubicBezTo>
                    <a:cubicBezTo>
                      <a:pt x="56" y="87"/>
                      <a:pt x="58" y="79"/>
                      <a:pt x="58" y="71"/>
                    </a:cubicBezTo>
                    <a:cubicBezTo>
                      <a:pt x="58" y="64"/>
                      <a:pt x="56" y="57"/>
                      <a:pt x="52" y="51"/>
                    </a:cubicBezTo>
                    <a:cubicBezTo>
                      <a:pt x="48" y="47"/>
                      <a:pt x="42" y="44"/>
                      <a:pt x="36" y="44"/>
                    </a:cubicBezTo>
                    <a:cubicBezTo>
                      <a:pt x="30" y="44"/>
                      <a:pt x="23" y="47"/>
                      <a:pt x="19" y="52"/>
                    </a:cubicBezTo>
                    <a:cubicBezTo>
                      <a:pt x="15" y="57"/>
                      <a:pt x="12" y="63"/>
                      <a:pt x="13" y="7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96">
                <a:extLst>
                  <a:ext uri="{FF2B5EF4-FFF2-40B4-BE49-F238E27FC236}">
                    <a16:creationId xmlns:a16="http://schemas.microsoft.com/office/drawing/2014/main" id="{B1F20144-A286-4ABC-8333-FC99CA13FD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97" y="2416"/>
                <a:ext cx="41" cy="46"/>
              </a:xfrm>
              <a:custGeom>
                <a:avLst/>
                <a:gdLst>
                  <a:gd name="T0" fmla="*/ 69 w 70"/>
                  <a:gd name="T1" fmla="*/ 43 h 79"/>
                  <a:gd name="T2" fmla="*/ 16 w 70"/>
                  <a:gd name="T3" fmla="*/ 43 h 79"/>
                  <a:gd name="T4" fmla="*/ 23 w 70"/>
                  <a:gd name="T5" fmla="*/ 62 h 79"/>
                  <a:gd name="T6" fmla="*/ 41 w 70"/>
                  <a:gd name="T7" fmla="*/ 69 h 79"/>
                  <a:gd name="T8" fmla="*/ 64 w 70"/>
                  <a:gd name="T9" fmla="*/ 60 h 79"/>
                  <a:gd name="T10" fmla="*/ 64 w 70"/>
                  <a:gd name="T11" fmla="*/ 72 h 79"/>
                  <a:gd name="T12" fmla="*/ 38 w 70"/>
                  <a:gd name="T13" fmla="*/ 79 h 79"/>
                  <a:gd name="T14" fmla="*/ 13 w 70"/>
                  <a:gd name="T15" fmla="*/ 69 h 79"/>
                  <a:gd name="T16" fmla="*/ 14 w 70"/>
                  <a:gd name="T17" fmla="*/ 11 h 79"/>
                  <a:gd name="T18" fmla="*/ 39 w 70"/>
                  <a:gd name="T19" fmla="*/ 0 h 79"/>
                  <a:gd name="T20" fmla="*/ 61 w 70"/>
                  <a:gd name="T21" fmla="*/ 10 h 79"/>
                  <a:gd name="T22" fmla="*/ 69 w 70"/>
                  <a:gd name="T23" fmla="*/ 36 h 79"/>
                  <a:gd name="T24" fmla="*/ 69 w 70"/>
                  <a:gd name="T25" fmla="*/ 43 h 79"/>
                  <a:gd name="T26" fmla="*/ 57 w 70"/>
                  <a:gd name="T27" fmla="*/ 32 h 79"/>
                  <a:gd name="T28" fmla="*/ 52 w 70"/>
                  <a:gd name="T29" fmla="*/ 16 h 79"/>
                  <a:gd name="T30" fmla="*/ 38 w 70"/>
                  <a:gd name="T31" fmla="*/ 10 h 79"/>
                  <a:gd name="T32" fmla="*/ 23 w 70"/>
                  <a:gd name="T33" fmla="*/ 16 h 79"/>
                  <a:gd name="T34" fmla="*/ 16 w 70"/>
                  <a:gd name="T35" fmla="*/ 32 h 79"/>
                  <a:gd name="T36" fmla="*/ 57 w 70"/>
                  <a:gd name="T37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9">
                    <a:moveTo>
                      <a:pt x="69" y="43"/>
                    </a:moveTo>
                    <a:lnTo>
                      <a:pt x="16" y="43"/>
                    </a:lnTo>
                    <a:cubicBezTo>
                      <a:pt x="16" y="50"/>
                      <a:pt x="18" y="56"/>
                      <a:pt x="23" y="62"/>
                    </a:cubicBezTo>
                    <a:cubicBezTo>
                      <a:pt x="27" y="66"/>
                      <a:pt x="34" y="69"/>
                      <a:pt x="41" y="69"/>
                    </a:cubicBezTo>
                    <a:cubicBezTo>
                      <a:pt x="49" y="69"/>
                      <a:pt x="57" y="66"/>
                      <a:pt x="64" y="60"/>
                    </a:cubicBezTo>
                    <a:lnTo>
                      <a:pt x="64" y="72"/>
                    </a:lnTo>
                    <a:cubicBezTo>
                      <a:pt x="56" y="77"/>
                      <a:pt x="47" y="79"/>
                      <a:pt x="38" y="79"/>
                    </a:cubicBezTo>
                    <a:cubicBezTo>
                      <a:pt x="28" y="79"/>
                      <a:pt x="19" y="75"/>
                      <a:pt x="13" y="69"/>
                    </a:cubicBezTo>
                    <a:cubicBezTo>
                      <a:pt x="0" y="51"/>
                      <a:pt x="1" y="28"/>
                      <a:pt x="14" y="11"/>
                    </a:cubicBezTo>
                    <a:cubicBezTo>
                      <a:pt x="20" y="4"/>
                      <a:pt x="29" y="0"/>
                      <a:pt x="39" y="0"/>
                    </a:cubicBezTo>
                    <a:cubicBezTo>
                      <a:pt x="47" y="0"/>
                      <a:pt x="56" y="3"/>
                      <a:pt x="61" y="10"/>
                    </a:cubicBezTo>
                    <a:cubicBezTo>
                      <a:pt x="67" y="17"/>
                      <a:pt x="70" y="27"/>
                      <a:pt x="69" y="36"/>
                    </a:cubicBezTo>
                    <a:lnTo>
                      <a:pt x="69" y="43"/>
                    </a:lnTo>
                    <a:close/>
                    <a:moveTo>
                      <a:pt x="57" y="32"/>
                    </a:moveTo>
                    <a:cubicBezTo>
                      <a:pt x="57" y="26"/>
                      <a:pt x="55" y="21"/>
                      <a:pt x="52" y="16"/>
                    </a:cubicBezTo>
                    <a:cubicBezTo>
                      <a:pt x="48" y="12"/>
                      <a:pt x="43" y="10"/>
                      <a:pt x="38" y="10"/>
                    </a:cubicBezTo>
                    <a:cubicBezTo>
                      <a:pt x="32" y="10"/>
                      <a:pt x="27" y="12"/>
                      <a:pt x="23" y="16"/>
                    </a:cubicBezTo>
                    <a:cubicBezTo>
                      <a:pt x="19" y="21"/>
                      <a:pt x="17" y="26"/>
                      <a:pt x="16" y="32"/>
                    </a:cubicBez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Rectangle 97">
                <a:extLst>
                  <a:ext uri="{FF2B5EF4-FFF2-40B4-BE49-F238E27FC236}">
                    <a16:creationId xmlns:a16="http://schemas.microsoft.com/office/drawing/2014/main" id="{35C62121-3444-433D-AF90-81D159C2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2396"/>
                <a:ext cx="7" cy="65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8">
                <a:extLst>
                  <a:ext uri="{FF2B5EF4-FFF2-40B4-BE49-F238E27FC236}">
                    <a16:creationId xmlns:a16="http://schemas.microsoft.com/office/drawing/2014/main" id="{B9EFB371-C77A-418E-9E43-58433EC82B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8" y="2416"/>
                <a:ext cx="9" cy="46"/>
              </a:xfrm>
              <a:custGeom>
                <a:avLst/>
                <a:gdLst>
                  <a:gd name="T0" fmla="*/ 8 w 16"/>
                  <a:gd name="T1" fmla="*/ 17 h 79"/>
                  <a:gd name="T2" fmla="*/ 2 w 16"/>
                  <a:gd name="T3" fmla="*/ 14 h 79"/>
                  <a:gd name="T4" fmla="*/ 0 w 16"/>
                  <a:gd name="T5" fmla="*/ 8 h 79"/>
                  <a:gd name="T6" fmla="*/ 2 w 16"/>
                  <a:gd name="T7" fmla="*/ 3 h 79"/>
                  <a:gd name="T8" fmla="*/ 8 w 16"/>
                  <a:gd name="T9" fmla="*/ 0 h 79"/>
                  <a:gd name="T10" fmla="*/ 14 w 16"/>
                  <a:gd name="T11" fmla="*/ 3 h 79"/>
                  <a:gd name="T12" fmla="*/ 16 w 16"/>
                  <a:gd name="T13" fmla="*/ 8 h 79"/>
                  <a:gd name="T14" fmla="*/ 14 w 16"/>
                  <a:gd name="T15" fmla="*/ 14 h 79"/>
                  <a:gd name="T16" fmla="*/ 8 w 16"/>
                  <a:gd name="T17" fmla="*/ 17 h 79"/>
                  <a:gd name="T18" fmla="*/ 8 w 16"/>
                  <a:gd name="T19" fmla="*/ 79 h 79"/>
                  <a:gd name="T20" fmla="*/ 2 w 16"/>
                  <a:gd name="T21" fmla="*/ 77 h 79"/>
                  <a:gd name="T22" fmla="*/ 0 w 16"/>
                  <a:gd name="T23" fmla="*/ 71 h 79"/>
                  <a:gd name="T24" fmla="*/ 2 w 16"/>
                  <a:gd name="T25" fmla="*/ 65 h 79"/>
                  <a:gd name="T26" fmla="*/ 8 w 16"/>
                  <a:gd name="T27" fmla="*/ 63 h 79"/>
                  <a:gd name="T28" fmla="*/ 14 w 16"/>
                  <a:gd name="T29" fmla="*/ 65 h 79"/>
                  <a:gd name="T30" fmla="*/ 16 w 16"/>
                  <a:gd name="T31" fmla="*/ 71 h 79"/>
                  <a:gd name="T32" fmla="*/ 14 w 16"/>
                  <a:gd name="T33" fmla="*/ 77 h 79"/>
                  <a:gd name="T34" fmla="*/ 8 w 16"/>
                  <a:gd name="T3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79">
                    <a:moveTo>
                      <a:pt x="8" y="17"/>
                    </a:moveTo>
                    <a:cubicBezTo>
                      <a:pt x="6" y="17"/>
                      <a:pt x="3" y="16"/>
                      <a:pt x="2" y="14"/>
                    </a:cubicBezTo>
                    <a:cubicBezTo>
                      <a:pt x="0" y="13"/>
                      <a:pt x="0" y="11"/>
                      <a:pt x="0" y="8"/>
                    </a:cubicBezTo>
                    <a:cubicBezTo>
                      <a:pt x="0" y="6"/>
                      <a:pt x="0" y="4"/>
                      <a:pt x="2" y="3"/>
                    </a:cubicBezTo>
                    <a:cubicBezTo>
                      <a:pt x="3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3"/>
                    </a:cubicBezTo>
                    <a:cubicBezTo>
                      <a:pt x="15" y="4"/>
                      <a:pt x="16" y="6"/>
                      <a:pt x="16" y="8"/>
                    </a:cubicBezTo>
                    <a:cubicBezTo>
                      <a:pt x="16" y="11"/>
                      <a:pt x="15" y="13"/>
                      <a:pt x="14" y="14"/>
                    </a:cubicBezTo>
                    <a:cubicBezTo>
                      <a:pt x="12" y="16"/>
                      <a:pt x="10" y="17"/>
                      <a:pt x="8" y="17"/>
                    </a:cubicBezTo>
                    <a:close/>
                    <a:moveTo>
                      <a:pt x="8" y="79"/>
                    </a:moveTo>
                    <a:cubicBezTo>
                      <a:pt x="6" y="79"/>
                      <a:pt x="3" y="78"/>
                      <a:pt x="2" y="77"/>
                    </a:cubicBezTo>
                    <a:cubicBezTo>
                      <a:pt x="0" y="75"/>
                      <a:pt x="0" y="73"/>
                      <a:pt x="0" y="71"/>
                    </a:cubicBezTo>
                    <a:cubicBezTo>
                      <a:pt x="0" y="69"/>
                      <a:pt x="0" y="67"/>
                      <a:pt x="2" y="65"/>
                    </a:cubicBezTo>
                    <a:cubicBezTo>
                      <a:pt x="3" y="63"/>
                      <a:pt x="6" y="63"/>
                      <a:pt x="8" y="63"/>
                    </a:cubicBezTo>
                    <a:cubicBezTo>
                      <a:pt x="10" y="63"/>
                      <a:pt x="12" y="63"/>
                      <a:pt x="14" y="65"/>
                    </a:cubicBezTo>
                    <a:cubicBezTo>
                      <a:pt x="15" y="67"/>
                      <a:pt x="16" y="69"/>
                      <a:pt x="16" y="71"/>
                    </a:cubicBezTo>
                    <a:cubicBezTo>
                      <a:pt x="16" y="73"/>
                      <a:pt x="15" y="75"/>
                      <a:pt x="14" y="77"/>
                    </a:cubicBezTo>
                    <a:cubicBezTo>
                      <a:pt x="12" y="78"/>
                      <a:pt x="10" y="79"/>
                      <a:pt x="8" y="79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99">
                <a:extLst>
                  <a:ext uri="{FF2B5EF4-FFF2-40B4-BE49-F238E27FC236}">
                    <a16:creationId xmlns:a16="http://schemas.microsoft.com/office/drawing/2014/main" id="{BB54D42F-3866-41E0-ACFE-1E30AFA14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9" y="2415"/>
                <a:ext cx="36" cy="47"/>
              </a:xfrm>
              <a:custGeom>
                <a:avLst/>
                <a:gdLst>
                  <a:gd name="T0" fmla="*/ 60 w 60"/>
                  <a:gd name="T1" fmla="*/ 78 h 80"/>
                  <a:gd name="T2" fmla="*/ 47 w 60"/>
                  <a:gd name="T3" fmla="*/ 78 h 80"/>
                  <a:gd name="T4" fmla="*/ 47 w 60"/>
                  <a:gd name="T5" fmla="*/ 66 h 80"/>
                  <a:gd name="T6" fmla="*/ 47 w 60"/>
                  <a:gd name="T7" fmla="*/ 66 h 80"/>
                  <a:gd name="T8" fmla="*/ 24 w 60"/>
                  <a:gd name="T9" fmla="*/ 80 h 80"/>
                  <a:gd name="T10" fmla="*/ 6 w 60"/>
                  <a:gd name="T11" fmla="*/ 74 h 80"/>
                  <a:gd name="T12" fmla="*/ 0 w 60"/>
                  <a:gd name="T13" fmla="*/ 58 h 80"/>
                  <a:gd name="T14" fmla="*/ 25 w 60"/>
                  <a:gd name="T15" fmla="*/ 33 h 80"/>
                  <a:gd name="T16" fmla="*/ 48 w 60"/>
                  <a:gd name="T17" fmla="*/ 30 h 80"/>
                  <a:gd name="T18" fmla="*/ 32 w 60"/>
                  <a:gd name="T19" fmla="*/ 11 h 80"/>
                  <a:gd name="T20" fmla="*/ 7 w 60"/>
                  <a:gd name="T21" fmla="*/ 20 h 80"/>
                  <a:gd name="T22" fmla="*/ 7 w 60"/>
                  <a:gd name="T23" fmla="*/ 7 h 80"/>
                  <a:gd name="T24" fmla="*/ 32 w 60"/>
                  <a:gd name="T25" fmla="*/ 0 h 80"/>
                  <a:gd name="T26" fmla="*/ 59 w 60"/>
                  <a:gd name="T27" fmla="*/ 28 h 80"/>
                  <a:gd name="T28" fmla="*/ 60 w 60"/>
                  <a:gd name="T29" fmla="*/ 78 h 80"/>
                  <a:gd name="T30" fmla="*/ 47 w 60"/>
                  <a:gd name="T31" fmla="*/ 41 h 80"/>
                  <a:gd name="T32" fmla="*/ 29 w 60"/>
                  <a:gd name="T33" fmla="*/ 43 h 80"/>
                  <a:gd name="T34" fmla="*/ 17 w 60"/>
                  <a:gd name="T35" fmla="*/ 47 h 80"/>
                  <a:gd name="T36" fmla="*/ 12 w 60"/>
                  <a:gd name="T37" fmla="*/ 58 h 80"/>
                  <a:gd name="T38" fmla="*/ 16 w 60"/>
                  <a:gd name="T39" fmla="*/ 67 h 80"/>
                  <a:gd name="T40" fmla="*/ 27 w 60"/>
                  <a:gd name="T41" fmla="*/ 70 h 80"/>
                  <a:gd name="T42" fmla="*/ 41 w 60"/>
                  <a:gd name="T43" fmla="*/ 64 h 80"/>
                  <a:gd name="T44" fmla="*/ 47 w 60"/>
                  <a:gd name="T45" fmla="*/ 48 h 80"/>
                  <a:gd name="T46" fmla="*/ 47 w 60"/>
                  <a:gd name="T47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0">
                    <a:moveTo>
                      <a:pt x="60" y="78"/>
                    </a:moveTo>
                    <a:lnTo>
                      <a:pt x="47" y="78"/>
                    </a:lnTo>
                    <a:lnTo>
                      <a:pt x="47" y="66"/>
                    </a:lnTo>
                    <a:lnTo>
                      <a:pt x="47" y="66"/>
                    </a:lnTo>
                    <a:cubicBezTo>
                      <a:pt x="43" y="75"/>
                      <a:pt x="34" y="80"/>
                      <a:pt x="24" y="80"/>
                    </a:cubicBezTo>
                    <a:cubicBezTo>
                      <a:pt x="18" y="80"/>
                      <a:pt x="11" y="78"/>
                      <a:pt x="6" y="74"/>
                    </a:cubicBezTo>
                    <a:cubicBezTo>
                      <a:pt x="2" y="70"/>
                      <a:pt x="0" y="64"/>
                      <a:pt x="0" y="58"/>
                    </a:cubicBezTo>
                    <a:cubicBezTo>
                      <a:pt x="0" y="44"/>
                      <a:pt x="8" y="36"/>
                      <a:pt x="25" y="33"/>
                    </a:cubicBezTo>
                    <a:lnTo>
                      <a:pt x="48" y="30"/>
                    </a:lnTo>
                    <a:cubicBezTo>
                      <a:pt x="48" y="17"/>
                      <a:pt x="42" y="11"/>
                      <a:pt x="32" y="11"/>
                    </a:cubicBezTo>
                    <a:cubicBezTo>
                      <a:pt x="23" y="11"/>
                      <a:pt x="14" y="14"/>
                      <a:pt x="7" y="20"/>
                    </a:cubicBezTo>
                    <a:lnTo>
                      <a:pt x="7" y="7"/>
                    </a:lnTo>
                    <a:cubicBezTo>
                      <a:pt x="15" y="3"/>
                      <a:pt x="23" y="0"/>
                      <a:pt x="32" y="0"/>
                    </a:cubicBezTo>
                    <a:cubicBezTo>
                      <a:pt x="50" y="0"/>
                      <a:pt x="59" y="10"/>
                      <a:pt x="59" y="28"/>
                    </a:cubicBezTo>
                    <a:lnTo>
                      <a:pt x="60" y="78"/>
                    </a:lnTo>
                    <a:close/>
                    <a:moveTo>
                      <a:pt x="47" y="41"/>
                    </a:moveTo>
                    <a:lnTo>
                      <a:pt x="29" y="43"/>
                    </a:lnTo>
                    <a:cubicBezTo>
                      <a:pt x="25" y="43"/>
                      <a:pt x="20" y="45"/>
                      <a:pt x="17" y="47"/>
                    </a:cubicBezTo>
                    <a:cubicBezTo>
                      <a:pt x="13" y="50"/>
                      <a:pt x="12" y="54"/>
                      <a:pt x="12" y="58"/>
                    </a:cubicBezTo>
                    <a:cubicBezTo>
                      <a:pt x="12" y="61"/>
                      <a:pt x="14" y="64"/>
                      <a:pt x="16" y="67"/>
                    </a:cubicBezTo>
                    <a:cubicBezTo>
                      <a:pt x="19" y="69"/>
                      <a:pt x="23" y="70"/>
                      <a:pt x="27" y="70"/>
                    </a:cubicBezTo>
                    <a:cubicBezTo>
                      <a:pt x="32" y="70"/>
                      <a:pt x="38" y="68"/>
                      <a:pt x="41" y="64"/>
                    </a:cubicBezTo>
                    <a:cubicBezTo>
                      <a:pt x="45" y="60"/>
                      <a:pt x="47" y="54"/>
                      <a:pt x="47" y="48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00">
                <a:extLst>
                  <a:ext uri="{FF2B5EF4-FFF2-40B4-BE49-F238E27FC236}">
                    <a16:creationId xmlns:a16="http://schemas.microsoft.com/office/drawing/2014/main" id="{F7FEF755-913C-4560-8EF8-AAF4EF8DD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2417"/>
                <a:ext cx="37" cy="44"/>
              </a:xfrm>
              <a:custGeom>
                <a:avLst/>
                <a:gdLst>
                  <a:gd name="T0" fmla="*/ 62 w 62"/>
                  <a:gd name="T1" fmla="*/ 3 h 75"/>
                  <a:gd name="T2" fmla="*/ 17 w 62"/>
                  <a:gd name="T3" fmla="*/ 65 h 75"/>
                  <a:gd name="T4" fmla="*/ 62 w 62"/>
                  <a:gd name="T5" fmla="*/ 65 h 75"/>
                  <a:gd name="T6" fmla="*/ 62 w 62"/>
                  <a:gd name="T7" fmla="*/ 75 h 75"/>
                  <a:gd name="T8" fmla="*/ 0 w 62"/>
                  <a:gd name="T9" fmla="*/ 75 h 75"/>
                  <a:gd name="T10" fmla="*/ 0 w 62"/>
                  <a:gd name="T11" fmla="*/ 71 h 75"/>
                  <a:gd name="T12" fmla="*/ 44 w 62"/>
                  <a:gd name="T13" fmla="*/ 10 h 75"/>
                  <a:gd name="T14" fmla="*/ 4 w 62"/>
                  <a:gd name="T15" fmla="*/ 10 h 75"/>
                  <a:gd name="T16" fmla="*/ 4 w 62"/>
                  <a:gd name="T17" fmla="*/ 0 h 75"/>
                  <a:gd name="T18" fmla="*/ 62 w 62"/>
                  <a:gd name="T19" fmla="*/ 0 h 75"/>
                  <a:gd name="T20" fmla="*/ 62 w 62"/>
                  <a:gd name="T21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75">
                    <a:moveTo>
                      <a:pt x="62" y="3"/>
                    </a:moveTo>
                    <a:lnTo>
                      <a:pt x="17" y="65"/>
                    </a:lnTo>
                    <a:lnTo>
                      <a:pt x="62" y="65"/>
                    </a:lnTo>
                    <a:lnTo>
                      <a:pt x="62" y="75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44" y="10"/>
                    </a:lnTo>
                    <a:lnTo>
                      <a:pt x="4" y="10"/>
                    </a:lnTo>
                    <a:lnTo>
                      <a:pt x="4" y="0"/>
                    </a:lnTo>
                    <a:lnTo>
                      <a:pt x="62" y="0"/>
                    </a:lnTo>
                    <a:lnTo>
                      <a:pt x="62" y="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01">
                <a:extLst>
                  <a:ext uri="{FF2B5EF4-FFF2-40B4-BE49-F238E27FC236}">
                    <a16:creationId xmlns:a16="http://schemas.microsoft.com/office/drawing/2014/main" id="{E5856D63-73BD-4D47-ABA2-152E2CB00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94" y="2396"/>
                <a:ext cx="41" cy="69"/>
              </a:xfrm>
              <a:custGeom>
                <a:avLst/>
                <a:gdLst>
                  <a:gd name="T0" fmla="*/ 70 w 70"/>
                  <a:gd name="T1" fmla="*/ 110 h 117"/>
                  <a:gd name="T2" fmla="*/ 58 w 70"/>
                  <a:gd name="T3" fmla="*/ 110 h 117"/>
                  <a:gd name="T4" fmla="*/ 58 w 70"/>
                  <a:gd name="T5" fmla="*/ 98 h 117"/>
                  <a:gd name="T6" fmla="*/ 58 w 70"/>
                  <a:gd name="T7" fmla="*/ 98 h 117"/>
                  <a:gd name="T8" fmla="*/ 9 w 70"/>
                  <a:gd name="T9" fmla="*/ 102 h 117"/>
                  <a:gd name="T10" fmla="*/ 1 w 70"/>
                  <a:gd name="T11" fmla="*/ 75 h 117"/>
                  <a:gd name="T12" fmla="*/ 10 w 70"/>
                  <a:gd name="T13" fmla="*/ 45 h 117"/>
                  <a:gd name="T14" fmla="*/ 35 w 70"/>
                  <a:gd name="T15" fmla="*/ 34 h 117"/>
                  <a:gd name="T16" fmla="*/ 58 w 70"/>
                  <a:gd name="T17" fmla="*/ 46 h 117"/>
                  <a:gd name="T18" fmla="*/ 58 w 70"/>
                  <a:gd name="T19" fmla="*/ 46 h 117"/>
                  <a:gd name="T20" fmla="*/ 58 w 70"/>
                  <a:gd name="T21" fmla="*/ 0 h 117"/>
                  <a:gd name="T22" fmla="*/ 70 w 70"/>
                  <a:gd name="T23" fmla="*/ 0 h 117"/>
                  <a:gd name="T24" fmla="*/ 70 w 70"/>
                  <a:gd name="T25" fmla="*/ 110 h 117"/>
                  <a:gd name="T26" fmla="*/ 58 w 70"/>
                  <a:gd name="T27" fmla="*/ 76 h 117"/>
                  <a:gd name="T28" fmla="*/ 58 w 70"/>
                  <a:gd name="T29" fmla="*/ 65 h 117"/>
                  <a:gd name="T30" fmla="*/ 52 w 70"/>
                  <a:gd name="T31" fmla="*/ 50 h 117"/>
                  <a:gd name="T32" fmla="*/ 36 w 70"/>
                  <a:gd name="T33" fmla="*/ 43 h 117"/>
                  <a:gd name="T34" fmla="*/ 19 w 70"/>
                  <a:gd name="T35" fmla="*/ 51 h 117"/>
                  <a:gd name="T36" fmla="*/ 13 w 70"/>
                  <a:gd name="T37" fmla="*/ 74 h 117"/>
                  <a:gd name="T38" fmla="*/ 19 w 70"/>
                  <a:gd name="T39" fmla="*/ 94 h 117"/>
                  <a:gd name="T40" fmla="*/ 35 w 70"/>
                  <a:gd name="T41" fmla="*/ 102 h 117"/>
                  <a:gd name="T42" fmla="*/ 52 w 70"/>
                  <a:gd name="T43" fmla="*/ 94 h 117"/>
                  <a:gd name="T44" fmla="*/ 58 w 70"/>
                  <a:gd name="T45" fmla="*/ 7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17">
                    <a:moveTo>
                      <a:pt x="70" y="110"/>
                    </a:moveTo>
                    <a:lnTo>
                      <a:pt x="58" y="110"/>
                    </a:lnTo>
                    <a:lnTo>
                      <a:pt x="58" y="98"/>
                    </a:lnTo>
                    <a:lnTo>
                      <a:pt x="58" y="98"/>
                    </a:lnTo>
                    <a:cubicBezTo>
                      <a:pt x="47" y="115"/>
                      <a:pt x="23" y="117"/>
                      <a:pt x="9" y="102"/>
                    </a:cubicBezTo>
                    <a:cubicBezTo>
                      <a:pt x="3" y="94"/>
                      <a:pt x="0" y="84"/>
                      <a:pt x="1" y="75"/>
                    </a:cubicBezTo>
                    <a:cubicBezTo>
                      <a:pt x="0" y="64"/>
                      <a:pt x="4" y="53"/>
                      <a:pt x="10" y="45"/>
                    </a:cubicBezTo>
                    <a:cubicBezTo>
                      <a:pt x="16" y="37"/>
                      <a:pt x="26" y="33"/>
                      <a:pt x="35" y="34"/>
                    </a:cubicBezTo>
                    <a:cubicBezTo>
                      <a:pt x="45" y="33"/>
                      <a:pt x="53" y="38"/>
                      <a:pt x="58" y="46"/>
                    </a:cubicBezTo>
                    <a:lnTo>
                      <a:pt x="58" y="46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70" y="110"/>
                    </a:lnTo>
                    <a:close/>
                    <a:moveTo>
                      <a:pt x="58" y="76"/>
                    </a:moveTo>
                    <a:lnTo>
                      <a:pt x="58" y="65"/>
                    </a:lnTo>
                    <a:cubicBezTo>
                      <a:pt x="58" y="59"/>
                      <a:pt x="56" y="54"/>
                      <a:pt x="52" y="50"/>
                    </a:cubicBezTo>
                    <a:cubicBezTo>
                      <a:pt x="48" y="45"/>
                      <a:pt x="42" y="43"/>
                      <a:pt x="36" y="43"/>
                    </a:cubicBezTo>
                    <a:cubicBezTo>
                      <a:pt x="30" y="43"/>
                      <a:pt x="23" y="46"/>
                      <a:pt x="19" y="51"/>
                    </a:cubicBezTo>
                    <a:cubicBezTo>
                      <a:pt x="15" y="58"/>
                      <a:pt x="12" y="66"/>
                      <a:pt x="13" y="74"/>
                    </a:cubicBezTo>
                    <a:cubicBezTo>
                      <a:pt x="13" y="81"/>
                      <a:pt x="15" y="88"/>
                      <a:pt x="19" y="94"/>
                    </a:cubicBezTo>
                    <a:cubicBezTo>
                      <a:pt x="23" y="99"/>
                      <a:pt x="29" y="102"/>
                      <a:pt x="35" y="102"/>
                    </a:cubicBezTo>
                    <a:cubicBezTo>
                      <a:pt x="41" y="102"/>
                      <a:pt x="47" y="99"/>
                      <a:pt x="52" y="94"/>
                    </a:cubicBezTo>
                    <a:cubicBezTo>
                      <a:pt x="56" y="89"/>
                      <a:pt x="58" y="83"/>
                      <a:pt x="58" y="76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02">
                <a:extLst>
                  <a:ext uri="{FF2B5EF4-FFF2-40B4-BE49-F238E27FC236}">
                    <a16:creationId xmlns:a16="http://schemas.microsoft.com/office/drawing/2014/main" id="{AF9311F1-5BB9-402F-B04C-C31A56F8B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2416"/>
                <a:ext cx="29" cy="47"/>
              </a:xfrm>
              <a:custGeom>
                <a:avLst/>
                <a:gdLst>
                  <a:gd name="T0" fmla="*/ 0 w 49"/>
                  <a:gd name="T1" fmla="*/ 73 h 79"/>
                  <a:gd name="T2" fmla="*/ 0 w 49"/>
                  <a:gd name="T3" fmla="*/ 61 h 79"/>
                  <a:gd name="T4" fmla="*/ 21 w 49"/>
                  <a:gd name="T5" fmla="*/ 68 h 79"/>
                  <a:gd name="T6" fmla="*/ 37 w 49"/>
                  <a:gd name="T7" fmla="*/ 58 h 79"/>
                  <a:gd name="T8" fmla="*/ 36 w 49"/>
                  <a:gd name="T9" fmla="*/ 52 h 79"/>
                  <a:gd name="T10" fmla="*/ 32 w 49"/>
                  <a:gd name="T11" fmla="*/ 49 h 79"/>
                  <a:gd name="T12" fmla="*/ 26 w 49"/>
                  <a:gd name="T13" fmla="*/ 46 h 79"/>
                  <a:gd name="T14" fmla="*/ 20 w 49"/>
                  <a:gd name="T15" fmla="*/ 43 h 79"/>
                  <a:gd name="T16" fmla="*/ 11 w 49"/>
                  <a:gd name="T17" fmla="*/ 39 h 79"/>
                  <a:gd name="T18" fmla="*/ 5 w 49"/>
                  <a:gd name="T19" fmla="*/ 35 h 79"/>
                  <a:gd name="T20" fmla="*/ 1 w 49"/>
                  <a:gd name="T21" fmla="*/ 29 h 79"/>
                  <a:gd name="T22" fmla="*/ 0 w 49"/>
                  <a:gd name="T23" fmla="*/ 21 h 79"/>
                  <a:gd name="T24" fmla="*/ 2 w 49"/>
                  <a:gd name="T25" fmla="*/ 12 h 79"/>
                  <a:gd name="T26" fmla="*/ 8 w 49"/>
                  <a:gd name="T27" fmla="*/ 5 h 79"/>
                  <a:gd name="T28" fmla="*/ 18 w 49"/>
                  <a:gd name="T29" fmla="*/ 1 h 79"/>
                  <a:gd name="T30" fmla="*/ 28 w 49"/>
                  <a:gd name="T31" fmla="*/ 0 h 79"/>
                  <a:gd name="T32" fmla="*/ 46 w 49"/>
                  <a:gd name="T33" fmla="*/ 3 h 79"/>
                  <a:gd name="T34" fmla="*/ 46 w 49"/>
                  <a:gd name="T35" fmla="*/ 16 h 79"/>
                  <a:gd name="T36" fmla="*/ 27 w 49"/>
                  <a:gd name="T37" fmla="*/ 10 h 79"/>
                  <a:gd name="T38" fmla="*/ 21 w 49"/>
                  <a:gd name="T39" fmla="*/ 11 h 79"/>
                  <a:gd name="T40" fmla="*/ 16 w 49"/>
                  <a:gd name="T41" fmla="*/ 13 h 79"/>
                  <a:gd name="T42" fmla="*/ 13 w 49"/>
                  <a:gd name="T43" fmla="*/ 16 h 79"/>
                  <a:gd name="T44" fmla="*/ 12 w 49"/>
                  <a:gd name="T45" fmla="*/ 21 h 79"/>
                  <a:gd name="T46" fmla="*/ 13 w 49"/>
                  <a:gd name="T47" fmla="*/ 26 h 79"/>
                  <a:gd name="T48" fmla="*/ 16 w 49"/>
                  <a:gd name="T49" fmla="*/ 29 h 79"/>
                  <a:gd name="T50" fmla="*/ 21 w 49"/>
                  <a:gd name="T51" fmla="*/ 32 h 79"/>
                  <a:gd name="T52" fmla="*/ 28 w 49"/>
                  <a:gd name="T53" fmla="*/ 35 h 79"/>
                  <a:gd name="T54" fmla="*/ 37 w 49"/>
                  <a:gd name="T55" fmla="*/ 39 h 79"/>
                  <a:gd name="T56" fmla="*/ 43 w 49"/>
                  <a:gd name="T57" fmla="*/ 43 h 79"/>
                  <a:gd name="T58" fmla="*/ 48 w 49"/>
                  <a:gd name="T59" fmla="*/ 49 h 79"/>
                  <a:gd name="T60" fmla="*/ 49 w 49"/>
                  <a:gd name="T61" fmla="*/ 57 h 79"/>
                  <a:gd name="T62" fmla="*/ 47 w 49"/>
                  <a:gd name="T63" fmla="*/ 66 h 79"/>
                  <a:gd name="T64" fmla="*/ 40 w 49"/>
                  <a:gd name="T65" fmla="*/ 73 h 79"/>
                  <a:gd name="T66" fmla="*/ 31 w 49"/>
                  <a:gd name="T67" fmla="*/ 77 h 79"/>
                  <a:gd name="T68" fmla="*/ 20 w 49"/>
                  <a:gd name="T69" fmla="*/ 79 h 79"/>
                  <a:gd name="T70" fmla="*/ 0 w 49"/>
                  <a:gd name="T71" fmla="*/ 7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79">
                    <a:moveTo>
                      <a:pt x="0" y="73"/>
                    </a:moveTo>
                    <a:lnTo>
                      <a:pt x="0" y="61"/>
                    </a:lnTo>
                    <a:cubicBezTo>
                      <a:pt x="6" y="65"/>
                      <a:pt x="13" y="68"/>
                      <a:pt x="21" y="68"/>
                    </a:cubicBezTo>
                    <a:cubicBezTo>
                      <a:pt x="32" y="68"/>
                      <a:pt x="37" y="65"/>
                      <a:pt x="37" y="58"/>
                    </a:cubicBezTo>
                    <a:cubicBezTo>
                      <a:pt x="37" y="56"/>
                      <a:pt x="36" y="54"/>
                      <a:pt x="36" y="52"/>
                    </a:cubicBezTo>
                    <a:cubicBezTo>
                      <a:pt x="35" y="51"/>
                      <a:pt x="33" y="50"/>
                      <a:pt x="32" y="49"/>
                    </a:cubicBezTo>
                    <a:cubicBezTo>
                      <a:pt x="30" y="47"/>
                      <a:pt x="28" y="47"/>
                      <a:pt x="26" y="46"/>
                    </a:cubicBezTo>
                    <a:lnTo>
                      <a:pt x="20" y="43"/>
                    </a:lnTo>
                    <a:cubicBezTo>
                      <a:pt x="17" y="42"/>
                      <a:pt x="14" y="41"/>
                      <a:pt x="11" y="39"/>
                    </a:cubicBezTo>
                    <a:cubicBezTo>
                      <a:pt x="9" y="38"/>
                      <a:pt x="7" y="36"/>
                      <a:pt x="5" y="35"/>
                    </a:cubicBezTo>
                    <a:cubicBezTo>
                      <a:pt x="3" y="33"/>
                      <a:pt x="2" y="31"/>
                      <a:pt x="1" y="29"/>
                    </a:cubicBezTo>
                    <a:cubicBezTo>
                      <a:pt x="0" y="26"/>
                      <a:pt x="0" y="24"/>
                      <a:pt x="0" y="21"/>
                    </a:cubicBezTo>
                    <a:cubicBezTo>
                      <a:pt x="0" y="18"/>
                      <a:pt x="0" y="15"/>
                      <a:pt x="2" y="12"/>
                    </a:cubicBezTo>
                    <a:cubicBezTo>
                      <a:pt x="4" y="9"/>
                      <a:pt x="6" y="7"/>
                      <a:pt x="8" y="5"/>
                    </a:cubicBezTo>
                    <a:cubicBezTo>
                      <a:pt x="11" y="3"/>
                      <a:pt x="14" y="2"/>
                      <a:pt x="18" y="1"/>
                    </a:cubicBezTo>
                    <a:cubicBezTo>
                      <a:pt x="21" y="0"/>
                      <a:pt x="25" y="0"/>
                      <a:pt x="28" y="0"/>
                    </a:cubicBezTo>
                    <a:cubicBezTo>
                      <a:pt x="34" y="0"/>
                      <a:pt x="40" y="1"/>
                      <a:pt x="46" y="3"/>
                    </a:cubicBezTo>
                    <a:lnTo>
                      <a:pt x="46" y="16"/>
                    </a:lnTo>
                    <a:cubicBezTo>
                      <a:pt x="40" y="12"/>
                      <a:pt x="33" y="10"/>
                      <a:pt x="27" y="10"/>
                    </a:cubicBezTo>
                    <a:cubicBezTo>
                      <a:pt x="25" y="10"/>
                      <a:pt x="23" y="10"/>
                      <a:pt x="21" y="11"/>
                    </a:cubicBezTo>
                    <a:cubicBezTo>
                      <a:pt x="19" y="11"/>
                      <a:pt x="17" y="12"/>
                      <a:pt x="16" y="13"/>
                    </a:cubicBezTo>
                    <a:cubicBezTo>
                      <a:pt x="15" y="14"/>
                      <a:pt x="14" y="15"/>
                      <a:pt x="13" y="16"/>
                    </a:cubicBezTo>
                    <a:cubicBezTo>
                      <a:pt x="12" y="18"/>
                      <a:pt x="12" y="19"/>
                      <a:pt x="12" y="21"/>
                    </a:cubicBezTo>
                    <a:cubicBezTo>
                      <a:pt x="12" y="22"/>
                      <a:pt x="12" y="24"/>
                      <a:pt x="13" y="26"/>
                    </a:cubicBezTo>
                    <a:cubicBezTo>
                      <a:pt x="14" y="27"/>
                      <a:pt x="15" y="28"/>
                      <a:pt x="16" y="29"/>
                    </a:cubicBezTo>
                    <a:cubicBezTo>
                      <a:pt x="18" y="30"/>
                      <a:pt x="19" y="31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7"/>
                      <a:pt x="37" y="39"/>
                    </a:cubicBezTo>
                    <a:cubicBezTo>
                      <a:pt x="39" y="40"/>
                      <a:pt x="41" y="41"/>
                      <a:pt x="43" y="43"/>
                    </a:cubicBezTo>
                    <a:cubicBezTo>
                      <a:pt x="45" y="45"/>
                      <a:pt x="47" y="47"/>
                      <a:pt x="48" y="49"/>
                    </a:cubicBezTo>
                    <a:cubicBezTo>
                      <a:pt x="49" y="51"/>
                      <a:pt x="49" y="54"/>
                      <a:pt x="49" y="57"/>
                    </a:cubicBezTo>
                    <a:cubicBezTo>
                      <a:pt x="49" y="60"/>
                      <a:pt x="48" y="63"/>
                      <a:pt x="47" y="66"/>
                    </a:cubicBezTo>
                    <a:cubicBezTo>
                      <a:pt x="45" y="69"/>
                      <a:pt x="43" y="71"/>
                      <a:pt x="40" y="73"/>
                    </a:cubicBezTo>
                    <a:cubicBezTo>
                      <a:pt x="37" y="75"/>
                      <a:pt x="34" y="76"/>
                      <a:pt x="31" y="77"/>
                    </a:cubicBezTo>
                    <a:cubicBezTo>
                      <a:pt x="27" y="78"/>
                      <a:pt x="23" y="78"/>
                      <a:pt x="20" y="79"/>
                    </a:cubicBezTo>
                    <a:cubicBezTo>
                      <a:pt x="12" y="78"/>
                      <a:pt x="6" y="77"/>
                      <a:pt x="0" y="7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03">
                <a:extLst>
                  <a:ext uri="{FF2B5EF4-FFF2-40B4-BE49-F238E27FC236}">
                    <a16:creationId xmlns:a16="http://schemas.microsoft.com/office/drawing/2014/main" id="{869D3EEA-0724-479A-89B3-D40E59D7B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" y="2452"/>
                <a:ext cx="10" cy="10"/>
              </a:xfrm>
              <a:custGeom>
                <a:avLst/>
                <a:gdLst>
                  <a:gd name="T0" fmla="*/ 8 w 17"/>
                  <a:gd name="T1" fmla="*/ 17 h 17"/>
                  <a:gd name="T2" fmla="*/ 3 w 17"/>
                  <a:gd name="T3" fmla="*/ 14 h 17"/>
                  <a:gd name="T4" fmla="*/ 0 w 17"/>
                  <a:gd name="T5" fmla="*/ 8 h 17"/>
                  <a:gd name="T6" fmla="*/ 3 w 17"/>
                  <a:gd name="T7" fmla="*/ 3 h 17"/>
                  <a:gd name="T8" fmla="*/ 8 w 17"/>
                  <a:gd name="T9" fmla="*/ 0 h 17"/>
                  <a:gd name="T10" fmla="*/ 14 w 17"/>
                  <a:gd name="T11" fmla="*/ 3 h 17"/>
                  <a:gd name="T12" fmla="*/ 17 w 17"/>
                  <a:gd name="T13" fmla="*/ 8 h 17"/>
                  <a:gd name="T14" fmla="*/ 8 w 17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6" y="17"/>
                      <a:pt x="4" y="16"/>
                      <a:pt x="3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3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04">
                <a:extLst>
                  <a:ext uri="{FF2B5EF4-FFF2-40B4-BE49-F238E27FC236}">
                    <a16:creationId xmlns:a16="http://schemas.microsoft.com/office/drawing/2014/main" id="{63677F83-BAB0-4EB4-85BF-78157C9F7A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04" y="2396"/>
                <a:ext cx="10" cy="65"/>
              </a:xfrm>
              <a:custGeom>
                <a:avLst/>
                <a:gdLst>
                  <a:gd name="T0" fmla="*/ 10 w 18"/>
                  <a:gd name="T1" fmla="*/ 16 h 110"/>
                  <a:gd name="T2" fmla="*/ 4 w 18"/>
                  <a:gd name="T3" fmla="*/ 3 h 110"/>
                  <a:gd name="T4" fmla="*/ 10 w 18"/>
                  <a:gd name="T5" fmla="*/ 1 h 110"/>
                  <a:gd name="T6" fmla="*/ 15 w 18"/>
                  <a:gd name="T7" fmla="*/ 3 h 110"/>
                  <a:gd name="T8" fmla="*/ 18 w 18"/>
                  <a:gd name="T9" fmla="*/ 8 h 110"/>
                  <a:gd name="T10" fmla="*/ 15 w 18"/>
                  <a:gd name="T11" fmla="*/ 14 h 110"/>
                  <a:gd name="T12" fmla="*/ 10 w 18"/>
                  <a:gd name="T13" fmla="*/ 16 h 110"/>
                  <a:gd name="T14" fmla="*/ 16 w 18"/>
                  <a:gd name="T15" fmla="*/ 110 h 110"/>
                  <a:gd name="T16" fmla="*/ 3 w 18"/>
                  <a:gd name="T17" fmla="*/ 110 h 110"/>
                  <a:gd name="T18" fmla="*/ 3 w 18"/>
                  <a:gd name="T19" fmla="*/ 35 h 110"/>
                  <a:gd name="T20" fmla="*/ 16 w 18"/>
                  <a:gd name="T21" fmla="*/ 35 h 110"/>
                  <a:gd name="T22" fmla="*/ 16 w 18"/>
                  <a:gd name="T2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10">
                    <a:moveTo>
                      <a:pt x="10" y="16"/>
                    </a:moveTo>
                    <a:cubicBezTo>
                      <a:pt x="3" y="16"/>
                      <a:pt x="0" y="8"/>
                      <a:pt x="4" y="3"/>
                    </a:cubicBezTo>
                    <a:cubicBezTo>
                      <a:pt x="6" y="1"/>
                      <a:pt x="8" y="1"/>
                      <a:pt x="10" y="1"/>
                    </a:cubicBez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6"/>
                      <a:pt x="18" y="8"/>
                    </a:cubicBezTo>
                    <a:cubicBezTo>
                      <a:pt x="18" y="10"/>
                      <a:pt x="17" y="12"/>
                      <a:pt x="15" y="14"/>
                    </a:cubicBezTo>
                    <a:cubicBezTo>
                      <a:pt x="14" y="15"/>
                      <a:pt x="12" y="16"/>
                      <a:pt x="10" y="16"/>
                    </a:cubicBezTo>
                    <a:close/>
                    <a:moveTo>
                      <a:pt x="16" y="110"/>
                    </a:moveTo>
                    <a:lnTo>
                      <a:pt x="3" y="110"/>
                    </a:lnTo>
                    <a:lnTo>
                      <a:pt x="3" y="35"/>
                    </a:lnTo>
                    <a:lnTo>
                      <a:pt x="16" y="35"/>
                    </a:lnTo>
                    <a:lnTo>
                      <a:pt x="16" y="11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05">
                <a:extLst>
                  <a:ext uri="{FF2B5EF4-FFF2-40B4-BE49-F238E27FC236}">
                    <a16:creationId xmlns:a16="http://schemas.microsoft.com/office/drawing/2014/main" id="{D4CC716B-9EB0-4088-AE79-579ECC2CE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3" y="2416"/>
                <a:ext cx="45" cy="46"/>
              </a:xfrm>
              <a:custGeom>
                <a:avLst/>
                <a:gdLst>
                  <a:gd name="T0" fmla="*/ 38 w 75"/>
                  <a:gd name="T1" fmla="*/ 79 h 79"/>
                  <a:gd name="T2" fmla="*/ 11 w 75"/>
                  <a:gd name="T3" fmla="*/ 68 h 79"/>
                  <a:gd name="T4" fmla="*/ 1 w 75"/>
                  <a:gd name="T5" fmla="*/ 40 h 79"/>
                  <a:gd name="T6" fmla="*/ 11 w 75"/>
                  <a:gd name="T7" fmla="*/ 11 h 79"/>
                  <a:gd name="T8" fmla="*/ 39 w 75"/>
                  <a:gd name="T9" fmla="*/ 0 h 79"/>
                  <a:gd name="T10" fmla="*/ 65 w 75"/>
                  <a:gd name="T11" fmla="*/ 10 h 79"/>
                  <a:gd name="T12" fmla="*/ 75 w 75"/>
                  <a:gd name="T13" fmla="*/ 39 h 79"/>
                  <a:gd name="T14" fmla="*/ 65 w 75"/>
                  <a:gd name="T15" fmla="*/ 68 h 79"/>
                  <a:gd name="T16" fmla="*/ 38 w 75"/>
                  <a:gd name="T17" fmla="*/ 79 h 79"/>
                  <a:gd name="T18" fmla="*/ 38 w 75"/>
                  <a:gd name="T19" fmla="*/ 10 h 79"/>
                  <a:gd name="T20" fmla="*/ 20 w 75"/>
                  <a:gd name="T21" fmla="*/ 18 h 79"/>
                  <a:gd name="T22" fmla="*/ 13 w 75"/>
                  <a:gd name="T23" fmla="*/ 40 h 79"/>
                  <a:gd name="T24" fmla="*/ 20 w 75"/>
                  <a:gd name="T25" fmla="*/ 61 h 79"/>
                  <a:gd name="T26" fmla="*/ 38 w 75"/>
                  <a:gd name="T27" fmla="*/ 69 h 79"/>
                  <a:gd name="T28" fmla="*/ 56 w 75"/>
                  <a:gd name="T29" fmla="*/ 61 h 79"/>
                  <a:gd name="T30" fmla="*/ 56 w 75"/>
                  <a:gd name="T31" fmla="*/ 18 h 79"/>
                  <a:gd name="T32" fmla="*/ 38 w 75"/>
                  <a:gd name="T33" fmla="*/ 1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79">
                    <a:moveTo>
                      <a:pt x="38" y="79"/>
                    </a:moveTo>
                    <a:cubicBezTo>
                      <a:pt x="28" y="79"/>
                      <a:pt x="18" y="75"/>
                      <a:pt x="11" y="68"/>
                    </a:cubicBezTo>
                    <a:cubicBezTo>
                      <a:pt x="4" y="61"/>
                      <a:pt x="1" y="51"/>
                      <a:pt x="1" y="40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9" y="4"/>
                      <a:pt x="29" y="0"/>
                      <a:pt x="39" y="0"/>
                    </a:cubicBezTo>
                    <a:cubicBezTo>
                      <a:pt x="49" y="0"/>
                      <a:pt x="59" y="3"/>
                      <a:pt x="65" y="10"/>
                    </a:cubicBezTo>
                    <a:cubicBezTo>
                      <a:pt x="72" y="19"/>
                      <a:pt x="75" y="29"/>
                      <a:pt x="75" y="39"/>
                    </a:cubicBezTo>
                    <a:cubicBezTo>
                      <a:pt x="75" y="50"/>
                      <a:pt x="72" y="60"/>
                      <a:pt x="65" y="68"/>
                    </a:cubicBezTo>
                    <a:cubicBezTo>
                      <a:pt x="58" y="75"/>
                      <a:pt x="48" y="79"/>
                      <a:pt x="38" y="79"/>
                    </a:cubicBezTo>
                    <a:close/>
                    <a:moveTo>
                      <a:pt x="38" y="10"/>
                    </a:moveTo>
                    <a:cubicBezTo>
                      <a:pt x="31" y="10"/>
                      <a:pt x="25" y="13"/>
                      <a:pt x="20" y="18"/>
                    </a:cubicBezTo>
                    <a:cubicBezTo>
                      <a:pt x="15" y="24"/>
                      <a:pt x="13" y="32"/>
                      <a:pt x="13" y="40"/>
                    </a:cubicBezTo>
                    <a:cubicBezTo>
                      <a:pt x="13" y="47"/>
                      <a:pt x="15" y="55"/>
                      <a:pt x="20" y="61"/>
                    </a:cubicBezTo>
                    <a:cubicBezTo>
                      <a:pt x="25" y="66"/>
                      <a:pt x="31" y="69"/>
                      <a:pt x="38" y="69"/>
                    </a:cubicBezTo>
                    <a:cubicBezTo>
                      <a:pt x="45" y="69"/>
                      <a:pt x="52" y="66"/>
                      <a:pt x="56" y="61"/>
                    </a:cubicBezTo>
                    <a:cubicBezTo>
                      <a:pt x="65" y="48"/>
                      <a:pt x="65" y="31"/>
                      <a:pt x="56" y="18"/>
                    </a:cubicBezTo>
                    <a:cubicBezTo>
                      <a:pt x="52" y="13"/>
                      <a:pt x="45" y="10"/>
                      <a:pt x="38" y="1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06">
                <a:extLst>
                  <a:ext uri="{FF2B5EF4-FFF2-40B4-BE49-F238E27FC236}">
                    <a16:creationId xmlns:a16="http://schemas.microsoft.com/office/drawing/2014/main" id="{14BE87A8-BE13-4AF7-BE41-0DAB947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2399"/>
                <a:ext cx="36" cy="72"/>
              </a:xfrm>
              <a:custGeom>
                <a:avLst/>
                <a:gdLst>
                  <a:gd name="T0" fmla="*/ 61 w 61"/>
                  <a:gd name="T1" fmla="*/ 0 h 122"/>
                  <a:gd name="T2" fmla="*/ 11 w 61"/>
                  <a:gd name="T3" fmla="*/ 122 h 122"/>
                  <a:gd name="T4" fmla="*/ 0 w 61"/>
                  <a:gd name="T5" fmla="*/ 122 h 122"/>
                  <a:gd name="T6" fmla="*/ 50 w 61"/>
                  <a:gd name="T7" fmla="*/ 0 h 122"/>
                  <a:gd name="T8" fmla="*/ 61 w 61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2">
                    <a:moveTo>
                      <a:pt x="61" y="0"/>
                    </a:moveTo>
                    <a:lnTo>
                      <a:pt x="11" y="122"/>
                    </a:lnTo>
                    <a:lnTo>
                      <a:pt x="0" y="122"/>
                    </a:lnTo>
                    <a:lnTo>
                      <a:pt x="5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107">
                <a:extLst>
                  <a:ext uri="{FF2B5EF4-FFF2-40B4-BE49-F238E27FC236}">
                    <a16:creationId xmlns:a16="http://schemas.microsoft.com/office/drawing/2014/main" id="{DB33CB3C-1560-4456-BC56-D5F7D3BC2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2416"/>
                <a:ext cx="30" cy="47"/>
              </a:xfrm>
              <a:custGeom>
                <a:avLst/>
                <a:gdLst>
                  <a:gd name="T0" fmla="*/ 0 w 50"/>
                  <a:gd name="T1" fmla="*/ 73 h 79"/>
                  <a:gd name="T2" fmla="*/ 0 w 50"/>
                  <a:gd name="T3" fmla="*/ 61 h 79"/>
                  <a:gd name="T4" fmla="*/ 22 w 50"/>
                  <a:gd name="T5" fmla="*/ 68 h 79"/>
                  <a:gd name="T6" fmla="*/ 37 w 50"/>
                  <a:gd name="T7" fmla="*/ 58 h 79"/>
                  <a:gd name="T8" fmla="*/ 36 w 50"/>
                  <a:gd name="T9" fmla="*/ 52 h 79"/>
                  <a:gd name="T10" fmla="*/ 32 w 50"/>
                  <a:gd name="T11" fmla="*/ 49 h 79"/>
                  <a:gd name="T12" fmla="*/ 27 w 50"/>
                  <a:gd name="T13" fmla="*/ 46 h 79"/>
                  <a:gd name="T14" fmla="*/ 20 w 50"/>
                  <a:gd name="T15" fmla="*/ 43 h 79"/>
                  <a:gd name="T16" fmla="*/ 11 w 50"/>
                  <a:gd name="T17" fmla="*/ 39 h 79"/>
                  <a:gd name="T18" fmla="*/ 5 w 50"/>
                  <a:gd name="T19" fmla="*/ 35 h 79"/>
                  <a:gd name="T20" fmla="*/ 1 w 50"/>
                  <a:gd name="T21" fmla="*/ 29 h 79"/>
                  <a:gd name="T22" fmla="*/ 0 w 50"/>
                  <a:gd name="T23" fmla="*/ 21 h 79"/>
                  <a:gd name="T24" fmla="*/ 2 w 50"/>
                  <a:gd name="T25" fmla="*/ 12 h 79"/>
                  <a:gd name="T26" fmla="*/ 9 w 50"/>
                  <a:gd name="T27" fmla="*/ 5 h 79"/>
                  <a:gd name="T28" fmla="*/ 18 w 50"/>
                  <a:gd name="T29" fmla="*/ 1 h 79"/>
                  <a:gd name="T30" fmla="*/ 29 w 50"/>
                  <a:gd name="T31" fmla="*/ 0 h 79"/>
                  <a:gd name="T32" fmla="*/ 46 w 50"/>
                  <a:gd name="T33" fmla="*/ 3 h 79"/>
                  <a:gd name="T34" fmla="*/ 46 w 50"/>
                  <a:gd name="T35" fmla="*/ 16 h 79"/>
                  <a:gd name="T36" fmla="*/ 27 w 50"/>
                  <a:gd name="T37" fmla="*/ 10 h 79"/>
                  <a:gd name="T38" fmla="*/ 21 w 50"/>
                  <a:gd name="T39" fmla="*/ 11 h 79"/>
                  <a:gd name="T40" fmla="*/ 16 w 50"/>
                  <a:gd name="T41" fmla="*/ 13 h 79"/>
                  <a:gd name="T42" fmla="*/ 13 w 50"/>
                  <a:gd name="T43" fmla="*/ 16 h 79"/>
                  <a:gd name="T44" fmla="*/ 12 w 50"/>
                  <a:gd name="T45" fmla="*/ 21 h 79"/>
                  <a:gd name="T46" fmla="*/ 13 w 50"/>
                  <a:gd name="T47" fmla="*/ 26 h 79"/>
                  <a:gd name="T48" fmla="*/ 16 w 50"/>
                  <a:gd name="T49" fmla="*/ 29 h 79"/>
                  <a:gd name="T50" fmla="*/ 21 w 50"/>
                  <a:gd name="T51" fmla="*/ 32 h 79"/>
                  <a:gd name="T52" fmla="*/ 28 w 50"/>
                  <a:gd name="T53" fmla="*/ 35 h 79"/>
                  <a:gd name="T54" fmla="*/ 37 w 50"/>
                  <a:gd name="T55" fmla="*/ 39 h 79"/>
                  <a:gd name="T56" fmla="*/ 44 w 50"/>
                  <a:gd name="T57" fmla="*/ 43 h 79"/>
                  <a:gd name="T58" fmla="*/ 48 w 50"/>
                  <a:gd name="T59" fmla="*/ 49 h 79"/>
                  <a:gd name="T60" fmla="*/ 50 w 50"/>
                  <a:gd name="T61" fmla="*/ 57 h 79"/>
                  <a:gd name="T62" fmla="*/ 47 w 50"/>
                  <a:gd name="T63" fmla="*/ 66 h 79"/>
                  <a:gd name="T64" fmla="*/ 41 w 50"/>
                  <a:gd name="T65" fmla="*/ 73 h 79"/>
                  <a:gd name="T66" fmla="*/ 31 w 50"/>
                  <a:gd name="T67" fmla="*/ 77 h 79"/>
                  <a:gd name="T68" fmla="*/ 20 w 50"/>
                  <a:gd name="T69" fmla="*/ 79 h 79"/>
                  <a:gd name="T70" fmla="*/ 0 w 50"/>
                  <a:gd name="T71" fmla="*/ 7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" h="79">
                    <a:moveTo>
                      <a:pt x="0" y="73"/>
                    </a:moveTo>
                    <a:lnTo>
                      <a:pt x="0" y="61"/>
                    </a:lnTo>
                    <a:cubicBezTo>
                      <a:pt x="6" y="65"/>
                      <a:pt x="14" y="68"/>
                      <a:pt x="22" y="68"/>
                    </a:cubicBezTo>
                    <a:cubicBezTo>
                      <a:pt x="32" y="68"/>
                      <a:pt x="37" y="65"/>
                      <a:pt x="37" y="58"/>
                    </a:cubicBezTo>
                    <a:cubicBezTo>
                      <a:pt x="37" y="56"/>
                      <a:pt x="37" y="54"/>
                      <a:pt x="36" y="52"/>
                    </a:cubicBezTo>
                    <a:cubicBezTo>
                      <a:pt x="35" y="51"/>
                      <a:pt x="34" y="50"/>
                      <a:pt x="32" y="49"/>
                    </a:cubicBezTo>
                    <a:cubicBezTo>
                      <a:pt x="31" y="47"/>
                      <a:pt x="29" y="47"/>
                      <a:pt x="27" y="46"/>
                    </a:cubicBezTo>
                    <a:lnTo>
                      <a:pt x="20" y="43"/>
                    </a:lnTo>
                    <a:cubicBezTo>
                      <a:pt x="17" y="42"/>
                      <a:pt x="14" y="41"/>
                      <a:pt x="11" y="39"/>
                    </a:cubicBezTo>
                    <a:cubicBezTo>
                      <a:pt x="9" y="38"/>
                      <a:pt x="7" y="36"/>
                      <a:pt x="5" y="35"/>
                    </a:cubicBezTo>
                    <a:cubicBezTo>
                      <a:pt x="3" y="33"/>
                      <a:pt x="2" y="31"/>
                      <a:pt x="1" y="29"/>
                    </a:cubicBezTo>
                    <a:cubicBezTo>
                      <a:pt x="0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4" y="9"/>
                      <a:pt x="6" y="7"/>
                      <a:pt x="9" y="5"/>
                    </a:cubicBezTo>
                    <a:cubicBezTo>
                      <a:pt x="12" y="3"/>
                      <a:pt x="15" y="2"/>
                      <a:pt x="18" y="1"/>
                    </a:cubicBezTo>
                    <a:cubicBezTo>
                      <a:pt x="22" y="0"/>
                      <a:pt x="25" y="0"/>
                      <a:pt x="29" y="0"/>
                    </a:cubicBezTo>
                    <a:cubicBezTo>
                      <a:pt x="35" y="0"/>
                      <a:pt x="41" y="1"/>
                      <a:pt x="46" y="3"/>
                    </a:cubicBezTo>
                    <a:lnTo>
                      <a:pt x="46" y="16"/>
                    </a:lnTo>
                    <a:cubicBezTo>
                      <a:pt x="41" y="12"/>
                      <a:pt x="34" y="10"/>
                      <a:pt x="27" y="10"/>
                    </a:cubicBezTo>
                    <a:cubicBezTo>
                      <a:pt x="25" y="10"/>
                      <a:pt x="23" y="10"/>
                      <a:pt x="21" y="11"/>
                    </a:cubicBezTo>
                    <a:cubicBezTo>
                      <a:pt x="19" y="11"/>
                      <a:pt x="18" y="12"/>
                      <a:pt x="16" y="13"/>
                    </a:cubicBezTo>
                    <a:cubicBezTo>
                      <a:pt x="15" y="14"/>
                      <a:pt x="14" y="15"/>
                      <a:pt x="13" y="16"/>
                    </a:cubicBezTo>
                    <a:cubicBezTo>
                      <a:pt x="13" y="18"/>
                      <a:pt x="12" y="19"/>
                      <a:pt x="12" y="21"/>
                    </a:cubicBezTo>
                    <a:cubicBezTo>
                      <a:pt x="12" y="22"/>
                      <a:pt x="13" y="24"/>
                      <a:pt x="13" y="26"/>
                    </a:cubicBezTo>
                    <a:cubicBezTo>
                      <a:pt x="14" y="27"/>
                      <a:pt x="15" y="28"/>
                      <a:pt x="16" y="29"/>
                    </a:cubicBezTo>
                    <a:cubicBezTo>
                      <a:pt x="18" y="30"/>
                      <a:pt x="20" y="31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7"/>
                      <a:pt x="37" y="39"/>
                    </a:cubicBezTo>
                    <a:cubicBezTo>
                      <a:pt x="40" y="40"/>
                      <a:pt x="42" y="41"/>
                      <a:pt x="44" y="43"/>
                    </a:cubicBezTo>
                    <a:cubicBezTo>
                      <a:pt x="46" y="45"/>
                      <a:pt x="47" y="47"/>
                      <a:pt x="48" y="49"/>
                    </a:cubicBezTo>
                    <a:cubicBezTo>
                      <a:pt x="49" y="51"/>
                      <a:pt x="50" y="54"/>
                      <a:pt x="50" y="57"/>
                    </a:cubicBezTo>
                    <a:cubicBezTo>
                      <a:pt x="50" y="60"/>
                      <a:pt x="49" y="63"/>
                      <a:pt x="47" y="66"/>
                    </a:cubicBezTo>
                    <a:cubicBezTo>
                      <a:pt x="45" y="69"/>
                      <a:pt x="43" y="71"/>
                      <a:pt x="41" y="73"/>
                    </a:cubicBezTo>
                    <a:cubicBezTo>
                      <a:pt x="38" y="75"/>
                      <a:pt x="35" y="76"/>
                      <a:pt x="31" y="77"/>
                    </a:cubicBezTo>
                    <a:cubicBezTo>
                      <a:pt x="27" y="78"/>
                      <a:pt x="24" y="78"/>
                      <a:pt x="20" y="79"/>
                    </a:cubicBezTo>
                    <a:cubicBezTo>
                      <a:pt x="13" y="78"/>
                      <a:pt x="6" y="77"/>
                      <a:pt x="0" y="7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Freeform 108">
                <a:extLst>
                  <a:ext uri="{FF2B5EF4-FFF2-40B4-BE49-F238E27FC236}">
                    <a16:creationId xmlns:a16="http://schemas.microsoft.com/office/drawing/2014/main" id="{C1CF7554-12E1-4240-8ADB-7B0A70136D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0" y="2415"/>
                <a:ext cx="41" cy="66"/>
              </a:xfrm>
              <a:custGeom>
                <a:avLst/>
                <a:gdLst>
                  <a:gd name="T0" fmla="*/ 12 w 70"/>
                  <a:gd name="T1" fmla="*/ 67 h 113"/>
                  <a:gd name="T2" fmla="*/ 12 w 70"/>
                  <a:gd name="T3" fmla="*/ 67 h 113"/>
                  <a:gd name="T4" fmla="*/ 12 w 70"/>
                  <a:gd name="T5" fmla="*/ 113 h 113"/>
                  <a:gd name="T6" fmla="*/ 0 w 70"/>
                  <a:gd name="T7" fmla="*/ 113 h 113"/>
                  <a:gd name="T8" fmla="*/ 0 w 70"/>
                  <a:gd name="T9" fmla="*/ 3 h 113"/>
                  <a:gd name="T10" fmla="*/ 12 w 70"/>
                  <a:gd name="T11" fmla="*/ 3 h 113"/>
                  <a:gd name="T12" fmla="*/ 12 w 70"/>
                  <a:gd name="T13" fmla="*/ 16 h 113"/>
                  <a:gd name="T14" fmla="*/ 12 w 70"/>
                  <a:gd name="T15" fmla="*/ 16 h 113"/>
                  <a:gd name="T16" fmla="*/ 38 w 70"/>
                  <a:gd name="T17" fmla="*/ 1 h 113"/>
                  <a:gd name="T18" fmla="*/ 61 w 70"/>
                  <a:gd name="T19" fmla="*/ 11 h 113"/>
                  <a:gd name="T20" fmla="*/ 69 w 70"/>
                  <a:gd name="T21" fmla="*/ 38 h 113"/>
                  <a:gd name="T22" fmla="*/ 60 w 70"/>
                  <a:gd name="T23" fmla="*/ 68 h 113"/>
                  <a:gd name="T24" fmla="*/ 35 w 70"/>
                  <a:gd name="T25" fmla="*/ 79 h 113"/>
                  <a:gd name="T26" fmla="*/ 12 w 70"/>
                  <a:gd name="T27" fmla="*/ 67 h 113"/>
                  <a:gd name="T28" fmla="*/ 12 w 70"/>
                  <a:gd name="T29" fmla="*/ 37 h 113"/>
                  <a:gd name="T30" fmla="*/ 12 w 70"/>
                  <a:gd name="T31" fmla="*/ 47 h 113"/>
                  <a:gd name="T32" fmla="*/ 18 w 70"/>
                  <a:gd name="T33" fmla="*/ 63 h 113"/>
                  <a:gd name="T34" fmla="*/ 34 w 70"/>
                  <a:gd name="T35" fmla="*/ 70 h 113"/>
                  <a:gd name="T36" fmla="*/ 51 w 70"/>
                  <a:gd name="T37" fmla="*/ 61 h 113"/>
                  <a:gd name="T38" fmla="*/ 57 w 70"/>
                  <a:gd name="T39" fmla="*/ 38 h 113"/>
                  <a:gd name="T40" fmla="*/ 51 w 70"/>
                  <a:gd name="T41" fmla="*/ 18 h 113"/>
                  <a:gd name="T42" fmla="*/ 36 w 70"/>
                  <a:gd name="T43" fmla="*/ 11 h 113"/>
                  <a:gd name="T44" fmla="*/ 19 w 70"/>
                  <a:gd name="T45" fmla="*/ 19 h 113"/>
                  <a:gd name="T46" fmla="*/ 12 w 70"/>
                  <a:gd name="T47" fmla="*/ 3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3">
                    <a:moveTo>
                      <a:pt x="12" y="67"/>
                    </a:moveTo>
                    <a:lnTo>
                      <a:pt x="12" y="67"/>
                    </a:lnTo>
                    <a:lnTo>
                      <a:pt x="12" y="113"/>
                    </a:lnTo>
                    <a:lnTo>
                      <a:pt x="0" y="113"/>
                    </a:lnTo>
                    <a:lnTo>
                      <a:pt x="0" y="3"/>
                    </a:lnTo>
                    <a:lnTo>
                      <a:pt x="12" y="3"/>
                    </a:lnTo>
                    <a:lnTo>
                      <a:pt x="12" y="16"/>
                    </a:lnTo>
                    <a:lnTo>
                      <a:pt x="12" y="16"/>
                    </a:lnTo>
                    <a:cubicBezTo>
                      <a:pt x="18" y="6"/>
                      <a:pt x="28" y="0"/>
                      <a:pt x="38" y="1"/>
                    </a:cubicBezTo>
                    <a:cubicBezTo>
                      <a:pt x="47" y="0"/>
                      <a:pt x="55" y="4"/>
                      <a:pt x="61" y="11"/>
                    </a:cubicBezTo>
                    <a:cubicBezTo>
                      <a:pt x="67" y="18"/>
                      <a:pt x="70" y="28"/>
                      <a:pt x="69" y="38"/>
                    </a:cubicBezTo>
                    <a:cubicBezTo>
                      <a:pt x="70" y="48"/>
                      <a:pt x="66" y="59"/>
                      <a:pt x="60" y="68"/>
                    </a:cubicBezTo>
                    <a:cubicBezTo>
                      <a:pt x="54" y="75"/>
                      <a:pt x="45" y="80"/>
                      <a:pt x="35" y="79"/>
                    </a:cubicBezTo>
                    <a:cubicBezTo>
                      <a:pt x="26" y="80"/>
                      <a:pt x="17" y="75"/>
                      <a:pt x="12" y="67"/>
                    </a:cubicBezTo>
                    <a:close/>
                    <a:moveTo>
                      <a:pt x="12" y="37"/>
                    </a:moveTo>
                    <a:lnTo>
                      <a:pt x="12" y="47"/>
                    </a:lnTo>
                    <a:cubicBezTo>
                      <a:pt x="12" y="53"/>
                      <a:pt x="14" y="59"/>
                      <a:pt x="18" y="63"/>
                    </a:cubicBezTo>
                    <a:cubicBezTo>
                      <a:pt x="22" y="67"/>
                      <a:pt x="28" y="70"/>
                      <a:pt x="34" y="70"/>
                    </a:cubicBezTo>
                    <a:cubicBezTo>
                      <a:pt x="41" y="70"/>
                      <a:pt x="47" y="67"/>
                      <a:pt x="51" y="61"/>
                    </a:cubicBezTo>
                    <a:cubicBezTo>
                      <a:pt x="55" y="54"/>
                      <a:pt x="58" y="46"/>
                      <a:pt x="57" y="38"/>
                    </a:cubicBezTo>
                    <a:cubicBezTo>
                      <a:pt x="57" y="31"/>
                      <a:pt x="55" y="24"/>
                      <a:pt x="51" y="18"/>
                    </a:cubicBezTo>
                    <a:cubicBezTo>
                      <a:pt x="47" y="14"/>
                      <a:pt x="42" y="11"/>
                      <a:pt x="36" y="11"/>
                    </a:cubicBezTo>
                    <a:cubicBezTo>
                      <a:pt x="29" y="11"/>
                      <a:pt x="23" y="14"/>
                      <a:pt x="19" y="19"/>
                    </a:cubicBezTo>
                    <a:cubicBezTo>
                      <a:pt x="14" y="24"/>
                      <a:pt x="12" y="30"/>
                      <a:pt x="12" y="3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Freeform 109">
                <a:extLst>
                  <a:ext uri="{FF2B5EF4-FFF2-40B4-BE49-F238E27FC236}">
                    <a16:creationId xmlns:a16="http://schemas.microsoft.com/office/drawing/2014/main" id="{AEDF0FC0-68A7-4DFB-A54B-EFD990E49C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8" y="2415"/>
                <a:ext cx="36" cy="47"/>
              </a:xfrm>
              <a:custGeom>
                <a:avLst/>
                <a:gdLst>
                  <a:gd name="T0" fmla="*/ 60 w 60"/>
                  <a:gd name="T1" fmla="*/ 78 h 80"/>
                  <a:gd name="T2" fmla="*/ 48 w 60"/>
                  <a:gd name="T3" fmla="*/ 78 h 80"/>
                  <a:gd name="T4" fmla="*/ 48 w 60"/>
                  <a:gd name="T5" fmla="*/ 66 h 80"/>
                  <a:gd name="T6" fmla="*/ 48 w 60"/>
                  <a:gd name="T7" fmla="*/ 66 h 80"/>
                  <a:gd name="T8" fmla="*/ 25 w 60"/>
                  <a:gd name="T9" fmla="*/ 80 h 80"/>
                  <a:gd name="T10" fmla="*/ 7 w 60"/>
                  <a:gd name="T11" fmla="*/ 74 h 80"/>
                  <a:gd name="T12" fmla="*/ 1 w 60"/>
                  <a:gd name="T13" fmla="*/ 58 h 80"/>
                  <a:gd name="T14" fmla="*/ 26 w 60"/>
                  <a:gd name="T15" fmla="*/ 33 h 80"/>
                  <a:gd name="T16" fmla="*/ 48 w 60"/>
                  <a:gd name="T17" fmla="*/ 30 h 80"/>
                  <a:gd name="T18" fmla="*/ 33 w 60"/>
                  <a:gd name="T19" fmla="*/ 11 h 80"/>
                  <a:gd name="T20" fmla="*/ 8 w 60"/>
                  <a:gd name="T21" fmla="*/ 20 h 80"/>
                  <a:gd name="T22" fmla="*/ 8 w 60"/>
                  <a:gd name="T23" fmla="*/ 7 h 80"/>
                  <a:gd name="T24" fmla="*/ 33 w 60"/>
                  <a:gd name="T25" fmla="*/ 0 h 80"/>
                  <a:gd name="T26" fmla="*/ 59 w 60"/>
                  <a:gd name="T27" fmla="*/ 28 h 80"/>
                  <a:gd name="T28" fmla="*/ 60 w 60"/>
                  <a:gd name="T29" fmla="*/ 78 h 80"/>
                  <a:gd name="T30" fmla="*/ 48 w 60"/>
                  <a:gd name="T31" fmla="*/ 41 h 80"/>
                  <a:gd name="T32" fmla="*/ 29 w 60"/>
                  <a:gd name="T33" fmla="*/ 43 h 80"/>
                  <a:gd name="T34" fmla="*/ 17 w 60"/>
                  <a:gd name="T35" fmla="*/ 47 h 80"/>
                  <a:gd name="T36" fmla="*/ 13 w 60"/>
                  <a:gd name="T37" fmla="*/ 58 h 80"/>
                  <a:gd name="T38" fmla="*/ 17 w 60"/>
                  <a:gd name="T39" fmla="*/ 67 h 80"/>
                  <a:gd name="T40" fmla="*/ 27 w 60"/>
                  <a:gd name="T41" fmla="*/ 70 h 80"/>
                  <a:gd name="T42" fmla="*/ 42 w 60"/>
                  <a:gd name="T43" fmla="*/ 64 h 80"/>
                  <a:gd name="T44" fmla="*/ 48 w 60"/>
                  <a:gd name="T45" fmla="*/ 48 h 80"/>
                  <a:gd name="T46" fmla="*/ 48 w 60"/>
                  <a:gd name="T47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0">
                    <a:moveTo>
                      <a:pt x="60" y="78"/>
                    </a:moveTo>
                    <a:lnTo>
                      <a:pt x="48" y="78"/>
                    </a:lnTo>
                    <a:lnTo>
                      <a:pt x="48" y="66"/>
                    </a:lnTo>
                    <a:lnTo>
                      <a:pt x="48" y="66"/>
                    </a:lnTo>
                    <a:cubicBezTo>
                      <a:pt x="43" y="75"/>
                      <a:pt x="34" y="80"/>
                      <a:pt x="25" y="80"/>
                    </a:cubicBezTo>
                    <a:cubicBezTo>
                      <a:pt x="18" y="80"/>
                      <a:pt x="12" y="78"/>
                      <a:pt x="7" y="74"/>
                    </a:cubicBezTo>
                    <a:cubicBezTo>
                      <a:pt x="3" y="70"/>
                      <a:pt x="0" y="64"/>
                      <a:pt x="1" y="58"/>
                    </a:cubicBezTo>
                    <a:cubicBezTo>
                      <a:pt x="1" y="44"/>
                      <a:pt x="9" y="36"/>
                      <a:pt x="26" y="33"/>
                    </a:cubicBezTo>
                    <a:lnTo>
                      <a:pt x="48" y="30"/>
                    </a:lnTo>
                    <a:cubicBezTo>
                      <a:pt x="48" y="17"/>
                      <a:pt x="43" y="11"/>
                      <a:pt x="33" y="11"/>
                    </a:cubicBezTo>
                    <a:cubicBezTo>
                      <a:pt x="23" y="11"/>
                      <a:pt x="15" y="14"/>
                      <a:pt x="8" y="20"/>
                    </a:cubicBezTo>
                    <a:lnTo>
                      <a:pt x="8" y="7"/>
                    </a:lnTo>
                    <a:cubicBezTo>
                      <a:pt x="15" y="3"/>
                      <a:pt x="24" y="0"/>
                      <a:pt x="33" y="0"/>
                    </a:cubicBezTo>
                    <a:cubicBezTo>
                      <a:pt x="50" y="0"/>
                      <a:pt x="59" y="10"/>
                      <a:pt x="59" y="28"/>
                    </a:cubicBezTo>
                    <a:lnTo>
                      <a:pt x="60" y="78"/>
                    </a:lnTo>
                    <a:close/>
                    <a:moveTo>
                      <a:pt x="48" y="41"/>
                    </a:moveTo>
                    <a:lnTo>
                      <a:pt x="29" y="43"/>
                    </a:lnTo>
                    <a:cubicBezTo>
                      <a:pt x="25" y="43"/>
                      <a:pt x="21" y="45"/>
                      <a:pt x="17" y="47"/>
                    </a:cubicBezTo>
                    <a:cubicBezTo>
                      <a:pt x="14" y="50"/>
                      <a:pt x="12" y="54"/>
                      <a:pt x="13" y="58"/>
                    </a:cubicBezTo>
                    <a:cubicBezTo>
                      <a:pt x="13" y="61"/>
                      <a:pt x="14" y="64"/>
                      <a:pt x="17" y="67"/>
                    </a:cubicBezTo>
                    <a:cubicBezTo>
                      <a:pt x="19" y="69"/>
                      <a:pt x="23" y="70"/>
                      <a:pt x="27" y="70"/>
                    </a:cubicBezTo>
                    <a:cubicBezTo>
                      <a:pt x="33" y="70"/>
                      <a:pt x="38" y="68"/>
                      <a:pt x="42" y="64"/>
                    </a:cubicBezTo>
                    <a:cubicBezTo>
                      <a:pt x="46" y="60"/>
                      <a:pt x="48" y="54"/>
                      <a:pt x="48" y="48"/>
                    </a:cubicBez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Freeform 110">
                <a:extLst>
                  <a:ext uri="{FF2B5EF4-FFF2-40B4-BE49-F238E27FC236}">
                    <a16:creationId xmlns:a16="http://schemas.microsoft.com/office/drawing/2014/main" id="{36CFED48-5ECC-48A9-A5CA-2D5724C6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2416"/>
                <a:ext cx="33" cy="46"/>
              </a:xfrm>
              <a:custGeom>
                <a:avLst/>
                <a:gdLst>
                  <a:gd name="T0" fmla="*/ 57 w 57"/>
                  <a:gd name="T1" fmla="*/ 74 h 79"/>
                  <a:gd name="T2" fmla="*/ 37 w 57"/>
                  <a:gd name="T3" fmla="*/ 79 h 79"/>
                  <a:gd name="T4" fmla="*/ 11 w 57"/>
                  <a:gd name="T5" fmla="*/ 68 h 79"/>
                  <a:gd name="T6" fmla="*/ 1 w 57"/>
                  <a:gd name="T7" fmla="*/ 41 h 79"/>
                  <a:gd name="T8" fmla="*/ 11 w 57"/>
                  <a:gd name="T9" fmla="*/ 12 h 79"/>
                  <a:gd name="T10" fmla="*/ 40 w 57"/>
                  <a:gd name="T11" fmla="*/ 0 h 79"/>
                  <a:gd name="T12" fmla="*/ 57 w 57"/>
                  <a:gd name="T13" fmla="*/ 4 h 79"/>
                  <a:gd name="T14" fmla="*/ 57 w 57"/>
                  <a:gd name="T15" fmla="*/ 16 h 79"/>
                  <a:gd name="T16" fmla="*/ 39 w 57"/>
                  <a:gd name="T17" fmla="*/ 11 h 79"/>
                  <a:gd name="T18" fmla="*/ 20 w 57"/>
                  <a:gd name="T19" fmla="*/ 19 h 79"/>
                  <a:gd name="T20" fmla="*/ 13 w 57"/>
                  <a:gd name="T21" fmla="*/ 41 h 79"/>
                  <a:gd name="T22" fmla="*/ 20 w 57"/>
                  <a:gd name="T23" fmla="*/ 61 h 79"/>
                  <a:gd name="T24" fmla="*/ 39 w 57"/>
                  <a:gd name="T25" fmla="*/ 69 h 79"/>
                  <a:gd name="T26" fmla="*/ 57 w 57"/>
                  <a:gd name="T27" fmla="*/ 62 h 79"/>
                  <a:gd name="T28" fmla="*/ 57 w 57"/>
                  <a:gd name="T2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79">
                    <a:moveTo>
                      <a:pt x="57" y="74"/>
                    </a:moveTo>
                    <a:cubicBezTo>
                      <a:pt x="51" y="77"/>
                      <a:pt x="44" y="79"/>
                      <a:pt x="37" y="79"/>
                    </a:cubicBezTo>
                    <a:cubicBezTo>
                      <a:pt x="27" y="79"/>
                      <a:pt x="17" y="75"/>
                      <a:pt x="11" y="68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20"/>
                      <a:pt x="11" y="12"/>
                    </a:cubicBezTo>
                    <a:cubicBezTo>
                      <a:pt x="19" y="4"/>
                      <a:pt x="29" y="0"/>
                      <a:pt x="40" y="0"/>
                    </a:cubicBezTo>
                    <a:cubicBezTo>
                      <a:pt x="46" y="0"/>
                      <a:pt x="52" y="1"/>
                      <a:pt x="57" y="4"/>
                    </a:cubicBezTo>
                    <a:lnTo>
                      <a:pt x="57" y="16"/>
                    </a:lnTo>
                    <a:cubicBezTo>
                      <a:pt x="52" y="13"/>
                      <a:pt x="46" y="11"/>
                      <a:pt x="39" y="11"/>
                    </a:cubicBezTo>
                    <a:cubicBezTo>
                      <a:pt x="32" y="11"/>
                      <a:pt x="25" y="13"/>
                      <a:pt x="20" y="19"/>
                    </a:cubicBezTo>
                    <a:cubicBezTo>
                      <a:pt x="15" y="25"/>
                      <a:pt x="13" y="33"/>
                      <a:pt x="13" y="41"/>
                    </a:cubicBezTo>
                    <a:cubicBezTo>
                      <a:pt x="13" y="48"/>
                      <a:pt x="15" y="55"/>
                      <a:pt x="20" y="61"/>
                    </a:cubicBezTo>
                    <a:cubicBezTo>
                      <a:pt x="25" y="66"/>
                      <a:pt x="32" y="69"/>
                      <a:pt x="39" y="69"/>
                    </a:cubicBezTo>
                    <a:cubicBezTo>
                      <a:pt x="45" y="69"/>
                      <a:pt x="52" y="67"/>
                      <a:pt x="57" y="62"/>
                    </a:cubicBezTo>
                    <a:lnTo>
                      <a:pt x="57" y="7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Freeform 111">
                <a:extLst>
                  <a:ext uri="{FF2B5EF4-FFF2-40B4-BE49-F238E27FC236}">
                    <a16:creationId xmlns:a16="http://schemas.microsoft.com/office/drawing/2014/main" id="{F27BD5AD-6D4A-4040-BFC7-336CA5FC8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82" y="2416"/>
                <a:ext cx="41" cy="46"/>
              </a:xfrm>
              <a:custGeom>
                <a:avLst/>
                <a:gdLst>
                  <a:gd name="T0" fmla="*/ 69 w 70"/>
                  <a:gd name="T1" fmla="*/ 43 h 79"/>
                  <a:gd name="T2" fmla="*/ 16 w 70"/>
                  <a:gd name="T3" fmla="*/ 43 h 79"/>
                  <a:gd name="T4" fmla="*/ 23 w 70"/>
                  <a:gd name="T5" fmla="*/ 62 h 79"/>
                  <a:gd name="T6" fmla="*/ 40 w 70"/>
                  <a:gd name="T7" fmla="*/ 69 h 79"/>
                  <a:gd name="T8" fmla="*/ 64 w 70"/>
                  <a:gd name="T9" fmla="*/ 60 h 79"/>
                  <a:gd name="T10" fmla="*/ 64 w 70"/>
                  <a:gd name="T11" fmla="*/ 72 h 79"/>
                  <a:gd name="T12" fmla="*/ 38 w 70"/>
                  <a:gd name="T13" fmla="*/ 79 h 79"/>
                  <a:gd name="T14" fmla="*/ 13 w 70"/>
                  <a:gd name="T15" fmla="*/ 69 h 79"/>
                  <a:gd name="T16" fmla="*/ 13 w 70"/>
                  <a:gd name="T17" fmla="*/ 11 h 79"/>
                  <a:gd name="T18" fmla="*/ 38 w 70"/>
                  <a:gd name="T19" fmla="*/ 0 h 79"/>
                  <a:gd name="T20" fmla="*/ 61 w 70"/>
                  <a:gd name="T21" fmla="*/ 10 h 79"/>
                  <a:gd name="T22" fmla="*/ 69 w 70"/>
                  <a:gd name="T23" fmla="*/ 36 h 79"/>
                  <a:gd name="T24" fmla="*/ 69 w 70"/>
                  <a:gd name="T25" fmla="*/ 43 h 79"/>
                  <a:gd name="T26" fmla="*/ 57 w 70"/>
                  <a:gd name="T27" fmla="*/ 32 h 79"/>
                  <a:gd name="T28" fmla="*/ 52 w 70"/>
                  <a:gd name="T29" fmla="*/ 16 h 79"/>
                  <a:gd name="T30" fmla="*/ 38 w 70"/>
                  <a:gd name="T31" fmla="*/ 10 h 79"/>
                  <a:gd name="T32" fmla="*/ 23 w 70"/>
                  <a:gd name="T33" fmla="*/ 16 h 79"/>
                  <a:gd name="T34" fmla="*/ 16 w 70"/>
                  <a:gd name="T35" fmla="*/ 32 h 79"/>
                  <a:gd name="T36" fmla="*/ 57 w 70"/>
                  <a:gd name="T37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9">
                    <a:moveTo>
                      <a:pt x="69" y="43"/>
                    </a:moveTo>
                    <a:lnTo>
                      <a:pt x="16" y="43"/>
                    </a:lnTo>
                    <a:cubicBezTo>
                      <a:pt x="16" y="50"/>
                      <a:pt x="18" y="56"/>
                      <a:pt x="23" y="62"/>
                    </a:cubicBezTo>
                    <a:cubicBezTo>
                      <a:pt x="27" y="66"/>
                      <a:pt x="34" y="69"/>
                      <a:pt x="40" y="69"/>
                    </a:cubicBezTo>
                    <a:cubicBezTo>
                      <a:pt x="49" y="69"/>
                      <a:pt x="57" y="66"/>
                      <a:pt x="64" y="60"/>
                    </a:cubicBezTo>
                    <a:lnTo>
                      <a:pt x="64" y="72"/>
                    </a:lnTo>
                    <a:cubicBezTo>
                      <a:pt x="56" y="77"/>
                      <a:pt x="47" y="79"/>
                      <a:pt x="38" y="79"/>
                    </a:cubicBezTo>
                    <a:cubicBezTo>
                      <a:pt x="28" y="79"/>
                      <a:pt x="19" y="76"/>
                      <a:pt x="13" y="69"/>
                    </a:cubicBezTo>
                    <a:cubicBezTo>
                      <a:pt x="0" y="51"/>
                      <a:pt x="0" y="28"/>
                      <a:pt x="13" y="11"/>
                    </a:cubicBezTo>
                    <a:cubicBezTo>
                      <a:pt x="20" y="4"/>
                      <a:pt x="29" y="0"/>
                      <a:pt x="38" y="0"/>
                    </a:cubicBezTo>
                    <a:cubicBezTo>
                      <a:pt x="47" y="0"/>
                      <a:pt x="55" y="3"/>
                      <a:pt x="61" y="10"/>
                    </a:cubicBezTo>
                    <a:cubicBezTo>
                      <a:pt x="67" y="17"/>
                      <a:pt x="70" y="27"/>
                      <a:pt x="69" y="36"/>
                    </a:cubicBezTo>
                    <a:lnTo>
                      <a:pt x="69" y="43"/>
                    </a:lnTo>
                    <a:close/>
                    <a:moveTo>
                      <a:pt x="57" y="32"/>
                    </a:moveTo>
                    <a:cubicBezTo>
                      <a:pt x="57" y="26"/>
                      <a:pt x="55" y="21"/>
                      <a:pt x="52" y="16"/>
                    </a:cubicBezTo>
                    <a:cubicBezTo>
                      <a:pt x="48" y="12"/>
                      <a:pt x="43" y="10"/>
                      <a:pt x="38" y="10"/>
                    </a:cubicBezTo>
                    <a:cubicBezTo>
                      <a:pt x="32" y="10"/>
                      <a:pt x="27" y="12"/>
                      <a:pt x="23" y="16"/>
                    </a:cubicBezTo>
                    <a:cubicBezTo>
                      <a:pt x="19" y="21"/>
                      <a:pt x="17" y="26"/>
                      <a:pt x="16" y="32"/>
                    </a:cubicBez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112">
                <a:extLst>
                  <a:ext uri="{FF2B5EF4-FFF2-40B4-BE49-F238E27FC236}">
                    <a16:creationId xmlns:a16="http://schemas.microsoft.com/office/drawing/2014/main" id="{EA856047-EB15-4B66-80BE-D7F45EBFE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6" y="2423"/>
                <a:ext cx="41" cy="24"/>
              </a:xfrm>
              <a:custGeom>
                <a:avLst/>
                <a:gdLst>
                  <a:gd name="T0" fmla="*/ 69 w 69"/>
                  <a:gd name="T1" fmla="*/ 10 h 41"/>
                  <a:gd name="T2" fmla="*/ 0 w 69"/>
                  <a:gd name="T3" fmla="*/ 10 h 41"/>
                  <a:gd name="T4" fmla="*/ 0 w 69"/>
                  <a:gd name="T5" fmla="*/ 0 h 41"/>
                  <a:gd name="T6" fmla="*/ 69 w 69"/>
                  <a:gd name="T7" fmla="*/ 0 h 41"/>
                  <a:gd name="T8" fmla="*/ 69 w 69"/>
                  <a:gd name="T9" fmla="*/ 10 h 41"/>
                  <a:gd name="T10" fmla="*/ 69 w 69"/>
                  <a:gd name="T11" fmla="*/ 41 h 41"/>
                  <a:gd name="T12" fmla="*/ 0 w 69"/>
                  <a:gd name="T13" fmla="*/ 41 h 41"/>
                  <a:gd name="T14" fmla="*/ 0 w 69"/>
                  <a:gd name="T15" fmla="*/ 31 h 41"/>
                  <a:gd name="T16" fmla="*/ 69 w 69"/>
                  <a:gd name="T17" fmla="*/ 31 h 41"/>
                  <a:gd name="T18" fmla="*/ 69 w 69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41">
                    <a:moveTo>
                      <a:pt x="69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10"/>
                    </a:lnTo>
                    <a:close/>
                    <a:moveTo>
                      <a:pt x="69" y="41"/>
                    </a:moveTo>
                    <a:lnTo>
                      <a:pt x="0" y="41"/>
                    </a:lnTo>
                    <a:lnTo>
                      <a:pt x="0" y="31"/>
                    </a:lnTo>
                    <a:lnTo>
                      <a:pt x="69" y="31"/>
                    </a:lnTo>
                    <a:lnTo>
                      <a:pt x="69" y="4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113">
                <a:extLst>
                  <a:ext uri="{FF2B5EF4-FFF2-40B4-BE49-F238E27FC236}">
                    <a16:creationId xmlns:a16="http://schemas.microsoft.com/office/drawing/2014/main" id="{973CDCDA-3123-4A0A-B7F6-08352496C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2404"/>
                <a:ext cx="26" cy="58"/>
              </a:xfrm>
              <a:custGeom>
                <a:avLst/>
                <a:gdLst>
                  <a:gd name="T0" fmla="*/ 44 w 44"/>
                  <a:gd name="T1" fmla="*/ 96 h 99"/>
                  <a:gd name="T2" fmla="*/ 33 w 44"/>
                  <a:gd name="T3" fmla="*/ 99 h 99"/>
                  <a:gd name="T4" fmla="*/ 13 w 44"/>
                  <a:gd name="T5" fmla="*/ 77 h 99"/>
                  <a:gd name="T6" fmla="*/ 13 w 44"/>
                  <a:gd name="T7" fmla="*/ 32 h 99"/>
                  <a:gd name="T8" fmla="*/ 0 w 44"/>
                  <a:gd name="T9" fmla="*/ 32 h 99"/>
                  <a:gd name="T10" fmla="*/ 0 w 44"/>
                  <a:gd name="T11" fmla="*/ 22 h 99"/>
                  <a:gd name="T12" fmla="*/ 13 w 44"/>
                  <a:gd name="T13" fmla="*/ 22 h 99"/>
                  <a:gd name="T14" fmla="*/ 13 w 44"/>
                  <a:gd name="T15" fmla="*/ 4 h 99"/>
                  <a:gd name="T16" fmla="*/ 25 w 44"/>
                  <a:gd name="T17" fmla="*/ 0 h 99"/>
                  <a:gd name="T18" fmla="*/ 25 w 44"/>
                  <a:gd name="T19" fmla="*/ 22 h 99"/>
                  <a:gd name="T20" fmla="*/ 44 w 44"/>
                  <a:gd name="T21" fmla="*/ 22 h 99"/>
                  <a:gd name="T22" fmla="*/ 44 w 44"/>
                  <a:gd name="T23" fmla="*/ 32 h 99"/>
                  <a:gd name="T24" fmla="*/ 25 w 44"/>
                  <a:gd name="T25" fmla="*/ 32 h 99"/>
                  <a:gd name="T26" fmla="*/ 25 w 44"/>
                  <a:gd name="T27" fmla="*/ 75 h 99"/>
                  <a:gd name="T28" fmla="*/ 28 w 44"/>
                  <a:gd name="T29" fmla="*/ 85 h 99"/>
                  <a:gd name="T30" fmla="*/ 36 w 44"/>
                  <a:gd name="T31" fmla="*/ 89 h 99"/>
                  <a:gd name="T32" fmla="*/ 44 w 44"/>
                  <a:gd name="T33" fmla="*/ 86 h 99"/>
                  <a:gd name="T34" fmla="*/ 44 w 44"/>
                  <a:gd name="T35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4" y="96"/>
                    </a:moveTo>
                    <a:cubicBezTo>
                      <a:pt x="40" y="98"/>
                      <a:pt x="36" y="99"/>
                      <a:pt x="33" y="99"/>
                    </a:cubicBezTo>
                    <a:cubicBezTo>
                      <a:pt x="19" y="99"/>
                      <a:pt x="13" y="91"/>
                      <a:pt x="13" y="77"/>
                    </a:cubicBezTo>
                    <a:lnTo>
                      <a:pt x="13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13" y="22"/>
                    </a:lnTo>
                    <a:lnTo>
                      <a:pt x="13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4" y="22"/>
                    </a:lnTo>
                    <a:lnTo>
                      <a:pt x="44" y="32"/>
                    </a:lnTo>
                    <a:lnTo>
                      <a:pt x="25" y="32"/>
                    </a:lnTo>
                    <a:lnTo>
                      <a:pt x="25" y="75"/>
                    </a:lnTo>
                    <a:cubicBezTo>
                      <a:pt x="25" y="78"/>
                      <a:pt x="26" y="82"/>
                      <a:pt x="28" y="85"/>
                    </a:cubicBezTo>
                    <a:cubicBezTo>
                      <a:pt x="30" y="88"/>
                      <a:pt x="33" y="89"/>
                      <a:pt x="36" y="89"/>
                    </a:cubicBezTo>
                    <a:cubicBezTo>
                      <a:pt x="39" y="89"/>
                      <a:pt x="42" y="88"/>
                      <a:pt x="44" y="86"/>
                    </a:cubicBez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Freeform 114">
                <a:extLst>
                  <a:ext uri="{FF2B5EF4-FFF2-40B4-BE49-F238E27FC236}">
                    <a16:creationId xmlns:a16="http://schemas.microsoft.com/office/drawing/2014/main" id="{CB2A9543-433E-4691-A1F8-95459F27A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2416"/>
                <a:ext cx="23" cy="45"/>
              </a:xfrm>
              <a:custGeom>
                <a:avLst/>
                <a:gdLst>
                  <a:gd name="T0" fmla="*/ 39 w 40"/>
                  <a:gd name="T1" fmla="*/ 14 h 77"/>
                  <a:gd name="T2" fmla="*/ 30 w 40"/>
                  <a:gd name="T3" fmla="*/ 12 h 77"/>
                  <a:gd name="T4" fmla="*/ 17 w 40"/>
                  <a:gd name="T5" fmla="*/ 19 h 77"/>
                  <a:gd name="T6" fmla="*/ 12 w 40"/>
                  <a:gd name="T7" fmla="*/ 39 h 77"/>
                  <a:gd name="T8" fmla="*/ 12 w 40"/>
                  <a:gd name="T9" fmla="*/ 77 h 77"/>
                  <a:gd name="T10" fmla="*/ 0 w 40"/>
                  <a:gd name="T11" fmla="*/ 77 h 77"/>
                  <a:gd name="T12" fmla="*/ 0 w 40"/>
                  <a:gd name="T13" fmla="*/ 2 h 77"/>
                  <a:gd name="T14" fmla="*/ 12 w 40"/>
                  <a:gd name="T15" fmla="*/ 2 h 77"/>
                  <a:gd name="T16" fmla="*/ 12 w 40"/>
                  <a:gd name="T17" fmla="*/ 17 h 77"/>
                  <a:gd name="T18" fmla="*/ 12 w 40"/>
                  <a:gd name="T19" fmla="*/ 17 h 77"/>
                  <a:gd name="T20" fmla="*/ 20 w 40"/>
                  <a:gd name="T21" fmla="*/ 5 h 77"/>
                  <a:gd name="T22" fmla="*/ 32 w 40"/>
                  <a:gd name="T23" fmla="*/ 0 h 77"/>
                  <a:gd name="T24" fmla="*/ 40 w 40"/>
                  <a:gd name="T25" fmla="*/ 1 h 77"/>
                  <a:gd name="T26" fmla="*/ 39 w 40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77">
                    <a:moveTo>
                      <a:pt x="39" y="14"/>
                    </a:moveTo>
                    <a:cubicBezTo>
                      <a:pt x="36" y="12"/>
                      <a:pt x="33" y="12"/>
                      <a:pt x="30" y="12"/>
                    </a:cubicBezTo>
                    <a:cubicBezTo>
                      <a:pt x="25" y="12"/>
                      <a:pt x="20" y="15"/>
                      <a:pt x="17" y="19"/>
                    </a:cubicBezTo>
                    <a:cubicBezTo>
                      <a:pt x="14" y="25"/>
                      <a:pt x="12" y="32"/>
                      <a:pt x="12" y="39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3" y="13"/>
                      <a:pt x="16" y="8"/>
                      <a:pt x="20" y="5"/>
                    </a:cubicBezTo>
                    <a:cubicBezTo>
                      <a:pt x="23" y="2"/>
                      <a:pt x="28" y="0"/>
                      <a:pt x="32" y="0"/>
                    </a:cubicBezTo>
                    <a:cubicBezTo>
                      <a:pt x="35" y="0"/>
                      <a:pt x="37" y="1"/>
                      <a:pt x="40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Freeform 115">
                <a:extLst>
                  <a:ext uri="{FF2B5EF4-FFF2-40B4-BE49-F238E27FC236}">
                    <a16:creationId xmlns:a16="http://schemas.microsoft.com/office/drawing/2014/main" id="{9704670F-404D-4240-AE22-489275FE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2416"/>
                <a:ext cx="37" cy="46"/>
              </a:xfrm>
              <a:custGeom>
                <a:avLst/>
                <a:gdLst>
                  <a:gd name="T0" fmla="*/ 63 w 63"/>
                  <a:gd name="T1" fmla="*/ 76 h 77"/>
                  <a:gd name="T2" fmla="*/ 50 w 63"/>
                  <a:gd name="T3" fmla="*/ 76 h 77"/>
                  <a:gd name="T4" fmla="*/ 50 w 63"/>
                  <a:gd name="T5" fmla="*/ 64 h 77"/>
                  <a:gd name="T6" fmla="*/ 50 w 63"/>
                  <a:gd name="T7" fmla="*/ 64 h 77"/>
                  <a:gd name="T8" fmla="*/ 27 w 63"/>
                  <a:gd name="T9" fmla="*/ 77 h 77"/>
                  <a:gd name="T10" fmla="*/ 0 w 63"/>
                  <a:gd name="T11" fmla="*/ 45 h 77"/>
                  <a:gd name="T12" fmla="*/ 0 w 63"/>
                  <a:gd name="T13" fmla="*/ 0 h 77"/>
                  <a:gd name="T14" fmla="*/ 13 w 63"/>
                  <a:gd name="T15" fmla="*/ 0 h 77"/>
                  <a:gd name="T16" fmla="*/ 13 w 63"/>
                  <a:gd name="T17" fmla="*/ 45 h 77"/>
                  <a:gd name="T18" fmla="*/ 31 w 63"/>
                  <a:gd name="T19" fmla="*/ 68 h 77"/>
                  <a:gd name="T20" fmla="*/ 45 w 63"/>
                  <a:gd name="T21" fmla="*/ 62 h 77"/>
                  <a:gd name="T22" fmla="*/ 50 w 63"/>
                  <a:gd name="T23" fmla="*/ 45 h 77"/>
                  <a:gd name="T24" fmla="*/ 50 w 63"/>
                  <a:gd name="T25" fmla="*/ 1 h 77"/>
                  <a:gd name="T26" fmla="*/ 63 w 63"/>
                  <a:gd name="T27" fmla="*/ 1 h 77"/>
                  <a:gd name="T28" fmla="*/ 63 w 63"/>
                  <a:gd name="T2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7">
                    <a:moveTo>
                      <a:pt x="63" y="76"/>
                    </a:moveTo>
                    <a:lnTo>
                      <a:pt x="50" y="76"/>
                    </a:lnTo>
                    <a:lnTo>
                      <a:pt x="50" y="64"/>
                    </a:lnTo>
                    <a:lnTo>
                      <a:pt x="50" y="64"/>
                    </a:lnTo>
                    <a:cubicBezTo>
                      <a:pt x="46" y="72"/>
                      <a:pt x="37" y="77"/>
                      <a:pt x="27" y="77"/>
                    </a:cubicBezTo>
                    <a:cubicBezTo>
                      <a:pt x="9" y="77"/>
                      <a:pt x="0" y="67"/>
                      <a:pt x="0" y="45"/>
                    </a:cubicBezTo>
                    <a:lnTo>
                      <a:pt x="0" y="0"/>
                    </a:lnTo>
                    <a:lnTo>
                      <a:pt x="13" y="0"/>
                    </a:lnTo>
                    <a:lnTo>
                      <a:pt x="13" y="45"/>
                    </a:lnTo>
                    <a:cubicBezTo>
                      <a:pt x="13" y="60"/>
                      <a:pt x="19" y="68"/>
                      <a:pt x="31" y="68"/>
                    </a:cubicBezTo>
                    <a:cubicBezTo>
                      <a:pt x="36" y="68"/>
                      <a:pt x="42" y="66"/>
                      <a:pt x="45" y="62"/>
                    </a:cubicBezTo>
                    <a:cubicBezTo>
                      <a:pt x="49" y="57"/>
                      <a:pt x="51" y="51"/>
                      <a:pt x="50" y="45"/>
                    </a:cubicBezTo>
                    <a:lnTo>
                      <a:pt x="50" y="1"/>
                    </a:lnTo>
                    <a:lnTo>
                      <a:pt x="63" y="1"/>
                    </a:lnTo>
                    <a:lnTo>
                      <a:pt x="63" y="76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16">
                <a:extLst>
                  <a:ext uri="{FF2B5EF4-FFF2-40B4-BE49-F238E27FC236}">
                    <a16:creationId xmlns:a16="http://schemas.microsoft.com/office/drawing/2014/main" id="{69A9ADD3-71C5-4CD7-8C3D-68253B3432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1" y="2416"/>
                <a:ext cx="39" cy="46"/>
              </a:xfrm>
              <a:custGeom>
                <a:avLst/>
                <a:gdLst>
                  <a:gd name="T0" fmla="*/ 66 w 67"/>
                  <a:gd name="T1" fmla="*/ 43 h 79"/>
                  <a:gd name="T2" fmla="*/ 13 w 67"/>
                  <a:gd name="T3" fmla="*/ 43 h 79"/>
                  <a:gd name="T4" fmla="*/ 20 w 67"/>
                  <a:gd name="T5" fmla="*/ 62 h 79"/>
                  <a:gd name="T6" fmla="*/ 38 w 67"/>
                  <a:gd name="T7" fmla="*/ 69 h 79"/>
                  <a:gd name="T8" fmla="*/ 61 w 67"/>
                  <a:gd name="T9" fmla="*/ 60 h 79"/>
                  <a:gd name="T10" fmla="*/ 61 w 67"/>
                  <a:gd name="T11" fmla="*/ 72 h 79"/>
                  <a:gd name="T12" fmla="*/ 35 w 67"/>
                  <a:gd name="T13" fmla="*/ 79 h 79"/>
                  <a:gd name="T14" fmla="*/ 10 w 67"/>
                  <a:gd name="T15" fmla="*/ 69 h 79"/>
                  <a:gd name="T16" fmla="*/ 1 w 67"/>
                  <a:gd name="T17" fmla="*/ 40 h 79"/>
                  <a:gd name="T18" fmla="*/ 11 w 67"/>
                  <a:gd name="T19" fmla="*/ 11 h 79"/>
                  <a:gd name="T20" fmla="*/ 36 w 67"/>
                  <a:gd name="T21" fmla="*/ 0 h 79"/>
                  <a:gd name="T22" fmla="*/ 58 w 67"/>
                  <a:gd name="T23" fmla="*/ 10 h 79"/>
                  <a:gd name="T24" fmla="*/ 67 w 67"/>
                  <a:gd name="T25" fmla="*/ 36 h 79"/>
                  <a:gd name="T26" fmla="*/ 66 w 67"/>
                  <a:gd name="T27" fmla="*/ 43 h 79"/>
                  <a:gd name="T28" fmla="*/ 54 w 67"/>
                  <a:gd name="T29" fmla="*/ 32 h 79"/>
                  <a:gd name="T30" fmla="*/ 49 w 67"/>
                  <a:gd name="T31" fmla="*/ 16 h 79"/>
                  <a:gd name="T32" fmla="*/ 35 w 67"/>
                  <a:gd name="T33" fmla="*/ 10 h 79"/>
                  <a:gd name="T34" fmla="*/ 21 w 67"/>
                  <a:gd name="T35" fmla="*/ 16 h 79"/>
                  <a:gd name="T36" fmla="*/ 13 w 67"/>
                  <a:gd name="T37" fmla="*/ 32 h 79"/>
                  <a:gd name="T38" fmla="*/ 54 w 67"/>
                  <a:gd name="T39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79">
                    <a:moveTo>
                      <a:pt x="66" y="43"/>
                    </a:moveTo>
                    <a:lnTo>
                      <a:pt x="13" y="43"/>
                    </a:lnTo>
                    <a:cubicBezTo>
                      <a:pt x="13" y="50"/>
                      <a:pt x="15" y="56"/>
                      <a:pt x="20" y="62"/>
                    </a:cubicBezTo>
                    <a:cubicBezTo>
                      <a:pt x="25" y="66"/>
                      <a:pt x="31" y="69"/>
                      <a:pt x="38" y="69"/>
                    </a:cubicBezTo>
                    <a:cubicBezTo>
                      <a:pt x="46" y="69"/>
                      <a:pt x="54" y="66"/>
                      <a:pt x="61" y="60"/>
                    </a:cubicBezTo>
                    <a:lnTo>
                      <a:pt x="61" y="72"/>
                    </a:lnTo>
                    <a:cubicBezTo>
                      <a:pt x="53" y="77"/>
                      <a:pt x="44" y="79"/>
                      <a:pt x="35" y="79"/>
                    </a:cubicBezTo>
                    <a:cubicBezTo>
                      <a:pt x="25" y="79"/>
                      <a:pt x="16" y="75"/>
                      <a:pt x="10" y="69"/>
                    </a:cubicBezTo>
                    <a:cubicBezTo>
                      <a:pt x="3" y="60"/>
                      <a:pt x="0" y="50"/>
                      <a:pt x="1" y="40"/>
                    </a:cubicBezTo>
                    <a:cubicBezTo>
                      <a:pt x="0" y="29"/>
                      <a:pt x="4" y="19"/>
                      <a:pt x="11" y="11"/>
                    </a:cubicBezTo>
                    <a:cubicBezTo>
                      <a:pt x="17" y="4"/>
                      <a:pt x="26" y="0"/>
                      <a:pt x="36" y="0"/>
                    </a:cubicBezTo>
                    <a:cubicBezTo>
                      <a:pt x="44" y="0"/>
                      <a:pt x="53" y="3"/>
                      <a:pt x="58" y="10"/>
                    </a:cubicBezTo>
                    <a:cubicBezTo>
                      <a:pt x="64" y="17"/>
                      <a:pt x="67" y="27"/>
                      <a:pt x="67" y="36"/>
                    </a:cubicBezTo>
                    <a:lnTo>
                      <a:pt x="66" y="43"/>
                    </a:lnTo>
                    <a:close/>
                    <a:moveTo>
                      <a:pt x="54" y="32"/>
                    </a:moveTo>
                    <a:cubicBezTo>
                      <a:pt x="54" y="26"/>
                      <a:pt x="52" y="21"/>
                      <a:pt x="49" y="16"/>
                    </a:cubicBezTo>
                    <a:cubicBezTo>
                      <a:pt x="45" y="12"/>
                      <a:pt x="40" y="10"/>
                      <a:pt x="35" y="10"/>
                    </a:cubicBezTo>
                    <a:cubicBezTo>
                      <a:pt x="29" y="10"/>
                      <a:pt x="24" y="12"/>
                      <a:pt x="21" y="16"/>
                    </a:cubicBezTo>
                    <a:cubicBezTo>
                      <a:pt x="16" y="21"/>
                      <a:pt x="14" y="26"/>
                      <a:pt x="13" y="32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17">
                <a:extLst>
                  <a:ext uri="{FF2B5EF4-FFF2-40B4-BE49-F238E27FC236}">
                    <a16:creationId xmlns:a16="http://schemas.microsoft.com/office/drawing/2014/main" id="{32986784-8BB7-435B-B619-79529A2C79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8" y="1722"/>
                <a:ext cx="63" cy="67"/>
              </a:xfrm>
              <a:custGeom>
                <a:avLst/>
                <a:gdLst>
                  <a:gd name="T0" fmla="*/ 106 w 106"/>
                  <a:gd name="T1" fmla="*/ 113 h 113"/>
                  <a:gd name="T2" fmla="*/ 85 w 106"/>
                  <a:gd name="T3" fmla="*/ 113 h 113"/>
                  <a:gd name="T4" fmla="*/ 75 w 106"/>
                  <a:gd name="T5" fmla="*/ 84 h 113"/>
                  <a:gd name="T6" fmla="*/ 30 w 106"/>
                  <a:gd name="T7" fmla="*/ 84 h 113"/>
                  <a:gd name="T8" fmla="*/ 20 w 106"/>
                  <a:gd name="T9" fmla="*/ 113 h 113"/>
                  <a:gd name="T10" fmla="*/ 0 w 106"/>
                  <a:gd name="T11" fmla="*/ 113 h 113"/>
                  <a:gd name="T12" fmla="*/ 42 w 106"/>
                  <a:gd name="T13" fmla="*/ 0 h 113"/>
                  <a:gd name="T14" fmla="*/ 63 w 106"/>
                  <a:gd name="T15" fmla="*/ 0 h 113"/>
                  <a:gd name="T16" fmla="*/ 106 w 106"/>
                  <a:gd name="T17" fmla="*/ 113 h 113"/>
                  <a:gd name="T18" fmla="*/ 70 w 106"/>
                  <a:gd name="T19" fmla="*/ 69 h 113"/>
                  <a:gd name="T20" fmla="*/ 54 w 106"/>
                  <a:gd name="T21" fmla="*/ 24 h 113"/>
                  <a:gd name="T22" fmla="*/ 52 w 106"/>
                  <a:gd name="T23" fmla="*/ 17 h 113"/>
                  <a:gd name="T24" fmla="*/ 52 w 106"/>
                  <a:gd name="T25" fmla="*/ 17 h 113"/>
                  <a:gd name="T26" fmla="*/ 51 w 106"/>
                  <a:gd name="T27" fmla="*/ 24 h 113"/>
                  <a:gd name="T28" fmla="*/ 35 w 106"/>
                  <a:gd name="T29" fmla="*/ 69 h 113"/>
                  <a:gd name="T30" fmla="*/ 70 w 106"/>
                  <a:gd name="T31" fmla="*/ 6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" h="113">
                    <a:moveTo>
                      <a:pt x="106" y="113"/>
                    </a:moveTo>
                    <a:lnTo>
                      <a:pt x="85" y="113"/>
                    </a:lnTo>
                    <a:lnTo>
                      <a:pt x="75" y="84"/>
                    </a:lnTo>
                    <a:lnTo>
                      <a:pt x="30" y="84"/>
                    </a:lnTo>
                    <a:lnTo>
                      <a:pt x="20" y="113"/>
                    </a:lnTo>
                    <a:lnTo>
                      <a:pt x="0" y="113"/>
                    </a:lnTo>
                    <a:lnTo>
                      <a:pt x="42" y="0"/>
                    </a:lnTo>
                    <a:lnTo>
                      <a:pt x="63" y="0"/>
                    </a:lnTo>
                    <a:lnTo>
                      <a:pt x="106" y="113"/>
                    </a:lnTo>
                    <a:close/>
                    <a:moveTo>
                      <a:pt x="70" y="69"/>
                    </a:moveTo>
                    <a:lnTo>
                      <a:pt x="54" y="24"/>
                    </a:lnTo>
                    <a:cubicBezTo>
                      <a:pt x="53" y="21"/>
                      <a:pt x="53" y="19"/>
                      <a:pt x="52" y="17"/>
                    </a:cubicBezTo>
                    <a:lnTo>
                      <a:pt x="52" y="17"/>
                    </a:lnTo>
                    <a:cubicBezTo>
                      <a:pt x="52" y="19"/>
                      <a:pt x="51" y="21"/>
                      <a:pt x="51" y="24"/>
                    </a:cubicBezTo>
                    <a:lnTo>
                      <a:pt x="35" y="69"/>
                    </a:lnTo>
                    <a:lnTo>
                      <a:pt x="70" y="69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18">
                <a:extLst>
                  <a:ext uri="{FF2B5EF4-FFF2-40B4-BE49-F238E27FC236}">
                    <a16:creationId xmlns:a16="http://schemas.microsoft.com/office/drawing/2014/main" id="{BDAFAE73-7DB0-4AD4-99A2-F9EA0D36C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9" y="1722"/>
                <a:ext cx="51" cy="67"/>
              </a:xfrm>
              <a:custGeom>
                <a:avLst/>
                <a:gdLst>
                  <a:gd name="T0" fmla="*/ 86 w 86"/>
                  <a:gd name="T1" fmla="*/ 113 h 113"/>
                  <a:gd name="T2" fmla="*/ 61 w 86"/>
                  <a:gd name="T3" fmla="*/ 113 h 113"/>
                  <a:gd name="T4" fmla="*/ 22 w 86"/>
                  <a:gd name="T5" fmla="*/ 62 h 113"/>
                  <a:gd name="T6" fmla="*/ 19 w 86"/>
                  <a:gd name="T7" fmla="*/ 58 h 113"/>
                  <a:gd name="T8" fmla="*/ 19 w 86"/>
                  <a:gd name="T9" fmla="*/ 58 h 113"/>
                  <a:gd name="T10" fmla="*/ 19 w 86"/>
                  <a:gd name="T11" fmla="*/ 113 h 113"/>
                  <a:gd name="T12" fmla="*/ 0 w 86"/>
                  <a:gd name="T13" fmla="*/ 113 h 113"/>
                  <a:gd name="T14" fmla="*/ 0 w 86"/>
                  <a:gd name="T15" fmla="*/ 0 h 113"/>
                  <a:gd name="T16" fmla="*/ 19 w 86"/>
                  <a:gd name="T17" fmla="*/ 0 h 113"/>
                  <a:gd name="T18" fmla="*/ 19 w 86"/>
                  <a:gd name="T19" fmla="*/ 54 h 113"/>
                  <a:gd name="T20" fmla="*/ 19 w 86"/>
                  <a:gd name="T21" fmla="*/ 54 h 113"/>
                  <a:gd name="T22" fmla="*/ 22 w 86"/>
                  <a:gd name="T23" fmla="*/ 50 h 113"/>
                  <a:gd name="T24" fmla="*/ 59 w 86"/>
                  <a:gd name="T25" fmla="*/ 0 h 113"/>
                  <a:gd name="T26" fmla="*/ 82 w 86"/>
                  <a:gd name="T27" fmla="*/ 0 h 113"/>
                  <a:gd name="T28" fmla="*/ 37 w 86"/>
                  <a:gd name="T29" fmla="*/ 54 h 113"/>
                  <a:gd name="T30" fmla="*/ 86 w 86"/>
                  <a:gd name="T31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6" h="113">
                    <a:moveTo>
                      <a:pt x="86" y="113"/>
                    </a:moveTo>
                    <a:lnTo>
                      <a:pt x="61" y="113"/>
                    </a:lnTo>
                    <a:lnTo>
                      <a:pt x="22" y="62"/>
                    </a:lnTo>
                    <a:cubicBezTo>
                      <a:pt x="20" y="60"/>
                      <a:pt x="20" y="59"/>
                      <a:pt x="19" y="58"/>
                    </a:cubicBezTo>
                    <a:lnTo>
                      <a:pt x="19" y="58"/>
                    </a:lnTo>
                    <a:lnTo>
                      <a:pt x="19" y="113"/>
                    </a:lnTo>
                    <a:lnTo>
                      <a:pt x="0" y="113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54"/>
                    </a:lnTo>
                    <a:lnTo>
                      <a:pt x="19" y="54"/>
                    </a:lnTo>
                    <a:cubicBezTo>
                      <a:pt x="20" y="52"/>
                      <a:pt x="20" y="51"/>
                      <a:pt x="22" y="50"/>
                    </a:cubicBezTo>
                    <a:lnTo>
                      <a:pt x="59" y="0"/>
                    </a:lnTo>
                    <a:lnTo>
                      <a:pt x="82" y="0"/>
                    </a:lnTo>
                    <a:lnTo>
                      <a:pt x="37" y="54"/>
                    </a:lnTo>
                    <a:lnTo>
                      <a:pt x="86" y="11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19">
                <a:extLst>
                  <a:ext uri="{FF2B5EF4-FFF2-40B4-BE49-F238E27FC236}">
                    <a16:creationId xmlns:a16="http://schemas.microsoft.com/office/drawing/2014/main" id="{BEB9ECA9-546A-45BE-B1DE-63CC39EE8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" y="1721"/>
                <a:ext cx="42" cy="69"/>
              </a:xfrm>
              <a:custGeom>
                <a:avLst/>
                <a:gdLst>
                  <a:gd name="T0" fmla="*/ 0 w 73"/>
                  <a:gd name="T1" fmla="*/ 112 h 118"/>
                  <a:gd name="T2" fmla="*/ 0 w 73"/>
                  <a:gd name="T3" fmla="*/ 93 h 118"/>
                  <a:gd name="T4" fmla="*/ 6 w 73"/>
                  <a:gd name="T5" fmla="*/ 97 h 118"/>
                  <a:gd name="T6" fmla="*/ 14 w 73"/>
                  <a:gd name="T7" fmla="*/ 100 h 118"/>
                  <a:gd name="T8" fmla="*/ 22 w 73"/>
                  <a:gd name="T9" fmla="*/ 102 h 118"/>
                  <a:gd name="T10" fmla="*/ 29 w 73"/>
                  <a:gd name="T11" fmla="*/ 103 h 118"/>
                  <a:gd name="T12" fmla="*/ 47 w 73"/>
                  <a:gd name="T13" fmla="*/ 99 h 118"/>
                  <a:gd name="T14" fmla="*/ 53 w 73"/>
                  <a:gd name="T15" fmla="*/ 87 h 118"/>
                  <a:gd name="T16" fmla="*/ 51 w 73"/>
                  <a:gd name="T17" fmla="*/ 80 h 118"/>
                  <a:gd name="T18" fmla="*/ 46 w 73"/>
                  <a:gd name="T19" fmla="*/ 75 h 118"/>
                  <a:gd name="T20" fmla="*/ 37 w 73"/>
                  <a:gd name="T21" fmla="*/ 70 h 118"/>
                  <a:gd name="T22" fmla="*/ 27 w 73"/>
                  <a:gd name="T23" fmla="*/ 65 h 118"/>
                  <a:gd name="T24" fmla="*/ 17 w 73"/>
                  <a:gd name="T25" fmla="*/ 59 h 118"/>
                  <a:gd name="T26" fmla="*/ 8 w 73"/>
                  <a:gd name="T27" fmla="*/ 52 h 118"/>
                  <a:gd name="T28" fmla="*/ 2 w 73"/>
                  <a:gd name="T29" fmla="*/ 43 h 118"/>
                  <a:gd name="T30" fmla="*/ 0 w 73"/>
                  <a:gd name="T31" fmla="*/ 32 h 118"/>
                  <a:gd name="T32" fmla="*/ 4 w 73"/>
                  <a:gd name="T33" fmla="*/ 18 h 118"/>
                  <a:gd name="T34" fmla="*/ 13 w 73"/>
                  <a:gd name="T35" fmla="*/ 8 h 118"/>
                  <a:gd name="T36" fmla="*/ 27 w 73"/>
                  <a:gd name="T37" fmla="*/ 3 h 118"/>
                  <a:gd name="T38" fmla="*/ 42 w 73"/>
                  <a:gd name="T39" fmla="*/ 1 h 118"/>
                  <a:gd name="T40" fmla="*/ 68 w 73"/>
                  <a:gd name="T41" fmla="*/ 5 h 118"/>
                  <a:gd name="T42" fmla="*/ 68 w 73"/>
                  <a:gd name="T43" fmla="*/ 23 h 118"/>
                  <a:gd name="T44" fmla="*/ 43 w 73"/>
                  <a:gd name="T45" fmla="*/ 16 h 118"/>
                  <a:gd name="T46" fmla="*/ 35 w 73"/>
                  <a:gd name="T47" fmla="*/ 17 h 118"/>
                  <a:gd name="T48" fmla="*/ 27 w 73"/>
                  <a:gd name="T49" fmla="*/ 20 h 118"/>
                  <a:gd name="T50" fmla="*/ 22 w 73"/>
                  <a:gd name="T51" fmla="*/ 25 h 118"/>
                  <a:gd name="T52" fmla="*/ 20 w 73"/>
                  <a:gd name="T53" fmla="*/ 31 h 118"/>
                  <a:gd name="T54" fmla="*/ 21 w 73"/>
                  <a:gd name="T55" fmla="*/ 38 h 118"/>
                  <a:gd name="T56" fmla="*/ 26 w 73"/>
                  <a:gd name="T57" fmla="*/ 43 h 118"/>
                  <a:gd name="T58" fmla="*/ 33 w 73"/>
                  <a:gd name="T59" fmla="*/ 48 h 118"/>
                  <a:gd name="T60" fmla="*/ 44 w 73"/>
                  <a:gd name="T61" fmla="*/ 52 h 118"/>
                  <a:gd name="T62" fmla="*/ 55 w 73"/>
                  <a:gd name="T63" fmla="*/ 59 h 118"/>
                  <a:gd name="T64" fmla="*/ 64 w 73"/>
                  <a:gd name="T65" fmla="*/ 66 h 118"/>
                  <a:gd name="T66" fmla="*/ 70 w 73"/>
                  <a:gd name="T67" fmla="*/ 76 h 118"/>
                  <a:gd name="T68" fmla="*/ 73 w 73"/>
                  <a:gd name="T69" fmla="*/ 87 h 118"/>
                  <a:gd name="T70" fmla="*/ 60 w 73"/>
                  <a:gd name="T71" fmla="*/ 111 h 118"/>
                  <a:gd name="T72" fmla="*/ 47 w 73"/>
                  <a:gd name="T73" fmla="*/ 117 h 118"/>
                  <a:gd name="T74" fmla="*/ 30 w 73"/>
                  <a:gd name="T75" fmla="*/ 118 h 118"/>
                  <a:gd name="T76" fmla="*/ 23 w 73"/>
                  <a:gd name="T77" fmla="*/ 118 h 118"/>
                  <a:gd name="T78" fmla="*/ 15 w 73"/>
                  <a:gd name="T79" fmla="*/ 117 h 118"/>
                  <a:gd name="T80" fmla="*/ 7 w 73"/>
                  <a:gd name="T81" fmla="*/ 115 h 118"/>
                  <a:gd name="T82" fmla="*/ 0 w 73"/>
                  <a:gd name="T83" fmla="*/ 1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118">
                    <a:moveTo>
                      <a:pt x="0" y="112"/>
                    </a:moveTo>
                    <a:lnTo>
                      <a:pt x="0" y="93"/>
                    </a:lnTo>
                    <a:cubicBezTo>
                      <a:pt x="2" y="94"/>
                      <a:pt x="4" y="96"/>
                      <a:pt x="6" y="97"/>
                    </a:cubicBezTo>
                    <a:cubicBezTo>
                      <a:pt x="9" y="98"/>
                      <a:pt x="11" y="99"/>
                      <a:pt x="14" y="100"/>
                    </a:cubicBezTo>
                    <a:cubicBezTo>
                      <a:pt x="17" y="101"/>
                      <a:pt x="19" y="102"/>
                      <a:pt x="22" y="102"/>
                    </a:cubicBezTo>
                    <a:cubicBezTo>
                      <a:pt x="25" y="103"/>
                      <a:pt x="27" y="103"/>
                      <a:pt x="29" y="103"/>
                    </a:cubicBezTo>
                    <a:cubicBezTo>
                      <a:pt x="36" y="103"/>
                      <a:pt x="42" y="102"/>
                      <a:pt x="47" y="99"/>
                    </a:cubicBezTo>
                    <a:cubicBezTo>
                      <a:pt x="51" y="96"/>
                      <a:pt x="53" y="92"/>
                      <a:pt x="53" y="87"/>
                    </a:cubicBezTo>
                    <a:cubicBezTo>
                      <a:pt x="53" y="85"/>
                      <a:pt x="52" y="82"/>
                      <a:pt x="51" y="80"/>
                    </a:cubicBezTo>
                    <a:cubicBezTo>
                      <a:pt x="50" y="78"/>
                      <a:pt x="48" y="76"/>
                      <a:pt x="46" y="75"/>
                    </a:cubicBezTo>
                    <a:cubicBezTo>
                      <a:pt x="43" y="73"/>
                      <a:pt x="40" y="71"/>
                      <a:pt x="37" y="70"/>
                    </a:cubicBezTo>
                    <a:lnTo>
                      <a:pt x="27" y="65"/>
                    </a:lnTo>
                    <a:cubicBezTo>
                      <a:pt x="23" y="63"/>
                      <a:pt x="20" y="61"/>
                      <a:pt x="17" y="59"/>
                    </a:cubicBezTo>
                    <a:cubicBezTo>
                      <a:pt x="13" y="57"/>
                      <a:pt x="10" y="55"/>
                      <a:pt x="8" y="52"/>
                    </a:cubicBezTo>
                    <a:cubicBezTo>
                      <a:pt x="5" y="50"/>
                      <a:pt x="4" y="47"/>
                      <a:pt x="2" y="43"/>
                    </a:cubicBezTo>
                    <a:cubicBezTo>
                      <a:pt x="1" y="40"/>
                      <a:pt x="0" y="36"/>
                      <a:pt x="0" y="32"/>
                    </a:cubicBezTo>
                    <a:cubicBezTo>
                      <a:pt x="0" y="27"/>
                      <a:pt x="1" y="22"/>
                      <a:pt x="4" y="18"/>
                    </a:cubicBezTo>
                    <a:cubicBezTo>
                      <a:pt x="6" y="14"/>
                      <a:pt x="9" y="11"/>
                      <a:pt x="13" y="8"/>
                    </a:cubicBezTo>
                    <a:cubicBezTo>
                      <a:pt x="17" y="6"/>
                      <a:pt x="22" y="4"/>
                      <a:pt x="27" y="3"/>
                    </a:cubicBezTo>
                    <a:cubicBezTo>
                      <a:pt x="32" y="1"/>
                      <a:pt x="37" y="1"/>
                      <a:pt x="42" y="1"/>
                    </a:cubicBezTo>
                    <a:cubicBezTo>
                      <a:pt x="51" y="0"/>
                      <a:pt x="60" y="2"/>
                      <a:pt x="68" y="5"/>
                    </a:cubicBezTo>
                    <a:lnTo>
                      <a:pt x="68" y="23"/>
                    </a:lnTo>
                    <a:cubicBezTo>
                      <a:pt x="61" y="19"/>
                      <a:pt x="52" y="16"/>
                      <a:pt x="43" y="16"/>
                    </a:cubicBezTo>
                    <a:cubicBezTo>
                      <a:pt x="40" y="16"/>
                      <a:pt x="37" y="17"/>
                      <a:pt x="35" y="17"/>
                    </a:cubicBezTo>
                    <a:cubicBezTo>
                      <a:pt x="32" y="18"/>
                      <a:pt x="29" y="19"/>
                      <a:pt x="27" y="20"/>
                    </a:cubicBezTo>
                    <a:cubicBezTo>
                      <a:pt x="25" y="21"/>
                      <a:pt x="23" y="23"/>
                      <a:pt x="22" y="25"/>
                    </a:cubicBezTo>
                    <a:cubicBezTo>
                      <a:pt x="20" y="27"/>
                      <a:pt x="20" y="29"/>
                      <a:pt x="20" y="31"/>
                    </a:cubicBezTo>
                    <a:cubicBezTo>
                      <a:pt x="20" y="34"/>
                      <a:pt x="20" y="36"/>
                      <a:pt x="21" y="38"/>
                    </a:cubicBezTo>
                    <a:cubicBezTo>
                      <a:pt x="23" y="40"/>
                      <a:pt x="24" y="42"/>
                      <a:pt x="26" y="43"/>
                    </a:cubicBezTo>
                    <a:cubicBezTo>
                      <a:pt x="28" y="45"/>
                      <a:pt x="31" y="46"/>
                      <a:pt x="33" y="48"/>
                    </a:cubicBezTo>
                    <a:lnTo>
                      <a:pt x="44" y="52"/>
                    </a:lnTo>
                    <a:cubicBezTo>
                      <a:pt x="48" y="54"/>
                      <a:pt x="51" y="57"/>
                      <a:pt x="55" y="59"/>
                    </a:cubicBezTo>
                    <a:cubicBezTo>
                      <a:pt x="58" y="61"/>
                      <a:pt x="61" y="64"/>
                      <a:pt x="64" y="66"/>
                    </a:cubicBezTo>
                    <a:cubicBezTo>
                      <a:pt x="67" y="69"/>
                      <a:pt x="69" y="72"/>
                      <a:pt x="70" y="76"/>
                    </a:cubicBezTo>
                    <a:cubicBezTo>
                      <a:pt x="72" y="79"/>
                      <a:pt x="73" y="83"/>
                      <a:pt x="73" y="87"/>
                    </a:cubicBezTo>
                    <a:cubicBezTo>
                      <a:pt x="73" y="97"/>
                      <a:pt x="69" y="106"/>
                      <a:pt x="60" y="111"/>
                    </a:cubicBezTo>
                    <a:cubicBezTo>
                      <a:pt x="56" y="114"/>
                      <a:pt x="52" y="116"/>
                      <a:pt x="47" y="117"/>
                    </a:cubicBezTo>
                    <a:cubicBezTo>
                      <a:pt x="41" y="118"/>
                      <a:pt x="36" y="118"/>
                      <a:pt x="30" y="118"/>
                    </a:cubicBezTo>
                    <a:lnTo>
                      <a:pt x="23" y="118"/>
                    </a:lnTo>
                    <a:cubicBezTo>
                      <a:pt x="21" y="118"/>
                      <a:pt x="18" y="118"/>
                      <a:pt x="15" y="117"/>
                    </a:cubicBezTo>
                    <a:lnTo>
                      <a:pt x="7" y="115"/>
                    </a:lnTo>
                    <a:cubicBezTo>
                      <a:pt x="4" y="114"/>
                      <a:pt x="2" y="113"/>
                      <a:pt x="0" y="112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20">
                <a:extLst>
                  <a:ext uri="{FF2B5EF4-FFF2-40B4-BE49-F238E27FC236}">
                    <a16:creationId xmlns:a16="http://schemas.microsoft.com/office/drawing/2014/main" id="{BFE4E228-C61C-4019-83CA-662E152C0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" y="3052"/>
                <a:ext cx="29" cy="46"/>
              </a:xfrm>
              <a:custGeom>
                <a:avLst/>
                <a:gdLst>
                  <a:gd name="T0" fmla="*/ 0 w 50"/>
                  <a:gd name="T1" fmla="*/ 74 h 79"/>
                  <a:gd name="T2" fmla="*/ 0 w 50"/>
                  <a:gd name="T3" fmla="*/ 61 h 79"/>
                  <a:gd name="T4" fmla="*/ 22 w 50"/>
                  <a:gd name="T5" fmla="*/ 69 h 79"/>
                  <a:gd name="T6" fmla="*/ 38 w 50"/>
                  <a:gd name="T7" fmla="*/ 58 h 79"/>
                  <a:gd name="T8" fmla="*/ 36 w 50"/>
                  <a:gd name="T9" fmla="*/ 53 h 79"/>
                  <a:gd name="T10" fmla="*/ 33 w 50"/>
                  <a:gd name="T11" fmla="*/ 49 h 79"/>
                  <a:gd name="T12" fmla="*/ 27 w 50"/>
                  <a:gd name="T13" fmla="*/ 46 h 79"/>
                  <a:gd name="T14" fmla="*/ 20 w 50"/>
                  <a:gd name="T15" fmla="*/ 44 h 79"/>
                  <a:gd name="T16" fmla="*/ 12 w 50"/>
                  <a:gd name="T17" fmla="*/ 40 h 79"/>
                  <a:gd name="T18" fmla="*/ 5 w 50"/>
                  <a:gd name="T19" fmla="*/ 35 h 79"/>
                  <a:gd name="T20" fmla="*/ 2 w 50"/>
                  <a:gd name="T21" fmla="*/ 29 h 79"/>
                  <a:gd name="T22" fmla="*/ 0 w 50"/>
                  <a:gd name="T23" fmla="*/ 22 h 79"/>
                  <a:gd name="T24" fmla="*/ 3 w 50"/>
                  <a:gd name="T25" fmla="*/ 12 h 79"/>
                  <a:gd name="T26" fmla="*/ 9 w 50"/>
                  <a:gd name="T27" fmla="*/ 6 h 79"/>
                  <a:gd name="T28" fmla="*/ 18 w 50"/>
                  <a:gd name="T29" fmla="*/ 2 h 79"/>
                  <a:gd name="T30" fmla="*/ 29 w 50"/>
                  <a:gd name="T31" fmla="*/ 0 h 79"/>
                  <a:gd name="T32" fmla="*/ 46 w 50"/>
                  <a:gd name="T33" fmla="*/ 3 h 79"/>
                  <a:gd name="T34" fmla="*/ 46 w 50"/>
                  <a:gd name="T35" fmla="*/ 16 h 79"/>
                  <a:gd name="T36" fmla="*/ 27 w 50"/>
                  <a:gd name="T37" fmla="*/ 10 h 79"/>
                  <a:gd name="T38" fmla="*/ 21 w 50"/>
                  <a:gd name="T39" fmla="*/ 11 h 79"/>
                  <a:gd name="T40" fmla="*/ 17 w 50"/>
                  <a:gd name="T41" fmla="*/ 13 h 79"/>
                  <a:gd name="T42" fmla="*/ 14 w 50"/>
                  <a:gd name="T43" fmla="*/ 17 h 79"/>
                  <a:gd name="T44" fmla="*/ 13 w 50"/>
                  <a:gd name="T45" fmla="*/ 21 h 79"/>
                  <a:gd name="T46" fmla="*/ 14 w 50"/>
                  <a:gd name="T47" fmla="*/ 26 h 79"/>
                  <a:gd name="T48" fmla="*/ 17 w 50"/>
                  <a:gd name="T49" fmla="*/ 29 h 79"/>
                  <a:gd name="T50" fmla="*/ 22 w 50"/>
                  <a:gd name="T51" fmla="*/ 32 h 79"/>
                  <a:gd name="T52" fmla="*/ 28 w 50"/>
                  <a:gd name="T53" fmla="*/ 35 h 79"/>
                  <a:gd name="T54" fmla="*/ 37 w 50"/>
                  <a:gd name="T55" fmla="*/ 39 h 79"/>
                  <a:gd name="T56" fmla="*/ 44 w 50"/>
                  <a:gd name="T57" fmla="*/ 43 h 79"/>
                  <a:gd name="T58" fmla="*/ 50 w 50"/>
                  <a:gd name="T59" fmla="*/ 57 h 79"/>
                  <a:gd name="T60" fmla="*/ 47 w 50"/>
                  <a:gd name="T61" fmla="*/ 67 h 79"/>
                  <a:gd name="T62" fmla="*/ 41 w 50"/>
                  <a:gd name="T63" fmla="*/ 74 h 79"/>
                  <a:gd name="T64" fmla="*/ 31 w 50"/>
                  <a:gd name="T65" fmla="*/ 78 h 79"/>
                  <a:gd name="T66" fmla="*/ 20 w 50"/>
                  <a:gd name="T67" fmla="*/ 79 h 79"/>
                  <a:gd name="T68" fmla="*/ 0 w 50"/>
                  <a:gd name="T6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4" y="68"/>
                      <a:pt x="22" y="69"/>
                    </a:cubicBezTo>
                    <a:cubicBezTo>
                      <a:pt x="32" y="69"/>
                      <a:pt x="38" y="65"/>
                      <a:pt x="38" y="58"/>
                    </a:cubicBezTo>
                    <a:cubicBezTo>
                      <a:pt x="38" y="56"/>
                      <a:pt x="37" y="54"/>
                      <a:pt x="36" y="53"/>
                    </a:cubicBezTo>
                    <a:cubicBezTo>
                      <a:pt x="35" y="51"/>
                      <a:pt x="34" y="50"/>
                      <a:pt x="33" y="49"/>
                    </a:cubicBezTo>
                    <a:cubicBezTo>
                      <a:pt x="31" y="48"/>
                      <a:pt x="29" y="47"/>
                      <a:pt x="27" y="46"/>
                    </a:cubicBezTo>
                    <a:lnTo>
                      <a:pt x="20" y="44"/>
                    </a:lnTo>
                    <a:lnTo>
                      <a:pt x="12" y="40"/>
                    </a:lnTo>
                    <a:cubicBezTo>
                      <a:pt x="9" y="38"/>
                      <a:pt x="7" y="37"/>
                      <a:pt x="5" y="35"/>
                    </a:cubicBezTo>
                    <a:cubicBezTo>
                      <a:pt x="4" y="33"/>
                      <a:pt x="2" y="31"/>
                      <a:pt x="2" y="29"/>
                    </a:cubicBezTo>
                    <a:cubicBezTo>
                      <a:pt x="1" y="27"/>
                      <a:pt x="0" y="24"/>
                      <a:pt x="0" y="22"/>
                    </a:cubicBezTo>
                    <a:cubicBezTo>
                      <a:pt x="0" y="18"/>
                      <a:pt x="1" y="15"/>
                      <a:pt x="3" y="12"/>
                    </a:cubicBezTo>
                    <a:cubicBezTo>
                      <a:pt x="4" y="10"/>
                      <a:pt x="7" y="7"/>
                      <a:pt x="9" y="6"/>
                    </a:cubicBezTo>
                    <a:cubicBezTo>
                      <a:pt x="12" y="4"/>
                      <a:pt x="15" y="2"/>
                      <a:pt x="18" y="2"/>
                    </a:cubicBezTo>
                    <a:cubicBezTo>
                      <a:pt x="22" y="0"/>
                      <a:pt x="26" y="0"/>
                      <a:pt x="29" y="0"/>
                    </a:cubicBezTo>
                    <a:cubicBezTo>
                      <a:pt x="35" y="0"/>
                      <a:pt x="41" y="1"/>
                      <a:pt x="46" y="3"/>
                    </a:cubicBezTo>
                    <a:lnTo>
                      <a:pt x="46" y="16"/>
                    </a:lnTo>
                    <a:cubicBezTo>
                      <a:pt x="41" y="12"/>
                      <a:pt x="34" y="10"/>
                      <a:pt x="27" y="10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20" y="12"/>
                      <a:pt x="18" y="12"/>
                      <a:pt x="17" y="13"/>
                    </a:cubicBezTo>
                    <a:cubicBezTo>
                      <a:pt x="16" y="14"/>
                      <a:pt x="15" y="15"/>
                      <a:pt x="14" y="17"/>
                    </a:cubicBezTo>
                    <a:cubicBezTo>
                      <a:pt x="13" y="18"/>
                      <a:pt x="13" y="19"/>
                      <a:pt x="13" y="21"/>
                    </a:cubicBezTo>
                    <a:cubicBezTo>
                      <a:pt x="13" y="23"/>
                      <a:pt x="13" y="24"/>
                      <a:pt x="14" y="26"/>
                    </a:cubicBezTo>
                    <a:cubicBezTo>
                      <a:pt x="15" y="27"/>
                      <a:pt x="16" y="28"/>
                      <a:pt x="17" y="29"/>
                    </a:cubicBezTo>
                    <a:cubicBezTo>
                      <a:pt x="18" y="31"/>
                      <a:pt x="20" y="31"/>
                      <a:pt x="22" y="32"/>
                    </a:cubicBezTo>
                    <a:lnTo>
                      <a:pt x="28" y="35"/>
                    </a:lnTo>
                    <a:cubicBezTo>
                      <a:pt x="32" y="36"/>
                      <a:pt x="35" y="37"/>
                      <a:pt x="37" y="39"/>
                    </a:cubicBezTo>
                    <a:cubicBezTo>
                      <a:pt x="40" y="40"/>
                      <a:pt x="42" y="42"/>
                      <a:pt x="44" y="43"/>
                    </a:cubicBezTo>
                    <a:cubicBezTo>
                      <a:pt x="48" y="47"/>
                      <a:pt x="50" y="52"/>
                      <a:pt x="50" y="57"/>
                    </a:cubicBezTo>
                    <a:cubicBezTo>
                      <a:pt x="50" y="60"/>
                      <a:pt x="49" y="64"/>
                      <a:pt x="47" y="67"/>
                    </a:cubicBezTo>
                    <a:cubicBezTo>
                      <a:pt x="46" y="69"/>
                      <a:pt x="44" y="72"/>
                      <a:pt x="41" y="74"/>
                    </a:cubicBezTo>
                    <a:cubicBezTo>
                      <a:pt x="38" y="75"/>
                      <a:pt x="35" y="77"/>
                      <a:pt x="31" y="78"/>
                    </a:cubicBezTo>
                    <a:cubicBezTo>
                      <a:pt x="28" y="78"/>
                      <a:pt x="24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21">
                <a:extLst>
                  <a:ext uri="{FF2B5EF4-FFF2-40B4-BE49-F238E27FC236}">
                    <a16:creationId xmlns:a16="http://schemas.microsoft.com/office/drawing/2014/main" id="{B5D444A0-34DB-44EB-99C2-87560DA6F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0" y="3051"/>
                <a:ext cx="38" cy="47"/>
              </a:xfrm>
              <a:custGeom>
                <a:avLst/>
                <a:gdLst>
                  <a:gd name="T0" fmla="*/ 66 w 66"/>
                  <a:gd name="T1" fmla="*/ 43 h 80"/>
                  <a:gd name="T2" fmla="*/ 13 w 66"/>
                  <a:gd name="T3" fmla="*/ 43 h 80"/>
                  <a:gd name="T4" fmla="*/ 19 w 66"/>
                  <a:gd name="T5" fmla="*/ 62 h 80"/>
                  <a:gd name="T6" fmla="*/ 37 w 66"/>
                  <a:gd name="T7" fmla="*/ 69 h 80"/>
                  <a:gd name="T8" fmla="*/ 61 w 66"/>
                  <a:gd name="T9" fmla="*/ 61 h 80"/>
                  <a:gd name="T10" fmla="*/ 61 w 66"/>
                  <a:gd name="T11" fmla="*/ 72 h 80"/>
                  <a:gd name="T12" fmla="*/ 34 w 66"/>
                  <a:gd name="T13" fmla="*/ 79 h 80"/>
                  <a:gd name="T14" fmla="*/ 9 w 66"/>
                  <a:gd name="T15" fmla="*/ 69 h 80"/>
                  <a:gd name="T16" fmla="*/ 0 w 66"/>
                  <a:gd name="T17" fmla="*/ 40 h 80"/>
                  <a:gd name="T18" fmla="*/ 10 w 66"/>
                  <a:gd name="T19" fmla="*/ 12 h 80"/>
                  <a:gd name="T20" fmla="*/ 35 w 66"/>
                  <a:gd name="T21" fmla="*/ 1 h 80"/>
                  <a:gd name="T22" fmla="*/ 58 w 66"/>
                  <a:gd name="T23" fmla="*/ 10 h 80"/>
                  <a:gd name="T24" fmla="*/ 66 w 66"/>
                  <a:gd name="T25" fmla="*/ 37 h 80"/>
                  <a:gd name="T26" fmla="*/ 66 w 66"/>
                  <a:gd name="T27" fmla="*/ 43 h 80"/>
                  <a:gd name="T28" fmla="*/ 53 w 66"/>
                  <a:gd name="T29" fmla="*/ 33 h 80"/>
                  <a:gd name="T30" fmla="*/ 48 w 66"/>
                  <a:gd name="T31" fmla="*/ 17 h 80"/>
                  <a:gd name="T32" fmla="*/ 35 w 66"/>
                  <a:gd name="T33" fmla="*/ 11 h 80"/>
                  <a:gd name="T34" fmla="*/ 20 w 66"/>
                  <a:gd name="T35" fmla="*/ 17 h 80"/>
                  <a:gd name="T36" fmla="*/ 13 w 66"/>
                  <a:gd name="T37" fmla="*/ 33 h 80"/>
                  <a:gd name="T38" fmla="*/ 53 w 66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" h="80">
                    <a:moveTo>
                      <a:pt x="66" y="43"/>
                    </a:moveTo>
                    <a:lnTo>
                      <a:pt x="13" y="43"/>
                    </a:lnTo>
                    <a:cubicBezTo>
                      <a:pt x="13" y="50"/>
                      <a:pt x="15" y="57"/>
                      <a:pt x="19" y="62"/>
                    </a:cubicBezTo>
                    <a:cubicBezTo>
                      <a:pt x="24" y="67"/>
                      <a:pt x="31" y="70"/>
                      <a:pt x="37" y="69"/>
                    </a:cubicBezTo>
                    <a:cubicBezTo>
                      <a:pt x="46" y="69"/>
                      <a:pt x="54" y="66"/>
                      <a:pt x="61" y="61"/>
                    </a:cubicBezTo>
                    <a:lnTo>
                      <a:pt x="61" y="72"/>
                    </a:lnTo>
                    <a:cubicBezTo>
                      <a:pt x="53" y="77"/>
                      <a:pt x="44" y="80"/>
                      <a:pt x="34" y="79"/>
                    </a:cubicBezTo>
                    <a:cubicBezTo>
                      <a:pt x="25" y="80"/>
                      <a:pt x="16" y="76"/>
                      <a:pt x="9" y="69"/>
                    </a:cubicBezTo>
                    <a:cubicBezTo>
                      <a:pt x="3" y="61"/>
                      <a:pt x="0" y="51"/>
                      <a:pt x="0" y="40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6" y="4"/>
                      <a:pt x="26" y="0"/>
                      <a:pt x="35" y="1"/>
                    </a:cubicBezTo>
                    <a:cubicBezTo>
                      <a:pt x="44" y="0"/>
                      <a:pt x="52" y="4"/>
                      <a:pt x="58" y="10"/>
                    </a:cubicBezTo>
                    <a:cubicBezTo>
                      <a:pt x="64" y="18"/>
                      <a:pt x="66" y="27"/>
                      <a:pt x="66" y="37"/>
                    </a:cubicBezTo>
                    <a:lnTo>
                      <a:pt x="66" y="43"/>
                    </a:lnTo>
                    <a:close/>
                    <a:moveTo>
                      <a:pt x="53" y="33"/>
                    </a:moveTo>
                    <a:cubicBezTo>
                      <a:pt x="54" y="27"/>
                      <a:pt x="52" y="21"/>
                      <a:pt x="48" y="17"/>
                    </a:cubicBezTo>
                    <a:cubicBezTo>
                      <a:pt x="45" y="13"/>
                      <a:pt x="40" y="10"/>
                      <a:pt x="35" y="11"/>
                    </a:cubicBezTo>
                    <a:cubicBezTo>
                      <a:pt x="29" y="11"/>
                      <a:pt x="24" y="13"/>
                      <a:pt x="20" y="17"/>
                    </a:cubicBezTo>
                    <a:cubicBezTo>
                      <a:pt x="16" y="21"/>
                      <a:pt x="13" y="27"/>
                      <a:pt x="13" y="33"/>
                    </a:cubicBezTo>
                    <a:lnTo>
                      <a:pt x="53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22">
                <a:extLst>
                  <a:ext uri="{FF2B5EF4-FFF2-40B4-BE49-F238E27FC236}">
                    <a16:creationId xmlns:a16="http://schemas.microsoft.com/office/drawing/2014/main" id="{8D82FE1F-1F2B-4C59-B16F-CA2B13560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9" y="3052"/>
                <a:ext cx="23" cy="45"/>
              </a:xfrm>
              <a:custGeom>
                <a:avLst/>
                <a:gdLst>
                  <a:gd name="T0" fmla="*/ 38 w 39"/>
                  <a:gd name="T1" fmla="*/ 14 h 77"/>
                  <a:gd name="T2" fmla="*/ 29 w 39"/>
                  <a:gd name="T3" fmla="*/ 11 h 77"/>
                  <a:gd name="T4" fmla="*/ 16 w 39"/>
                  <a:gd name="T5" fmla="*/ 18 h 77"/>
                  <a:gd name="T6" fmla="*/ 11 w 39"/>
                  <a:gd name="T7" fmla="*/ 38 h 77"/>
                  <a:gd name="T8" fmla="*/ 11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2 w 39"/>
                  <a:gd name="T15" fmla="*/ 2 h 77"/>
                  <a:gd name="T16" fmla="*/ 12 w 39"/>
                  <a:gd name="T17" fmla="*/ 17 h 77"/>
                  <a:gd name="T18" fmla="*/ 12 w 39"/>
                  <a:gd name="T19" fmla="*/ 17 h 77"/>
                  <a:gd name="T20" fmla="*/ 20 w 39"/>
                  <a:gd name="T21" fmla="*/ 4 h 77"/>
                  <a:gd name="T22" fmla="*/ 32 w 39"/>
                  <a:gd name="T23" fmla="*/ 0 h 77"/>
                  <a:gd name="T24" fmla="*/ 39 w 39"/>
                  <a:gd name="T25" fmla="*/ 1 h 77"/>
                  <a:gd name="T26" fmla="*/ 38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8" y="14"/>
                    </a:moveTo>
                    <a:cubicBezTo>
                      <a:pt x="35" y="12"/>
                      <a:pt x="32" y="11"/>
                      <a:pt x="29" y="11"/>
                    </a:cubicBezTo>
                    <a:cubicBezTo>
                      <a:pt x="24" y="11"/>
                      <a:pt x="19" y="14"/>
                      <a:pt x="16" y="18"/>
                    </a:cubicBezTo>
                    <a:cubicBezTo>
                      <a:pt x="13" y="24"/>
                      <a:pt x="11" y="31"/>
                      <a:pt x="11" y="38"/>
                    </a:cubicBezTo>
                    <a:lnTo>
                      <a:pt x="11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3" y="12"/>
                      <a:pt x="16" y="8"/>
                      <a:pt x="20" y="4"/>
                    </a:cubicBezTo>
                    <a:cubicBezTo>
                      <a:pt x="23" y="2"/>
                      <a:pt x="27" y="0"/>
                      <a:pt x="32" y="0"/>
                    </a:cubicBezTo>
                    <a:cubicBezTo>
                      <a:pt x="34" y="0"/>
                      <a:pt x="37" y="0"/>
                      <a:pt x="39" y="1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23">
                <a:extLst>
                  <a:ext uri="{FF2B5EF4-FFF2-40B4-BE49-F238E27FC236}">
                    <a16:creationId xmlns:a16="http://schemas.microsoft.com/office/drawing/2014/main" id="{73410ACA-4DFC-47B1-8BCB-7149336D9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3053"/>
                <a:ext cx="42" cy="44"/>
              </a:xfrm>
              <a:custGeom>
                <a:avLst/>
                <a:gdLst>
                  <a:gd name="T0" fmla="*/ 71 w 71"/>
                  <a:gd name="T1" fmla="*/ 0 h 75"/>
                  <a:gd name="T2" fmla="*/ 41 w 71"/>
                  <a:gd name="T3" fmla="*/ 75 h 75"/>
                  <a:gd name="T4" fmla="*/ 29 w 71"/>
                  <a:gd name="T5" fmla="*/ 75 h 75"/>
                  <a:gd name="T6" fmla="*/ 0 w 71"/>
                  <a:gd name="T7" fmla="*/ 0 h 75"/>
                  <a:gd name="T8" fmla="*/ 14 w 71"/>
                  <a:gd name="T9" fmla="*/ 0 h 75"/>
                  <a:gd name="T10" fmla="*/ 33 w 71"/>
                  <a:gd name="T11" fmla="*/ 54 h 75"/>
                  <a:gd name="T12" fmla="*/ 35 w 71"/>
                  <a:gd name="T13" fmla="*/ 64 h 75"/>
                  <a:gd name="T14" fmla="*/ 35 w 71"/>
                  <a:gd name="T15" fmla="*/ 64 h 75"/>
                  <a:gd name="T16" fmla="*/ 38 w 71"/>
                  <a:gd name="T17" fmla="*/ 54 h 75"/>
                  <a:gd name="T18" fmla="*/ 58 w 71"/>
                  <a:gd name="T19" fmla="*/ 0 h 75"/>
                  <a:gd name="T20" fmla="*/ 71 w 71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75">
                    <a:moveTo>
                      <a:pt x="71" y="0"/>
                    </a:moveTo>
                    <a:lnTo>
                      <a:pt x="41" y="75"/>
                    </a:lnTo>
                    <a:lnTo>
                      <a:pt x="29" y="75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33" y="54"/>
                    </a:lnTo>
                    <a:cubicBezTo>
                      <a:pt x="34" y="57"/>
                      <a:pt x="35" y="61"/>
                      <a:pt x="35" y="64"/>
                    </a:cubicBezTo>
                    <a:lnTo>
                      <a:pt x="35" y="64"/>
                    </a:lnTo>
                    <a:cubicBezTo>
                      <a:pt x="36" y="61"/>
                      <a:pt x="36" y="58"/>
                      <a:pt x="38" y="54"/>
                    </a:cubicBezTo>
                    <a:lnTo>
                      <a:pt x="58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4">
                <a:extLst>
                  <a:ext uri="{FF2B5EF4-FFF2-40B4-BE49-F238E27FC236}">
                    <a16:creationId xmlns:a16="http://schemas.microsoft.com/office/drawing/2014/main" id="{5D49AF96-14C3-45BA-888A-5581909BEE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0" y="3032"/>
                <a:ext cx="10" cy="65"/>
              </a:xfrm>
              <a:custGeom>
                <a:avLst/>
                <a:gdLst>
                  <a:gd name="T0" fmla="*/ 9 w 18"/>
                  <a:gd name="T1" fmla="*/ 15 h 110"/>
                  <a:gd name="T2" fmla="*/ 4 w 18"/>
                  <a:gd name="T3" fmla="*/ 13 h 110"/>
                  <a:gd name="T4" fmla="*/ 4 w 18"/>
                  <a:gd name="T5" fmla="*/ 2 h 110"/>
                  <a:gd name="T6" fmla="*/ 9 w 18"/>
                  <a:gd name="T7" fmla="*/ 0 h 110"/>
                  <a:gd name="T8" fmla="*/ 15 w 18"/>
                  <a:gd name="T9" fmla="*/ 2 h 110"/>
                  <a:gd name="T10" fmla="*/ 15 w 18"/>
                  <a:gd name="T11" fmla="*/ 13 h 110"/>
                  <a:gd name="T12" fmla="*/ 9 w 18"/>
                  <a:gd name="T13" fmla="*/ 15 h 110"/>
                  <a:gd name="T14" fmla="*/ 15 w 18"/>
                  <a:gd name="T15" fmla="*/ 110 h 110"/>
                  <a:gd name="T16" fmla="*/ 2 w 18"/>
                  <a:gd name="T17" fmla="*/ 110 h 110"/>
                  <a:gd name="T18" fmla="*/ 2 w 18"/>
                  <a:gd name="T19" fmla="*/ 35 h 110"/>
                  <a:gd name="T20" fmla="*/ 15 w 18"/>
                  <a:gd name="T21" fmla="*/ 35 h 110"/>
                  <a:gd name="T22" fmla="*/ 15 w 18"/>
                  <a:gd name="T2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10">
                    <a:moveTo>
                      <a:pt x="9" y="15"/>
                    </a:moveTo>
                    <a:cubicBezTo>
                      <a:pt x="7" y="15"/>
                      <a:pt x="5" y="15"/>
                      <a:pt x="4" y="13"/>
                    </a:cubicBezTo>
                    <a:cubicBezTo>
                      <a:pt x="0" y="10"/>
                      <a:pt x="0" y="5"/>
                      <a:pt x="4" y="2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8" y="5"/>
                      <a:pt x="18" y="10"/>
                      <a:pt x="15" y="13"/>
                    </a:cubicBezTo>
                    <a:cubicBezTo>
                      <a:pt x="13" y="15"/>
                      <a:pt x="11" y="15"/>
                      <a:pt x="9" y="15"/>
                    </a:cubicBezTo>
                    <a:close/>
                    <a:moveTo>
                      <a:pt x="15" y="110"/>
                    </a:moveTo>
                    <a:lnTo>
                      <a:pt x="2" y="110"/>
                    </a:lnTo>
                    <a:lnTo>
                      <a:pt x="2" y="35"/>
                    </a:lnTo>
                    <a:lnTo>
                      <a:pt x="15" y="35"/>
                    </a:lnTo>
                    <a:lnTo>
                      <a:pt x="15" y="11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25">
                <a:extLst>
                  <a:ext uri="{FF2B5EF4-FFF2-40B4-BE49-F238E27FC236}">
                    <a16:creationId xmlns:a16="http://schemas.microsoft.com/office/drawing/2014/main" id="{2D0BEF8F-D2C0-424F-9E5D-35D9D9217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" y="3051"/>
                <a:ext cx="33" cy="47"/>
              </a:xfrm>
              <a:custGeom>
                <a:avLst/>
                <a:gdLst>
                  <a:gd name="T0" fmla="*/ 56 w 57"/>
                  <a:gd name="T1" fmla="*/ 74 h 80"/>
                  <a:gd name="T2" fmla="*/ 36 w 57"/>
                  <a:gd name="T3" fmla="*/ 79 h 80"/>
                  <a:gd name="T4" fmla="*/ 10 w 57"/>
                  <a:gd name="T5" fmla="*/ 69 h 80"/>
                  <a:gd name="T6" fmla="*/ 0 w 57"/>
                  <a:gd name="T7" fmla="*/ 42 h 80"/>
                  <a:gd name="T8" fmla="*/ 11 w 57"/>
                  <a:gd name="T9" fmla="*/ 12 h 80"/>
                  <a:gd name="T10" fmla="*/ 39 w 57"/>
                  <a:gd name="T11" fmla="*/ 1 h 80"/>
                  <a:gd name="T12" fmla="*/ 57 w 57"/>
                  <a:gd name="T13" fmla="*/ 4 h 80"/>
                  <a:gd name="T14" fmla="*/ 57 w 57"/>
                  <a:gd name="T15" fmla="*/ 17 h 80"/>
                  <a:gd name="T16" fmla="*/ 39 w 57"/>
                  <a:gd name="T17" fmla="*/ 11 h 80"/>
                  <a:gd name="T18" fmla="*/ 20 w 57"/>
                  <a:gd name="T19" fmla="*/ 19 h 80"/>
                  <a:gd name="T20" fmla="*/ 12 w 57"/>
                  <a:gd name="T21" fmla="*/ 41 h 80"/>
                  <a:gd name="T22" fmla="*/ 19 w 57"/>
                  <a:gd name="T23" fmla="*/ 62 h 80"/>
                  <a:gd name="T24" fmla="*/ 38 w 57"/>
                  <a:gd name="T25" fmla="*/ 69 h 80"/>
                  <a:gd name="T26" fmla="*/ 56 w 57"/>
                  <a:gd name="T27" fmla="*/ 63 h 80"/>
                  <a:gd name="T28" fmla="*/ 56 w 57"/>
                  <a:gd name="T29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0">
                    <a:moveTo>
                      <a:pt x="56" y="74"/>
                    </a:moveTo>
                    <a:cubicBezTo>
                      <a:pt x="50" y="78"/>
                      <a:pt x="43" y="79"/>
                      <a:pt x="36" y="79"/>
                    </a:cubicBezTo>
                    <a:cubicBezTo>
                      <a:pt x="26" y="80"/>
                      <a:pt x="17" y="76"/>
                      <a:pt x="10" y="69"/>
                    </a:cubicBezTo>
                    <a:cubicBezTo>
                      <a:pt x="3" y="61"/>
                      <a:pt x="0" y="52"/>
                      <a:pt x="0" y="42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39" y="1"/>
                    </a:cubicBezTo>
                    <a:cubicBezTo>
                      <a:pt x="45" y="0"/>
                      <a:pt x="51" y="2"/>
                      <a:pt x="57" y="4"/>
                    </a:cubicBezTo>
                    <a:lnTo>
                      <a:pt x="57" y="17"/>
                    </a:lnTo>
                    <a:cubicBezTo>
                      <a:pt x="51" y="13"/>
                      <a:pt x="45" y="11"/>
                      <a:pt x="39" y="11"/>
                    </a:cubicBezTo>
                    <a:cubicBezTo>
                      <a:pt x="31" y="11"/>
                      <a:pt x="24" y="14"/>
                      <a:pt x="20" y="19"/>
                    </a:cubicBezTo>
                    <a:cubicBezTo>
                      <a:pt x="15" y="25"/>
                      <a:pt x="12" y="33"/>
                      <a:pt x="12" y="41"/>
                    </a:cubicBezTo>
                    <a:cubicBezTo>
                      <a:pt x="12" y="48"/>
                      <a:pt x="14" y="56"/>
                      <a:pt x="19" y="62"/>
                    </a:cubicBezTo>
                    <a:cubicBezTo>
                      <a:pt x="24" y="67"/>
                      <a:pt x="31" y="69"/>
                      <a:pt x="38" y="69"/>
                    </a:cubicBezTo>
                    <a:cubicBezTo>
                      <a:pt x="45" y="69"/>
                      <a:pt x="51" y="67"/>
                      <a:pt x="56" y="63"/>
                    </a:cubicBezTo>
                    <a:lnTo>
                      <a:pt x="56" y="7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26">
                <a:extLst>
                  <a:ext uri="{FF2B5EF4-FFF2-40B4-BE49-F238E27FC236}">
                    <a16:creationId xmlns:a16="http://schemas.microsoft.com/office/drawing/2014/main" id="{F7F29FFB-686B-422C-9558-468E7066C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0" y="3051"/>
                <a:ext cx="40" cy="47"/>
              </a:xfrm>
              <a:custGeom>
                <a:avLst/>
                <a:gdLst>
                  <a:gd name="T0" fmla="*/ 66 w 67"/>
                  <a:gd name="T1" fmla="*/ 43 h 80"/>
                  <a:gd name="T2" fmla="*/ 13 w 67"/>
                  <a:gd name="T3" fmla="*/ 43 h 80"/>
                  <a:gd name="T4" fmla="*/ 20 w 67"/>
                  <a:gd name="T5" fmla="*/ 62 h 80"/>
                  <a:gd name="T6" fmla="*/ 37 w 67"/>
                  <a:gd name="T7" fmla="*/ 69 h 80"/>
                  <a:gd name="T8" fmla="*/ 61 w 67"/>
                  <a:gd name="T9" fmla="*/ 61 h 80"/>
                  <a:gd name="T10" fmla="*/ 61 w 67"/>
                  <a:gd name="T11" fmla="*/ 72 h 80"/>
                  <a:gd name="T12" fmla="*/ 34 w 67"/>
                  <a:gd name="T13" fmla="*/ 79 h 80"/>
                  <a:gd name="T14" fmla="*/ 9 w 67"/>
                  <a:gd name="T15" fmla="*/ 69 h 80"/>
                  <a:gd name="T16" fmla="*/ 0 w 67"/>
                  <a:gd name="T17" fmla="*/ 40 h 80"/>
                  <a:gd name="T18" fmla="*/ 10 w 67"/>
                  <a:gd name="T19" fmla="*/ 12 h 80"/>
                  <a:gd name="T20" fmla="*/ 35 w 67"/>
                  <a:gd name="T21" fmla="*/ 0 h 80"/>
                  <a:gd name="T22" fmla="*/ 58 w 67"/>
                  <a:gd name="T23" fmla="*/ 10 h 80"/>
                  <a:gd name="T24" fmla="*/ 66 w 67"/>
                  <a:gd name="T25" fmla="*/ 36 h 80"/>
                  <a:gd name="T26" fmla="*/ 66 w 67"/>
                  <a:gd name="T27" fmla="*/ 43 h 80"/>
                  <a:gd name="T28" fmla="*/ 53 w 67"/>
                  <a:gd name="T29" fmla="*/ 33 h 80"/>
                  <a:gd name="T30" fmla="*/ 48 w 67"/>
                  <a:gd name="T31" fmla="*/ 17 h 80"/>
                  <a:gd name="T32" fmla="*/ 35 w 67"/>
                  <a:gd name="T33" fmla="*/ 11 h 80"/>
                  <a:gd name="T34" fmla="*/ 20 w 67"/>
                  <a:gd name="T35" fmla="*/ 17 h 80"/>
                  <a:gd name="T36" fmla="*/ 13 w 67"/>
                  <a:gd name="T37" fmla="*/ 33 h 80"/>
                  <a:gd name="T38" fmla="*/ 53 w 67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80">
                    <a:moveTo>
                      <a:pt x="66" y="43"/>
                    </a:moveTo>
                    <a:lnTo>
                      <a:pt x="13" y="43"/>
                    </a:lnTo>
                    <a:cubicBezTo>
                      <a:pt x="13" y="50"/>
                      <a:pt x="15" y="57"/>
                      <a:pt x="20" y="62"/>
                    </a:cubicBezTo>
                    <a:cubicBezTo>
                      <a:pt x="24" y="67"/>
                      <a:pt x="31" y="69"/>
                      <a:pt x="37" y="69"/>
                    </a:cubicBezTo>
                    <a:cubicBezTo>
                      <a:pt x="46" y="69"/>
                      <a:pt x="54" y="66"/>
                      <a:pt x="61" y="61"/>
                    </a:cubicBezTo>
                    <a:lnTo>
                      <a:pt x="61" y="72"/>
                    </a:lnTo>
                    <a:cubicBezTo>
                      <a:pt x="53" y="77"/>
                      <a:pt x="44" y="80"/>
                      <a:pt x="34" y="79"/>
                    </a:cubicBezTo>
                    <a:cubicBezTo>
                      <a:pt x="25" y="80"/>
                      <a:pt x="16" y="76"/>
                      <a:pt x="9" y="69"/>
                    </a:cubicBezTo>
                    <a:cubicBezTo>
                      <a:pt x="3" y="61"/>
                      <a:pt x="0" y="51"/>
                      <a:pt x="0" y="40"/>
                    </a:cubicBezTo>
                    <a:cubicBezTo>
                      <a:pt x="0" y="30"/>
                      <a:pt x="3" y="19"/>
                      <a:pt x="10" y="12"/>
                    </a:cubicBezTo>
                    <a:cubicBezTo>
                      <a:pt x="16" y="4"/>
                      <a:pt x="26" y="0"/>
                      <a:pt x="35" y="0"/>
                    </a:cubicBezTo>
                    <a:cubicBezTo>
                      <a:pt x="44" y="0"/>
                      <a:pt x="52" y="3"/>
                      <a:pt x="58" y="10"/>
                    </a:cubicBezTo>
                    <a:cubicBezTo>
                      <a:pt x="64" y="18"/>
                      <a:pt x="67" y="27"/>
                      <a:pt x="66" y="36"/>
                    </a:cubicBezTo>
                    <a:lnTo>
                      <a:pt x="66" y="43"/>
                    </a:lnTo>
                    <a:close/>
                    <a:moveTo>
                      <a:pt x="53" y="33"/>
                    </a:moveTo>
                    <a:cubicBezTo>
                      <a:pt x="54" y="27"/>
                      <a:pt x="52" y="21"/>
                      <a:pt x="48" y="17"/>
                    </a:cubicBezTo>
                    <a:cubicBezTo>
                      <a:pt x="45" y="13"/>
                      <a:pt x="40" y="11"/>
                      <a:pt x="35" y="11"/>
                    </a:cubicBezTo>
                    <a:cubicBezTo>
                      <a:pt x="29" y="11"/>
                      <a:pt x="24" y="13"/>
                      <a:pt x="20" y="17"/>
                    </a:cubicBezTo>
                    <a:cubicBezTo>
                      <a:pt x="16" y="21"/>
                      <a:pt x="13" y="27"/>
                      <a:pt x="13" y="33"/>
                    </a:cubicBezTo>
                    <a:lnTo>
                      <a:pt x="53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27">
                <a:extLst>
                  <a:ext uri="{FF2B5EF4-FFF2-40B4-BE49-F238E27FC236}">
                    <a16:creationId xmlns:a16="http://schemas.microsoft.com/office/drawing/2014/main" id="{220C5992-64AE-4C58-A8C5-3954B48AF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3" y="3035"/>
                <a:ext cx="55" cy="62"/>
              </a:xfrm>
              <a:custGeom>
                <a:avLst/>
                <a:gdLst>
                  <a:gd name="T0" fmla="*/ 94 w 94"/>
                  <a:gd name="T1" fmla="*/ 106 h 106"/>
                  <a:gd name="T2" fmla="*/ 80 w 94"/>
                  <a:gd name="T3" fmla="*/ 106 h 106"/>
                  <a:gd name="T4" fmla="*/ 69 w 94"/>
                  <a:gd name="T5" fmla="*/ 76 h 106"/>
                  <a:gd name="T6" fmla="*/ 25 w 94"/>
                  <a:gd name="T7" fmla="*/ 76 h 106"/>
                  <a:gd name="T8" fmla="*/ 14 w 94"/>
                  <a:gd name="T9" fmla="*/ 106 h 106"/>
                  <a:gd name="T10" fmla="*/ 0 w 94"/>
                  <a:gd name="T11" fmla="*/ 106 h 106"/>
                  <a:gd name="T12" fmla="*/ 41 w 94"/>
                  <a:gd name="T13" fmla="*/ 0 h 106"/>
                  <a:gd name="T14" fmla="*/ 54 w 94"/>
                  <a:gd name="T15" fmla="*/ 0 h 106"/>
                  <a:gd name="T16" fmla="*/ 94 w 94"/>
                  <a:gd name="T17" fmla="*/ 106 h 106"/>
                  <a:gd name="T18" fmla="*/ 65 w 94"/>
                  <a:gd name="T19" fmla="*/ 65 h 106"/>
                  <a:gd name="T20" fmla="*/ 49 w 94"/>
                  <a:gd name="T21" fmla="*/ 20 h 106"/>
                  <a:gd name="T22" fmla="*/ 47 w 94"/>
                  <a:gd name="T23" fmla="*/ 13 h 106"/>
                  <a:gd name="T24" fmla="*/ 47 w 94"/>
                  <a:gd name="T25" fmla="*/ 13 h 106"/>
                  <a:gd name="T26" fmla="*/ 45 w 94"/>
                  <a:gd name="T27" fmla="*/ 20 h 106"/>
                  <a:gd name="T28" fmla="*/ 29 w 94"/>
                  <a:gd name="T29" fmla="*/ 65 h 106"/>
                  <a:gd name="T30" fmla="*/ 65 w 94"/>
                  <a:gd name="T31" fmla="*/ 6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06">
                    <a:moveTo>
                      <a:pt x="94" y="106"/>
                    </a:moveTo>
                    <a:lnTo>
                      <a:pt x="80" y="106"/>
                    </a:lnTo>
                    <a:lnTo>
                      <a:pt x="69" y="76"/>
                    </a:lnTo>
                    <a:lnTo>
                      <a:pt x="25" y="76"/>
                    </a:lnTo>
                    <a:lnTo>
                      <a:pt x="14" y="106"/>
                    </a:lnTo>
                    <a:lnTo>
                      <a:pt x="0" y="106"/>
                    </a:lnTo>
                    <a:lnTo>
                      <a:pt x="41" y="0"/>
                    </a:lnTo>
                    <a:lnTo>
                      <a:pt x="54" y="0"/>
                    </a:lnTo>
                    <a:lnTo>
                      <a:pt x="94" y="106"/>
                    </a:lnTo>
                    <a:close/>
                    <a:moveTo>
                      <a:pt x="65" y="65"/>
                    </a:moveTo>
                    <a:lnTo>
                      <a:pt x="49" y="20"/>
                    </a:lnTo>
                    <a:cubicBezTo>
                      <a:pt x="48" y="17"/>
                      <a:pt x="47" y="15"/>
                      <a:pt x="47" y="13"/>
                    </a:cubicBezTo>
                    <a:lnTo>
                      <a:pt x="47" y="13"/>
                    </a:lnTo>
                    <a:cubicBezTo>
                      <a:pt x="47" y="15"/>
                      <a:pt x="46" y="17"/>
                      <a:pt x="45" y="20"/>
                    </a:cubicBezTo>
                    <a:lnTo>
                      <a:pt x="29" y="65"/>
                    </a:lnTo>
                    <a:lnTo>
                      <a:pt x="65" y="65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28">
                <a:extLst>
                  <a:ext uri="{FF2B5EF4-FFF2-40B4-BE49-F238E27FC236}">
                    <a16:creationId xmlns:a16="http://schemas.microsoft.com/office/drawing/2014/main" id="{9130B592-1531-45A3-8105-9DFAAFB6F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8" y="2966"/>
                <a:ext cx="29" cy="46"/>
              </a:xfrm>
              <a:custGeom>
                <a:avLst/>
                <a:gdLst>
                  <a:gd name="T0" fmla="*/ 0 w 50"/>
                  <a:gd name="T1" fmla="*/ 74 h 79"/>
                  <a:gd name="T2" fmla="*/ 0 w 50"/>
                  <a:gd name="T3" fmla="*/ 62 h 79"/>
                  <a:gd name="T4" fmla="*/ 22 w 50"/>
                  <a:gd name="T5" fmla="*/ 69 h 79"/>
                  <a:gd name="T6" fmla="*/ 38 w 50"/>
                  <a:gd name="T7" fmla="*/ 58 h 79"/>
                  <a:gd name="T8" fmla="*/ 36 w 50"/>
                  <a:gd name="T9" fmla="*/ 53 h 79"/>
                  <a:gd name="T10" fmla="*/ 32 w 50"/>
                  <a:gd name="T11" fmla="*/ 50 h 79"/>
                  <a:gd name="T12" fmla="*/ 27 w 50"/>
                  <a:gd name="T13" fmla="*/ 47 h 79"/>
                  <a:gd name="T14" fmla="*/ 20 w 50"/>
                  <a:gd name="T15" fmla="*/ 44 h 79"/>
                  <a:gd name="T16" fmla="*/ 11 w 50"/>
                  <a:gd name="T17" fmla="*/ 40 h 79"/>
                  <a:gd name="T18" fmla="*/ 5 w 50"/>
                  <a:gd name="T19" fmla="*/ 36 h 79"/>
                  <a:gd name="T20" fmla="*/ 1 w 50"/>
                  <a:gd name="T21" fmla="*/ 30 h 79"/>
                  <a:gd name="T22" fmla="*/ 0 w 50"/>
                  <a:gd name="T23" fmla="*/ 22 h 79"/>
                  <a:gd name="T24" fmla="*/ 3 w 50"/>
                  <a:gd name="T25" fmla="*/ 13 h 79"/>
                  <a:gd name="T26" fmla="*/ 9 w 50"/>
                  <a:gd name="T27" fmla="*/ 6 h 79"/>
                  <a:gd name="T28" fmla="*/ 18 w 50"/>
                  <a:gd name="T29" fmla="*/ 2 h 79"/>
                  <a:gd name="T30" fmla="*/ 46 w 50"/>
                  <a:gd name="T31" fmla="*/ 4 h 79"/>
                  <a:gd name="T32" fmla="*/ 46 w 50"/>
                  <a:gd name="T33" fmla="*/ 16 h 79"/>
                  <a:gd name="T34" fmla="*/ 27 w 50"/>
                  <a:gd name="T35" fmla="*/ 11 h 79"/>
                  <a:gd name="T36" fmla="*/ 21 w 50"/>
                  <a:gd name="T37" fmla="*/ 12 h 79"/>
                  <a:gd name="T38" fmla="*/ 16 w 50"/>
                  <a:gd name="T39" fmla="*/ 14 h 79"/>
                  <a:gd name="T40" fmla="*/ 13 w 50"/>
                  <a:gd name="T41" fmla="*/ 17 h 79"/>
                  <a:gd name="T42" fmla="*/ 12 w 50"/>
                  <a:gd name="T43" fmla="*/ 21 h 79"/>
                  <a:gd name="T44" fmla="*/ 13 w 50"/>
                  <a:gd name="T45" fmla="*/ 26 h 79"/>
                  <a:gd name="T46" fmla="*/ 17 w 50"/>
                  <a:gd name="T47" fmla="*/ 30 h 79"/>
                  <a:gd name="T48" fmla="*/ 22 w 50"/>
                  <a:gd name="T49" fmla="*/ 33 h 79"/>
                  <a:gd name="T50" fmla="*/ 28 w 50"/>
                  <a:gd name="T51" fmla="*/ 35 h 79"/>
                  <a:gd name="T52" fmla="*/ 37 w 50"/>
                  <a:gd name="T53" fmla="*/ 39 h 79"/>
                  <a:gd name="T54" fmla="*/ 44 w 50"/>
                  <a:gd name="T55" fmla="*/ 44 h 79"/>
                  <a:gd name="T56" fmla="*/ 48 w 50"/>
                  <a:gd name="T57" fmla="*/ 50 h 79"/>
                  <a:gd name="T58" fmla="*/ 50 w 50"/>
                  <a:gd name="T59" fmla="*/ 58 h 79"/>
                  <a:gd name="T60" fmla="*/ 47 w 50"/>
                  <a:gd name="T61" fmla="*/ 67 h 79"/>
                  <a:gd name="T62" fmla="*/ 41 w 50"/>
                  <a:gd name="T63" fmla="*/ 74 h 79"/>
                  <a:gd name="T64" fmla="*/ 31 w 50"/>
                  <a:gd name="T65" fmla="*/ 78 h 79"/>
                  <a:gd name="T66" fmla="*/ 20 w 50"/>
                  <a:gd name="T67" fmla="*/ 79 h 79"/>
                  <a:gd name="T68" fmla="*/ 0 w 50"/>
                  <a:gd name="T6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9">
                    <a:moveTo>
                      <a:pt x="0" y="74"/>
                    </a:moveTo>
                    <a:lnTo>
                      <a:pt x="0" y="62"/>
                    </a:lnTo>
                    <a:cubicBezTo>
                      <a:pt x="6" y="66"/>
                      <a:pt x="14" y="69"/>
                      <a:pt x="22" y="69"/>
                    </a:cubicBezTo>
                    <a:cubicBezTo>
                      <a:pt x="32" y="69"/>
                      <a:pt x="38" y="65"/>
                      <a:pt x="38" y="58"/>
                    </a:cubicBezTo>
                    <a:cubicBezTo>
                      <a:pt x="38" y="57"/>
                      <a:pt x="37" y="55"/>
                      <a:pt x="36" y="53"/>
                    </a:cubicBezTo>
                    <a:cubicBezTo>
                      <a:pt x="35" y="52"/>
                      <a:pt x="34" y="51"/>
                      <a:pt x="32" y="50"/>
                    </a:cubicBezTo>
                    <a:cubicBezTo>
                      <a:pt x="31" y="48"/>
                      <a:pt x="29" y="47"/>
                      <a:pt x="27" y="47"/>
                    </a:cubicBezTo>
                    <a:lnTo>
                      <a:pt x="20" y="44"/>
                    </a:lnTo>
                    <a:cubicBezTo>
                      <a:pt x="17" y="43"/>
                      <a:pt x="14" y="42"/>
                      <a:pt x="11" y="40"/>
                    </a:cubicBezTo>
                    <a:cubicBezTo>
                      <a:pt x="9" y="39"/>
                      <a:pt x="7" y="37"/>
                      <a:pt x="5" y="36"/>
                    </a:cubicBezTo>
                    <a:cubicBezTo>
                      <a:pt x="4" y="34"/>
                      <a:pt x="2" y="32"/>
                      <a:pt x="1" y="30"/>
                    </a:cubicBezTo>
                    <a:cubicBezTo>
                      <a:pt x="1" y="27"/>
                      <a:pt x="0" y="25"/>
                      <a:pt x="0" y="22"/>
                    </a:cubicBezTo>
                    <a:cubicBezTo>
                      <a:pt x="0" y="19"/>
                      <a:pt x="1" y="16"/>
                      <a:pt x="3" y="13"/>
                    </a:cubicBezTo>
                    <a:cubicBezTo>
                      <a:pt x="4" y="10"/>
                      <a:pt x="6" y="8"/>
                      <a:pt x="9" y="6"/>
                    </a:cubicBezTo>
                    <a:cubicBezTo>
                      <a:pt x="12" y="4"/>
                      <a:pt x="15" y="3"/>
                      <a:pt x="18" y="2"/>
                    </a:cubicBezTo>
                    <a:cubicBezTo>
                      <a:pt x="28" y="0"/>
                      <a:pt x="37" y="0"/>
                      <a:pt x="46" y="4"/>
                    </a:cubicBezTo>
                    <a:lnTo>
                      <a:pt x="46" y="16"/>
                    </a:lnTo>
                    <a:cubicBezTo>
                      <a:pt x="41" y="13"/>
                      <a:pt x="34" y="11"/>
                      <a:pt x="27" y="11"/>
                    </a:cubicBezTo>
                    <a:cubicBezTo>
                      <a:pt x="25" y="11"/>
                      <a:pt x="23" y="11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6"/>
                      <a:pt x="13" y="17"/>
                    </a:cubicBezTo>
                    <a:cubicBezTo>
                      <a:pt x="13" y="19"/>
                      <a:pt x="13" y="20"/>
                      <a:pt x="12" y="21"/>
                    </a:cubicBezTo>
                    <a:cubicBezTo>
                      <a:pt x="12" y="23"/>
                      <a:pt x="13" y="25"/>
                      <a:pt x="13" y="26"/>
                    </a:cubicBezTo>
                    <a:cubicBezTo>
                      <a:pt x="14" y="28"/>
                      <a:pt x="15" y="29"/>
                      <a:pt x="17" y="30"/>
                    </a:cubicBezTo>
                    <a:cubicBezTo>
                      <a:pt x="18" y="31"/>
                      <a:pt x="20" y="32"/>
                      <a:pt x="22" y="33"/>
                    </a:cubicBezTo>
                    <a:lnTo>
                      <a:pt x="28" y="35"/>
                    </a:lnTo>
                    <a:cubicBezTo>
                      <a:pt x="31" y="37"/>
                      <a:pt x="34" y="38"/>
                      <a:pt x="37" y="39"/>
                    </a:cubicBezTo>
                    <a:cubicBezTo>
                      <a:pt x="40" y="41"/>
                      <a:pt x="42" y="42"/>
                      <a:pt x="44" y="44"/>
                    </a:cubicBezTo>
                    <a:cubicBezTo>
                      <a:pt x="46" y="46"/>
                      <a:pt x="47" y="48"/>
                      <a:pt x="48" y="50"/>
                    </a:cubicBezTo>
                    <a:cubicBezTo>
                      <a:pt x="49" y="52"/>
                      <a:pt x="50" y="55"/>
                      <a:pt x="50" y="58"/>
                    </a:cubicBezTo>
                    <a:cubicBezTo>
                      <a:pt x="50" y="61"/>
                      <a:pt x="49" y="64"/>
                      <a:pt x="47" y="67"/>
                    </a:cubicBezTo>
                    <a:cubicBezTo>
                      <a:pt x="46" y="70"/>
                      <a:pt x="43" y="72"/>
                      <a:pt x="41" y="74"/>
                    </a:cubicBezTo>
                    <a:cubicBezTo>
                      <a:pt x="38" y="76"/>
                      <a:pt x="35" y="77"/>
                      <a:pt x="31" y="78"/>
                    </a:cubicBezTo>
                    <a:cubicBezTo>
                      <a:pt x="28" y="79"/>
                      <a:pt x="24" y="79"/>
                      <a:pt x="20" y="79"/>
                    </a:cubicBezTo>
                    <a:cubicBezTo>
                      <a:pt x="13" y="79"/>
                      <a:pt x="6" y="78"/>
                      <a:pt x="0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29">
                <a:extLst>
                  <a:ext uri="{FF2B5EF4-FFF2-40B4-BE49-F238E27FC236}">
                    <a16:creationId xmlns:a16="http://schemas.microsoft.com/office/drawing/2014/main" id="{77C80164-FB47-451B-B770-25A06DD6E7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44" y="2966"/>
                <a:ext cx="39" cy="46"/>
              </a:xfrm>
              <a:custGeom>
                <a:avLst/>
                <a:gdLst>
                  <a:gd name="T0" fmla="*/ 66 w 67"/>
                  <a:gd name="T1" fmla="*/ 42 h 79"/>
                  <a:gd name="T2" fmla="*/ 13 w 67"/>
                  <a:gd name="T3" fmla="*/ 42 h 79"/>
                  <a:gd name="T4" fmla="*/ 20 w 67"/>
                  <a:gd name="T5" fmla="*/ 62 h 79"/>
                  <a:gd name="T6" fmla="*/ 38 w 67"/>
                  <a:gd name="T7" fmla="*/ 69 h 79"/>
                  <a:gd name="T8" fmla="*/ 61 w 67"/>
                  <a:gd name="T9" fmla="*/ 60 h 79"/>
                  <a:gd name="T10" fmla="*/ 61 w 67"/>
                  <a:gd name="T11" fmla="*/ 72 h 79"/>
                  <a:gd name="T12" fmla="*/ 35 w 67"/>
                  <a:gd name="T13" fmla="*/ 79 h 79"/>
                  <a:gd name="T14" fmla="*/ 10 w 67"/>
                  <a:gd name="T15" fmla="*/ 68 h 79"/>
                  <a:gd name="T16" fmla="*/ 1 w 67"/>
                  <a:gd name="T17" fmla="*/ 40 h 79"/>
                  <a:gd name="T18" fmla="*/ 11 w 67"/>
                  <a:gd name="T19" fmla="*/ 11 h 79"/>
                  <a:gd name="T20" fmla="*/ 36 w 67"/>
                  <a:gd name="T21" fmla="*/ 0 h 79"/>
                  <a:gd name="T22" fmla="*/ 58 w 67"/>
                  <a:gd name="T23" fmla="*/ 10 h 79"/>
                  <a:gd name="T24" fmla="*/ 66 w 67"/>
                  <a:gd name="T25" fmla="*/ 36 h 79"/>
                  <a:gd name="T26" fmla="*/ 66 w 67"/>
                  <a:gd name="T27" fmla="*/ 42 h 79"/>
                  <a:gd name="T28" fmla="*/ 54 w 67"/>
                  <a:gd name="T29" fmla="*/ 32 h 79"/>
                  <a:gd name="T30" fmla="*/ 49 w 67"/>
                  <a:gd name="T31" fmla="*/ 16 h 79"/>
                  <a:gd name="T32" fmla="*/ 35 w 67"/>
                  <a:gd name="T33" fmla="*/ 10 h 79"/>
                  <a:gd name="T34" fmla="*/ 21 w 67"/>
                  <a:gd name="T35" fmla="*/ 16 h 79"/>
                  <a:gd name="T36" fmla="*/ 13 w 67"/>
                  <a:gd name="T37" fmla="*/ 33 h 79"/>
                  <a:gd name="T38" fmla="*/ 54 w 67"/>
                  <a:gd name="T39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79">
                    <a:moveTo>
                      <a:pt x="66" y="42"/>
                    </a:moveTo>
                    <a:lnTo>
                      <a:pt x="13" y="42"/>
                    </a:lnTo>
                    <a:cubicBezTo>
                      <a:pt x="13" y="49"/>
                      <a:pt x="15" y="56"/>
                      <a:pt x="20" y="62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6" y="69"/>
                      <a:pt x="54" y="66"/>
                      <a:pt x="61" y="60"/>
                    </a:cubicBezTo>
                    <a:lnTo>
                      <a:pt x="61" y="72"/>
                    </a:lnTo>
                    <a:cubicBezTo>
                      <a:pt x="53" y="77"/>
                      <a:pt x="44" y="79"/>
                      <a:pt x="35" y="79"/>
                    </a:cubicBezTo>
                    <a:cubicBezTo>
                      <a:pt x="25" y="79"/>
                      <a:pt x="16" y="75"/>
                      <a:pt x="10" y="68"/>
                    </a:cubicBezTo>
                    <a:cubicBezTo>
                      <a:pt x="3" y="60"/>
                      <a:pt x="0" y="50"/>
                      <a:pt x="1" y="40"/>
                    </a:cubicBezTo>
                    <a:cubicBezTo>
                      <a:pt x="0" y="29"/>
                      <a:pt x="4" y="19"/>
                      <a:pt x="11" y="11"/>
                    </a:cubicBezTo>
                    <a:cubicBezTo>
                      <a:pt x="17" y="4"/>
                      <a:pt x="26" y="0"/>
                      <a:pt x="36" y="0"/>
                    </a:cubicBezTo>
                    <a:cubicBezTo>
                      <a:pt x="44" y="0"/>
                      <a:pt x="53" y="3"/>
                      <a:pt x="58" y="10"/>
                    </a:cubicBezTo>
                    <a:cubicBezTo>
                      <a:pt x="64" y="17"/>
                      <a:pt x="67" y="27"/>
                      <a:pt x="66" y="36"/>
                    </a:cubicBezTo>
                    <a:lnTo>
                      <a:pt x="66" y="42"/>
                    </a:lnTo>
                    <a:close/>
                    <a:moveTo>
                      <a:pt x="54" y="32"/>
                    </a:moveTo>
                    <a:cubicBezTo>
                      <a:pt x="54" y="26"/>
                      <a:pt x="52" y="21"/>
                      <a:pt x="49" y="16"/>
                    </a:cubicBezTo>
                    <a:cubicBezTo>
                      <a:pt x="45" y="12"/>
                      <a:pt x="40" y="10"/>
                      <a:pt x="35" y="10"/>
                    </a:cubicBezTo>
                    <a:cubicBezTo>
                      <a:pt x="30" y="10"/>
                      <a:pt x="24" y="12"/>
                      <a:pt x="21" y="16"/>
                    </a:cubicBezTo>
                    <a:cubicBezTo>
                      <a:pt x="16" y="21"/>
                      <a:pt x="14" y="26"/>
                      <a:pt x="13" y="33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30">
                <a:extLst>
                  <a:ext uri="{FF2B5EF4-FFF2-40B4-BE49-F238E27FC236}">
                    <a16:creationId xmlns:a16="http://schemas.microsoft.com/office/drawing/2014/main" id="{4456EE2A-C184-4C68-A27C-9D791285D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966"/>
                <a:ext cx="23" cy="45"/>
              </a:xfrm>
              <a:custGeom>
                <a:avLst/>
                <a:gdLst>
                  <a:gd name="T0" fmla="*/ 39 w 39"/>
                  <a:gd name="T1" fmla="*/ 14 h 77"/>
                  <a:gd name="T2" fmla="*/ 30 w 39"/>
                  <a:gd name="T3" fmla="*/ 12 h 77"/>
                  <a:gd name="T4" fmla="*/ 18 w 39"/>
                  <a:gd name="T5" fmla="*/ 19 h 77"/>
                  <a:gd name="T6" fmla="*/ 13 w 39"/>
                  <a:gd name="T7" fmla="*/ 39 h 77"/>
                  <a:gd name="T8" fmla="*/ 13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3 w 39"/>
                  <a:gd name="T15" fmla="*/ 2 h 77"/>
                  <a:gd name="T16" fmla="*/ 13 w 39"/>
                  <a:gd name="T17" fmla="*/ 17 h 77"/>
                  <a:gd name="T18" fmla="*/ 13 w 39"/>
                  <a:gd name="T19" fmla="*/ 17 h 77"/>
                  <a:gd name="T20" fmla="*/ 20 w 39"/>
                  <a:gd name="T21" fmla="*/ 5 h 77"/>
                  <a:gd name="T22" fmla="*/ 32 w 39"/>
                  <a:gd name="T23" fmla="*/ 1 h 77"/>
                  <a:gd name="T24" fmla="*/ 39 w 39"/>
                  <a:gd name="T25" fmla="*/ 2 h 77"/>
                  <a:gd name="T26" fmla="*/ 39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9" y="14"/>
                    </a:moveTo>
                    <a:cubicBezTo>
                      <a:pt x="37" y="12"/>
                      <a:pt x="34" y="11"/>
                      <a:pt x="30" y="12"/>
                    </a:cubicBezTo>
                    <a:cubicBezTo>
                      <a:pt x="25" y="12"/>
                      <a:pt x="21" y="14"/>
                      <a:pt x="18" y="19"/>
                    </a:cubicBezTo>
                    <a:cubicBezTo>
                      <a:pt x="14" y="25"/>
                      <a:pt x="12" y="32"/>
                      <a:pt x="13" y="39"/>
                    </a:cubicBezTo>
                    <a:lnTo>
                      <a:pt x="13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7"/>
                    </a:lnTo>
                    <a:lnTo>
                      <a:pt x="13" y="17"/>
                    </a:lnTo>
                    <a:cubicBezTo>
                      <a:pt x="14" y="13"/>
                      <a:pt x="17" y="8"/>
                      <a:pt x="20" y="5"/>
                    </a:cubicBezTo>
                    <a:cubicBezTo>
                      <a:pt x="24" y="2"/>
                      <a:pt x="28" y="0"/>
                      <a:pt x="32" y="1"/>
                    </a:cubicBezTo>
                    <a:cubicBezTo>
                      <a:pt x="35" y="0"/>
                      <a:pt x="37" y="1"/>
                      <a:pt x="39" y="2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31">
                <a:extLst>
                  <a:ext uri="{FF2B5EF4-FFF2-40B4-BE49-F238E27FC236}">
                    <a16:creationId xmlns:a16="http://schemas.microsoft.com/office/drawing/2014/main" id="{B72C060E-BCF0-4CC8-9FEB-0A4B4340E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2967"/>
                <a:ext cx="42" cy="44"/>
              </a:xfrm>
              <a:custGeom>
                <a:avLst/>
                <a:gdLst>
                  <a:gd name="T0" fmla="*/ 71 w 71"/>
                  <a:gd name="T1" fmla="*/ 0 h 75"/>
                  <a:gd name="T2" fmla="*/ 41 w 71"/>
                  <a:gd name="T3" fmla="*/ 75 h 75"/>
                  <a:gd name="T4" fmla="*/ 29 w 71"/>
                  <a:gd name="T5" fmla="*/ 75 h 75"/>
                  <a:gd name="T6" fmla="*/ 0 w 71"/>
                  <a:gd name="T7" fmla="*/ 0 h 75"/>
                  <a:gd name="T8" fmla="*/ 14 w 71"/>
                  <a:gd name="T9" fmla="*/ 0 h 75"/>
                  <a:gd name="T10" fmla="*/ 33 w 71"/>
                  <a:gd name="T11" fmla="*/ 54 h 75"/>
                  <a:gd name="T12" fmla="*/ 35 w 71"/>
                  <a:gd name="T13" fmla="*/ 65 h 75"/>
                  <a:gd name="T14" fmla="*/ 35 w 71"/>
                  <a:gd name="T15" fmla="*/ 65 h 75"/>
                  <a:gd name="T16" fmla="*/ 38 w 71"/>
                  <a:gd name="T17" fmla="*/ 55 h 75"/>
                  <a:gd name="T18" fmla="*/ 58 w 71"/>
                  <a:gd name="T19" fmla="*/ 0 h 75"/>
                  <a:gd name="T20" fmla="*/ 71 w 71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75">
                    <a:moveTo>
                      <a:pt x="71" y="0"/>
                    </a:moveTo>
                    <a:lnTo>
                      <a:pt x="41" y="75"/>
                    </a:lnTo>
                    <a:lnTo>
                      <a:pt x="29" y="75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33" y="54"/>
                    </a:lnTo>
                    <a:cubicBezTo>
                      <a:pt x="34" y="58"/>
                      <a:pt x="35" y="61"/>
                      <a:pt x="35" y="65"/>
                    </a:cubicBezTo>
                    <a:lnTo>
                      <a:pt x="35" y="65"/>
                    </a:lnTo>
                    <a:cubicBezTo>
                      <a:pt x="36" y="61"/>
                      <a:pt x="36" y="58"/>
                      <a:pt x="38" y="55"/>
                    </a:cubicBezTo>
                    <a:lnTo>
                      <a:pt x="58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32">
                <a:extLst>
                  <a:ext uri="{FF2B5EF4-FFF2-40B4-BE49-F238E27FC236}">
                    <a16:creationId xmlns:a16="http://schemas.microsoft.com/office/drawing/2014/main" id="{FF792324-578A-4244-8998-78933EA3FC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5" y="2946"/>
                <a:ext cx="10" cy="65"/>
              </a:xfrm>
              <a:custGeom>
                <a:avLst/>
                <a:gdLst>
                  <a:gd name="T0" fmla="*/ 8 w 16"/>
                  <a:gd name="T1" fmla="*/ 16 h 110"/>
                  <a:gd name="T2" fmla="*/ 2 w 16"/>
                  <a:gd name="T3" fmla="*/ 13 h 110"/>
                  <a:gd name="T4" fmla="*/ 0 w 16"/>
                  <a:gd name="T5" fmla="*/ 8 h 110"/>
                  <a:gd name="T6" fmla="*/ 2 w 16"/>
                  <a:gd name="T7" fmla="*/ 2 h 110"/>
                  <a:gd name="T8" fmla="*/ 8 w 16"/>
                  <a:gd name="T9" fmla="*/ 0 h 110"/>
                  <a:gd name="T10" fmla="*/ 13 w 16"/>
                  <a:gd name="T11" fmla="*/ 2 h 110"/>
                  <a:gd name="T12" fmla="*/ 16 w 16"/>
                  <a:gd name="T13" fmla="*/ 8 h 110"/>
                  <a:gd name="T14" fmla="*/ 13 w 16"/>
                  <a:gd name="T15" fmla="*/ 13 h 110"/>
                  <a:gd name="T16" fmla="*/ 8 w 16"/>
                  <a:gd name="T17" fmla="*/ 16 h 110"/>
                  <a:gd name="T18" fmla="*/ 13 w 16"/>
                  <a:gd name="T19" fmla="*/ 110 h 110"/>
                  <a:gd name="T20" fmla="*/ 1 w 16"/>
                  <a:gd name="T21" fmla="*/ 110 h 110"/>
                  <a:gd name="T22" fmla="*/ 1 w 16"/>
                  <a:gd name="T23" fmla="*/ 35 h 110"/>
                  <a:gd name="T24" fmla="*/ 13 w 16"/>
                  <a:gd name="T25" fmla="*/ 35 h 110"/>
                  <a:gd name="T26" fmla="*/ 13 w 16"/>
                  <a:gd name="T27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10">
                    <a:moveTo>
                      <a:pt x="8" y="16"/>
                    </a:moveTo>
                    <a:cubicBezTo>
                      <a:pt x="5" y="16"/>
                      <a:pt x="3" y="15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3" y="1"/>
                      <a:pt x="5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5" y="4"/>
                      <a:pt x="16" y="6"/>
                      <a:pt x="16" y="8"/>
                    </a:cubicBezTo>
                    <a:cubicBezTo>
                      <a:pt x="15" y="10"/>
                      <a:pt x="15" y="12"/>
                      <a:pt x="13" y="13"/>
                    </a:cubicBezTo>
                    <a:cubicBezTo>
                      <a:pt x="12" y="15"/>
                      <a:pt x="10" y="16"/>
                      <a:pt x="8" y="16"/>
                    </a:cubicBezTo>
                    <a:close/>
                    <a:moveTo>
                      <a:pt x="13" y="110"/>
                    </a:moveTo>
                    <a:lnTo>
                      <a:pt x="1" y="110"/>
                    </a:lnTo>
                    <a:lnTo>
                      <a:pt x="1" y="35"/>
                    </a:lnTo>
                    <a:lnTo>
                      <a:pt x="13" y="35"/>
                    </a:lnTo>
                    <a:lnTo>
                      <a:pt x="13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33">
                <a:extLst>
                  <a:ext uri="{FF2B5EF4-FFF2-40B4-BE49-F238E27FC236}">
                    <a16:creationId xmlns:a16="http://schemas.microsoft.com/office/drawing/2014/main" id="{A4A0C048-AFEB-4A24-9188-C0954BBD9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" y="2966"/>
                <a:ext cx="34" cy="46"/>
              </a:xfrm>
              <a:custGeom>
                <a:avLst/>
                <a:gdLst>
                  <a:gd name="T0" fmla="*/ 57 w 57"/>
                  <a:gd name="T1" fmla="*/ 74 h 79"/>
                  <a:gd name="T2" fmla="*/ 36 w 57"/>
                  <a:gd name="T3" fmla="*/ 79 h 79"/>
                  <a:gd name="T4" fmla="*/ 11 w 57"/>
                  <a:gd name="T5" fmla="*/ 68 h 79"/>
                  <a:gd name="T6" fmla="*/ 1 w 57"/>
                  <a:gd name="T7" fmla="*/ 41 h 79"/>
                  <a:gd name="T8" fmla="*/ 11 w 57"/>
                  <a:gd name="T9" fmla="*/ 11 h 79"/>
                  <a:gd name="T10" fmla="*/ 40 w 57"/>
                  <a:gd name="T11" fmla="*/ 0 h 79"/>
                  <a:gd name="T12" fmla="*/ 57 w 57"/>
                  <a:gd name="T13" fmla="*/ 4 h 79"/>
                  <a:gd name="T14" fmla="*/ 57 w 57"/>
                  <a:gd name="T15" fmla="*/ 16 h 79"/>
                  <a:gd name="T16" fmla="*/ 39 w 57"/>
                  <a:gd name="T17" fmla="*/ 10 h 79"/>
                  <a:gd name="T18" fmla="*/ 20 w 57"/>
                  <a:gd name="T19" fmla="*/ 19 h 79"/>
                  <a:gd name="T20" fmla="*/ 13 w 57"/>
                  <a:gd name="T21" fmla="*/ 40 h 79"/>
                  <a:gd name="T22" fmla="*/ 20 w 57"/>
                  <a:gd name="T23" fmla="*/ 61 h 79"/>
                  <a:gd name="T24" fmla="*/ 38 w 57"/>
                  <a:gd name="T25" fmla="*/ 69 h 79"/>
                  <a:gd name="T26" fmla="*/ 57 w 57"/>
                  <a:gd name="T27" fmla="*/ 62 h 79"/>
                  <a:gd name="T28" fmla="*/ 57 w 57"/>
                  <a:gd name="T2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79">
                    <a:moveTo>
                      <a:pt x="57" y="74"/>
                    </a:moveTo>
                    <a:cubicBezTo>
                      <a:pt x="51" y="77"/>
                      <a:pt x="44" y="79"/>
                      <a:pt x="36" y="79"/>
                    </a:cubicBezTo>
                    <a:cubicBezTo>
                      <a:pt x="27" y="79"/>
                      <a:pt x="17" y="75"/>
                      <a:pt x="11" y="68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9" y="4"/>
                      <a:pt x="29" y="0"/>
                      <a:pt x="40" y="0"/>
                    </a:cubicBezTo>
                    <a:cubicBezTo>
                      <a:pt x="46" y="0"/>
                      <a:pt x="52" y="1"/>
                      <a:pt x="57" y="4"/>
                    </a:cubicBezTo>
                    <a:lnTo>
                      <a:pt x="57" y="16"/>
                    </a:lnTo>
                    <a:cubicBezTo>
                      <a:pt x="52" y="12"/>
                      <a:pt x="46" y="10"/>
                      <a:pt x="39" y="10"/>
                    </a:cubicBezTo>
                    <a:cubicBezTo>
                      <a:pt x="32" y="10"/>
                      <a:pt x="25" y="13"/>
                      <a:pt x="20" y="19"/>
                    </a:cubicBezTo>
                    <a:cubicBezTo>
                      <a:pt x="15" y="25"/>
                      <a:pt x="13" y="32"/>
                      <a:pt x="13" y="40"/>
                    </a:cubicBezTo>
                    <a:cubicBezTo>
                      <a:pt x="12" y="48"/>
                      <a:pt x="15" y="55"/>
                      <a:pt x="20" y="61"/>
                    </a:cubicBezTo>
                    <a:cubicBezTo>
                      <a:pt x="25" y="66"/>
                      <a:pt x="31" y="69"/>
                      <a:pt x="38" y="69"/>
                    </a:cubicBezTo>
                    <a:cubicBezTo>
                      <a:pt x="45" y="69"/>
                      <a:pt x="52" y="66"/>
                      <a:pt x="57" y="62"/>
                    </a:cubicBezTo>
                    <a:lnTo>
                      <a:pt x="57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34">
                <a:extLst>
                  <a:ext uri="{FF2B5EF4-FFF2-40B4-BE49-F238E27FC236}">
                    <a16:creationId xmlns:a16="http://schemas.microsoft.com/office/drawing/2014/main" id="{20112C8B-66E3-496B-B06D-DBFE7ADEE2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3" y="2966"/>
                <a:ext cx="41" cy="46"/>
              </a:xfrm>
              <a:custGeom>
                <a:avLst/>
                <a:gdLst>
                  <a:gd name="T0" fmla="*/ 68 w 69"/>
                  <a:gd name="T1" fmla="*/ 42 h 79"/>
                  <a:gd name="T2" fmla="*/ 15 w 69"/>
                  <a:gd name="T3" fmla="*/ 42 h 79"/>
                  <a:gd name="T4" fmla="*/ 22 w 69"/>
                  <a:gd name="T5" fmla="*/ 62 h 79"/>
                  <a:gd name="T6" fmla="*/ 40 w 69"/>
                  <a:gd name="T7" fmla="*/ 69 h 79"/>
                  <a:gd name="T8" fmla="*/ 63 w 69"/>
                  <a:gd name="T9" fmla="*/ 60 h 79"/>
                  <a:gd name="T10" fmla="*/ 63 w 69"/>
                  <a:gd name="T11" fmla="*/ 72 h 79"/>
                  <a:gd name="T12" fmla="*/ 37 w 69"/>
                  <a:gd name="T13" fmla="*/ 79 h 79"/>
                  <a:gd name="T14" fmla="*/ 12 w 69"/>
                  <a:gd name="T15" fmla="*/ 68 h 79"/>
                  <a:gd name="T16" fmla="*/ 13 w 69"/>
                  <a:gd name="T17" fmla="*/ 11 h 79"/>
                  <a:gd name="T18" fmla="*/ 38 w 69"/>
                  <a:gd name="T19" fmla="*/ 0 h 79"/>
                  <a:gd name="T20" fmla="*/ 61 w 69"/>
                  <a:gd name="T21" fmla="*/ 10 h 79"/>
                  <a:gd name="T22" fmla="*/ 69 w 69"/>
                  <a:gd name="T23" fmla="*/ 36 h 79"/>
                  <a:gd name="T24" fmla="*/ 68 w 69"/>
                  <a:gd name="T25" fmla="*/ 42 h 79"/>
                  <a:gd name="T26" fmla="*/ 56 w 69"/>
                  <a:gd name="T27" fmla="*/ 32 h 79"/>
                  <a:gd name="T28" fmla="*/ 51 w 69"/>
                  <a:gd name="T29" fmla="*/ 16 h 79"/>
                  <a:gd name="T30" fmla="*/ 37 w 69"/>
                  <a:gd name="T31" fmla="*/ 10 h 79"/>
                  <a:gd name="T32" fmla="*/ 22 w 69"/>
                  <a:gd name="T33" fmla="*/ 16 h 79"/>
                  <a:gd name="T34" fmla="*/ 15 w 69"/>
                  <a:gd name="T35" fmla="*/ 32 h 79"/>
                  <a:gd name="T36" fmla="*/ 56 w 69"/>
                  <a:gd name="T37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79">
                    <a:moveTo>
                      <a:pt x="68" y="42"/>
                    </a:moveTo>
                    <a:lnTo>
                      <a:pt x="15" y="42"/>
                    </a:lnTo>
                    <a:cubicBezTo>
                      <a:pt x="15" y="49"/>
                      <a:pt x="17" y="56"/>
                      <a:pt x="22" y="62"/>
                    </a:cubicBezTo>
                    <a:cubicBezTo>
                      <a:pt x="27" y="66"/>
                      <a:pt x="33" y="69"/>
                      <a:pt x="40" y="69"/>
                    </a:cubicBezTo>
                    <a:cubicBezTo>
                      <a:pt x="48" y="69"/>
                      <a:pt x="57" y="66"/>
                      <a:pt x="63" y="60"/>
                    </a:cubicBezTo>
                    <a:lnTo>
                      <a:pt x="63" y="72"/>
                    </a:lnTo>
                    <a:cubicBezTo>
                      <a:pt x="55" y="77"/>
                      <a:pt x="46" y="79"/>
                      <a:pt x="37" y="79"/>
                    </a:cubicBezTo>
                    <a:cubicBezTo>
                      <a:pt x="28" y="79"/>
                      <a:pt x="18" y="75"/>
                      <a:pt x="12" y="68"/>
                    </a:cubicBezTo>
                    <a:cubicBezTo>
                      <a:pt x="0" y="51"/>
                      <a:pt x="0" y="28"/>
                      <a:pt x="13" y="11"/>
                    </a:cubicBezTo>
                    <a:cubicBezTo>
                      <a:pt x="19" y="4"/>
                      <a:pt x="28" y="0"/>
                      <a:pt x="38" y="0"/>
                    </a:cubicBezTo>
                    <a:cubicBezTo>
                      <a:pt x="46" y="0"/>
                      <a:pt x="55" y="3"/>
                      <a:pt x="61" y="10"/>
                    </a:cubicBezTo>
                    <a:cubicBezTo>
                      <a:pt x="66" y="17"/>
                      <a:pt x="69" y="27"/>
                      <a:pt x="69" y="36"/>
                    </a:cubicBezTo>
                    <a:lnTo>
                      <a:pt x="68" y="42"/>
                    </a:lnTo>
                    <a:close/>
                    <a:moveTo>
                      <a:pt x="56" y="32"/>
                    </a:moveTo>
                    <a:cubicBezTo>
                      <a:pt x="56" y="26"/>
                      <a:pt x="54" y="21"/>
                      <a:pt x="51" y="16"/>
                    </a:cubicBezTo>
                    <a:cubicBezTo>
                      <a:pt x="47" y="12"/>
                      <a:pt x="42" y="10"/>
                      <a:pt x="37" y="10"/>
                    </a:cubicBezTo>
                    <a:cubicBezTo>
                      <a:pt x="32" y="10"/>
                      <a:pt x="26" y="12"/>
                      <a:pt x="22" y="16"/>
                    </a:cubicBezTo>
                    <a:cubicBezTo>
                      <a:pt x="18" y="21"/>
                      <a:pt x="16" y="26"/>
                      <a:pt x="15" y="32"/>
                    </a:cubicBezTo>
                    <a:lnTo>
                      <a:pt x="56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35">
                <a:extLst>
                  <a:ext uri="{FF2B5EF4-FFF2-40B4-BE49-F238E27FC236}">
                    <a16:creationId xmlns:a16="http://schemas.microsoft.com/office/drawing/2014/main" id="{5DEB5EA7-16F9-46DD-9CB6-F881EF075A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8" y="2949"/>
                <a:ext cx="55" cy="62"/>
              </a:xfrm>
              <a:custGeom>
                <a:avLst/>
                <a:gdLst>
                  <a:gd name="T0" fmla="*/ 94 w 94"/>
                  <a:gd name="T1" fmla="*/ 105 h 105"/>
                  <a:gd name="T2" fmla="*/ 80 w 94"/>
                  <a:gd name="T3" fmla="*/ 105 h 105"/>
                  <a:gd name="T4" fmla="*/ 69 w 94"/>
                  <a:gd name="T5" fmla="*/ 76 h 105"/>
                  <a:gd name="T6" fmla="*/ 24 w 94"/>
                  <a:gd name="T7" fmla="*/ 76 h 105"/>
                  <a:gd name="T8" fmla="*/ 14 w 94"/>
                  <a:gd name="T9" fmla="*/ 105 h 105"/>
                  <a:gd name="T10" fmla="*/ 0 w 94"/>
                  <a:gd name="T11" fmla="*/ 105 h 105"/>
                  <a:gd name="T12" fmla="*/ 40 w 94"/>
                  <a:gd name="T13" fmla="*/ 0 h 105"/>
                  <a:gd name="T14" fmla="*/ 53 w 94"/>
                  <a:gd name="T15" fmla="*/ 0 h 105"/>
                  <a:gd name="T16" fmla="*/ 94 w 94"/>
                  <a:gd name="T17" fmla="*/ 105 h 105"/>
                  <a:gd name="T18" fmla="*/ 65 w 94"/>
                  <a:gd name="T19" fmla="*/ 64 h 105"/>
                  <a:gd name="T20" fmla="*/ 48 w 94"/>
                  <a:gd name="T21" fmla="*/ 20 h 105"/>
                  <a:gd name="T22" fmla="*/ 47 w 94"/>
                  <a:gd name="T23" fmla="*/ 13 h 105"/>
                  <a:gd name="T24" fmla="*/ 47 w 94"/>
                  <a:gd name="T25" fmla="*/ 13 h 105"/>
                  <a:gd name="T26" fmla="*/ 45 w 94"/>
                  <a:gd name="T27" fmla="*/ 20 h 105"/>
                  <a:gd name="T28" fmla="*/ 29 w 94"/>
                  <a:gd name="T29" fmla="*/ 64 h 105"/>
                  <a:gd name="T30" fmla="*/ 65 w 94"/>
                  <a:gd name="T31" fmla="*/ 6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05">
                    <a:moveTo>
                      <a:pt x="94" y="105"/>
                    </a:moveTo>
                    <a:lnTo>
                      <a:pt x="80" y="105"/>
                    </a:lnTo>
                    <a:lnTo>
                      <a:pt x="69" y="76"/>
                    </a:lnTo>
                    <a:lnTo>
                      <a:pt x="24" y="76"/>
                    </a:lnTo>
                    <a:lnTo>
                      <a:pt x="14" y="105"/>
                    </a:lnTo>
                    <a:lnTo>
                      <a:pt x="0" y="105"/>
                    </a:lnTo>
                    <a:lnTo>
                      <a:pt x="40" y="0"/>
                    </a:lnTo>
                    <a:lnTo>
                      <a:pt x="53" y="0"/>
                    </a:lnTo>
                    <a:lnTo>
                      <a:pt x="94" y="105"/>
                    </a:lnTo>
                    <a:close/>
                    <a:moveTo>
                      <a:pt x="65" y="64"/>
                    </a:moveTo>
                    <a:lnTo>
                      <a:pt x="48" y="20"/>
                    </a:lnTo>
                    <a:cubicBezTo>
                      <a:pt x="47" y="17"/>
                      <a:pt x="47" y="15"/>
                      <a:pt x="47" y="13"/>
                    </a:cubicBezTo>
                    <a:lnTo>
                      <a:pt x="47" y="13"/>
                    </a:lnTo>
                    <a:cubicBezTo>
                      <a:pt x="46" y="15"/>
                      <a:pt x="46" y="17"/>
                      <a:pt x="45" y="20"/>
                    </a:cubicBezTo>
                    <a:lnTo>
                      <a:pt x="29" y="64"/>
                    </a:lnTo>
                    <a:lnTo>
                      <a:pt x="65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Freeform 136">
                <a:extLst>
                  <a:ext uri="{FF2B5EF4-FFF2-40B4-BE49-F238E27FC236}">
                    <a16:creationId xmlns:a16="http://schemas.microsoft.com/office/drawing/2014/main" id="{D2440333-2406-4FBE-8BD3-B56EEF7C5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4" y="2614"/>
                <a:ext cx="29" cy="46"/>
              </a:xfrm>
              <a:custGeom>
                <a:avLst/>
                <a:gdLst>
                  <a:gd name="T0" fmla="*/ 0 w 49"/>
                  <a:gd name="T1" fmla="*/ 74 h 79"/>
                  <a:gd name="T2" fmla="*/ 0 w 49"/>
                  <a:gd name="T3" fmla="*/ 62 h 79"/>
                  <a:gd name="T4" fmla="*/ 21 w 49"/>
                  <a:gd name="T5" fmla="*/ 69 h 79"/>
                  <a:gd name="T6" fmla="*/ 37 w 49"/>
                  <a:gd name="T7" fmla="*/ 58 h 79"/>
                  <a:gd name="T8" fmla="*/ 36 w 49"/>
                  <a:gd name="T9" fmla="*/ 53 h 79"/>
                  <a:gd name="T10" fmla="*/ 32 w 49"/>
                  <a:gd name="T11" fmla="*/ 50 h 79"/>
                  <a:gd name="T12" fmla="*/ 27 w 49"/>
                  <a:gd name="T13" fmla="*/ 47 h 79"/>
                  <a:gd name="T14" fmla="*/ 20 w 49"/>
                  <a:gd name="T15" fmla="*/ 44 h 79"/>
                  <a:gd name="T16" fmla="*/ 11 w 49"/>
                  <a:gd name="T17" fmla="*/ 40 h 79"/>
                  <a:gd name="T18" fmla="*/ 5 w 49"/>
                  <a:gd name="T19" fmla="*/ 36 h 79"/>
                  <a:gd name="T20" fmla="*/ 1 w 49"/>
                  <a:gd name="T21" fmla="*/ 30 h 79"/>
                  <a:gd name="T22" fmla="*/ 0 w 49"/>
                  <a:gd name="T23" fmla="*/ 22 h 79"/>
                  <a:gd name="T24" fmla="*/ 2 w 49"/>
                  <a:gd name="T25" fmla="*/ 13 h 79"/>
                  <a:gd name="T26" fmla="*/ 9 w 49"/>
                  <a:gd name="T27" fmla="*/ 6 h 79"/>
                  <a:gd name="T28" fmla="*/ 18 w 49"/>
                  <a:gd name="T29" fmla="*/ 2 h 79"/>
                  <a:gd name="T30" fmla="*/ 28 w 49"/>
                  <a:gd name="T31" fmla="*/ 0 h 79"/>
                  <a:gd name="T32" fmla="*/ 46 w 49"/>
                  <a:gd name="T33" fmla="*/ 4 h 79"/>
                  <a:gd name="T34" fmla="*/ 46 w 49"/>
                  <a:gd name="T35" fmla="*/ 16 h 79"/>
                  <a:gd name="T36" fmla="*/ 27 w 49"/>
                  <a:gd name="T37" fmla="*/ 11 h 79"/>
                  <a:gd name="T38" fmla="*/ 21 w 49"/>
                  <a:gd name="T39" fmla="*/ 12 h 79"/>
                  <a:gd name="T40" fmla="*/ 16 w 49"/>
                  <a:gd name="T41" fmla="*/ 14 h 79"/>
                  <a:gd name="T42" fmla="*/ 13 w 49"/>
                  <a:gd name="T43" fmla="*/ 17 h 79"/>
                  <a:gd name="T44" fmla="*/ 12 w 49"/>
                  <a:gd name="T45" fmla="*/ 21 h 79"/>
                  <a:gd name="T46" fmla="*/ 13 w 49"/>
                  <a:gd name="T47" fmla="*/ 26 h 79"/>
                  <a:gd name="T48" fmla="*/ 16 w 49"/>
                  <a:gd name="T49" fmla="*/ 30 h 79"/>
                  <a:gd name="T50" fmla="*/ 21 w 49"/>
                  <a:gd name="T51" fmla="*/ 33 h 79"/>
                  <a:gd name="T52" fmla="*/ 28 w 49"/>
                  <a:gd name="T53" fmla="*/ 35 h 79"/>
                  <a:gd name="T54" fmla="*/ 37 w 49"/>
                  <a:gd name="T55" fmla="*/ 39 h 79"/>
                  <a:gd name="T56" fmla="*/ 44 w 49"/>
                  <a:gd name="T57" fmla="*/ 44 h 79"/>
                  <a:gd name="T58" fmla="*/ 48 w 49"/>
                  <a:gd name="T59" fmla="*/ 50 h 79"/>
                  <a:gd name="T60" fmla="*/ 49 w 49"/>
                  <a:gd name="T61" fmla="*/ 57 h 79"/>
                  <a:gd name="T62" fmla="*/ 47 w 49"/>
                  <a:gd name="T63" fmla="*/ 67 h 79"/>
                  <a:gd name="T64" fmla="*/ 40 w 49"/>
                  <a:gd name="T65" fmla="*/ 74 h 79"/>
                  <a:gd name="T66" fmla="*/ 31 w 49"/>
                  <a:gd name="T67" fmla="*/ 78 h 79"/>
                  <a:gd name="T68" fmla="*/ 20 w 49"/>
                  <a:gd name="T69" fmla="*/ 79 h 79"/>
                  <a:gd name="T70" fmla="*/ 0 w 49"/>
                  <a:gd name="T7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79">
                    <a:moveTo>
                      <a:pt x="0" y="74"/>
                    </a:moveTo>
                    <a:lnTo>
                      <a:pt x="0" y="62"/>
                    </a:lnTo>
                    <a:cubicBezTo>
                      <a:pt x="6" y="66"/>
                      <a:pt x="13" y="69"/>
                      <a:pt x="21" y="69"/>
                    </a:cubicBezTo>
                    <a:cubicBezTo>
                      <a:pt x="32" y="69"/>
                      <a:pt x="37" y="65"/>
                      <a:pt x="37" y="58"/>
                    </a:cubicBezTo>
                    <a:cubicBezTo>
                      <a:pt x="37" y="57"/>
                      <a:pt x="37" y="55"/>
                      <a:pt x="36" y="53"/>
                    </a:cubicBezTo>
                    <a:cubicBezTo>
                      <a:pt x="35" y="52"/>
                      <a:pt x="33" y="51"/>
                      <a:pt x="32" y="50"/>
                    </a:cubicBezTo>
                    <a:cubicBezTo>
                      <a:pt x="30" y="48"/>
                      <a:pt x="28" y="47"/>
                      <a:pt x="27" y="47"/>
                    </a:cubicBezTo>
                    <a:lnTo>
                      <a:pt x="20" y="44"/>
                    </a:lnTo>
                    <a:cubicBezTo>
                      <a:pt x="17" y="43"/>
                      <a:pt x="14" y="41"/>
                      <a:pt x="11" y="40"/>
                    </a:cubicBezTo>
                    <a:cubicBezTo>
                      <a:pt x="9" y="39"/>
                      <a:pt x="7" y="37"/>
                      <a:pt x="5" y="36"/>
                    </a:cubicBezTo>
                    <a:cubicBezTo>
                      <a:pt x="3" y="34"/>
                      <a:pt x="2" y="32"/>
                      <a:pt x="1" y="30"/>
                    </a:cubicBezTo>
                    <a:cubicBezTo>
                      <a:pt x="0" y="27"/>
                      <a:pt x="0" y="25"/>
                      <a:pt x="0" y="22"/>
                    </a:cubicBezTo>
                    <a:cubicBezTo>
                      <a:pt x="0" y="19"/>
                      <a:pt x="0" y="16"/>
                      <a:pt x="2" y="13"/>
                    </a:cubicBezTo>
                    <a:cubicBezTo>
                      <a:pt x="4" y="10"/>
                      <a:pt x="6" y="8"/>
                      <a:pt x="9" y="6"/>
                    </a:cubicBezTo>
                    <a:cubicBezTo>
                      <a:pt x="11" y="4"/>
                      <a:pt x="14" y="3"/>
                      <a:pt x="18" y="2"/>
                    </a:cubicBezTo>
                    <a:cubicBezTo>
                      <a:pt x="21" y="1"/>
                      <a:pt x="25" y="0"/>
                      <a:pt x="28" y="0"/>
                    </a:cubicBezTo>
                    <a:cubicBezTo>
                      <a:pt x="34" y="0"/>
                      <a:pt x="40" y="2"/>
                      <a:pt x="46" y="4"/>
                    </a:cubicBezTo>
                    <a:lnTo>
                      <a:pt x="46" y="16"/>
                    </a:lnTo>
                    <a:cubicBezTo>
                      <a:pt x="40" y="13"/>
                      <a:pt x="34" y="11"/>
                      <a:pt x="27" y="11"/>
                    </a:cubicBezTo>
                    <a:cubicBezTo>
                      <a:pt x="25" y="11"/>
                      <a:pt x="23" y="11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6"/>
                      <a:pt x="13" y="17"/>
                    </a:cubicBezTo>
                    <a:cubicBezTo>
                      <a:pt x="12" y="19"/>
                      <a:pt x="12" y="20"/>
                      <a:pt x="12" y="21"/>
                    </a:cubicBezTo>
                    <a:cubicBezTo>
                      <a:pt x="12" y="23"/>
                      <a:pt x="12" y="25"/>
                      <a:pt x="13" y="26"/>
                    </a:cubicBezTo>
                    <a:cubicBezTo>
                      <a:pt x="14" y="28"/>
                      <a:pt x="15" y="29"/>
                      <a:pt x="16" y="30"/>
                    </a:cubicBezTo>
                    <a:cubicBezTo>
                      <a:pt x="18" y="31"/>
                      <a:pt x="19" y="32"/>
                      <a:pt x="21" y="33"/>
                    </a:cubicBezTo>
                    <a:lnTo>
                      <a:pt x="28" y="35"/>
                    </a:lnTo>
                    <a:cubicBezTo>
                      <a:pt x="31" y="37"/>
                      <a:pt x="34" y="38"/>
                      <a:pt x="37" y="39"/>
                    </a:cubicBezTo>
                    <a:cubicBezTo>
                      <a:pt x="39" y="41"/>
                      <a:pt x="41" y="42"/>
                      <a:pt x="44" y="44"/>
                    </a:cubicBezTo>
                    <a:cubicBezTo>
                      <a:pt x="45" y="45"/>
                      <a:pt x="47" y="48"/>
                      <a:pt x="48" y="50"/>
                    </a:cubicBezTo>
                    <a:cubicBezTo>
                      <a:pt x="49" y="52"/>
                      <a:pt x="49" y="55"/>
                      <a:pt x="49" y="57"/>
                    </a:cubicBezTo>
                    <a:cubicBezTo>
                      <a:pt x="49" y="61"/>
                      <a:pt x="49" y="64"/>
                      <a:pt x="47" y="67"/>
                    </a:cubicBezTo>
                    <a:cubicBezTo>
                      <a:pt x="45" y="70"/>
                      <a:pt x="43" y="72"/>
                      <a:pt x="40" y="74"/>
                    </a:cubicBezTo>
                    <a:cubicBezTo>
                      <a:pt x="37" y="76"/>
                      <a:pt x="34" y="77"/>
                      <a:pt x="31" y="78"/>
                    </a:cubicBezTo>
                    <a:cubicBezTo>
                      <a:pt x="27" y="79"/>
                      <a:pt x="23" y="79"/>
                      <a:pt x="20" y="79"/>
                    </a:cubicBezTo>
                    <a:cubicBezTo>
                      <a:pt x="13" y="79"/>
                      <a:pt x="6" y="78"/>
                      <a:pt x="0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Freeform 137">
                <a:extLst>
                  <a:ext uri="{FF2B5EF4-FFF2-40B4-BE49-F238E27FC236}">
                    <a16:creationId xmlns:a16="http://schemas.microsoft.com/office/drawing/2014/main" id="{3DC83D2D-A278-4638-A323-AF39C82A37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9" y="2614"/>
                <a:ext cx="41" cy="46"/>
              </a:xfrm>
              <a:custGeom>
                <a:avLst/>
                <a:gdLst>
                  <a:gd name="T0" fmla="*/ 69 w 70"/>
                  <a:gd name="T1" fmla="*/ 42 h 79"/>
                  <a:gd name="T2" fmla="*/ 16 w 70"/>
                  <a:gd name="T3" fmla="*/ 42 h 79"/>
                  <a:gd name="T4" fmla="*/ 23 w 70"/>
                  <a:gd name="T5" fmla="*/ 62 h 79"/>
                  <a:gd name="T6" fmla="*/ 40 w 70"/>
                  <a:gd name="T7" fmla="*/ 69 h 79"/>
                  <a:gd name="T8" fmla="*/ 64 w 70"/>
                  <a:gd name="T9" fmla="*/ 60 h 79"/>
                  <a:gd name="T10" fmla="*/ 64 w 70"/>
                  <a:gd name="T11" fmla="*/ 71 h 79"/>
                  <a:gd name="T12" fmla="*/ 38 w 70"/>
                  <a:gd name="T13" fmla="*/ 79 h 79"/>
                  <a:gd name="T14" fmla="*/ 13 w 70"/>
                  <a:gd name="T15" fmla="*/ 68 h 79"/>
                  <a:gd name="T16" fmla="*/ 13 w 70"/>
                  <a:gd name="T17" fmla="*/ 11 h 79"/>
                  <a:gd name="T18" fmla="*/ 38 w 70"/>
                  <a:gd name="T19" fmla="*/ 0 h 79"/>
                  <a:gd name="T20" fmla="*/ 61 w 70"/>
                  <a:gd name="T21" fmla="*/ 10 h 79"/>
                  <a:gd name="T22" fmla="*/ 69 w 70"/>
                  <a:gd name="T23" fmla="*/ 36 h 79"/>
                  <a:gd name="T24" fmla="*/ 69 w 70"/>
                  <a:gd name="T25" fmla="*/ 42 h 79"/>
                  <a:gd name="T26" fmla="*/ 57 w 70"/>
                  <a:gd name="T27" fmla="*/ 32 h 79"/>
                  <a:gd name="T28" fmla="*/ 52 w 70"/>
                  <a:gd name="T29" fmla="*/ 16 h 79"/>
                  <a:gd name="T30" fmla="*/ 38 w 70"/>
                  <a:gd name="T31" fmla="*/ 10 h 79"/>
                  <a:gd name="T32" fmla="*/ 23 w 70"/>
                  <a:gd name="T33" fmla="*/ 16 h 79"/>
                  <a:gd name="T34" fmla="*/ 16 w 70"/>
                  <a:gd name="T35" fmla="*/ 32 h 79"/>
                  <a:gd name="T36" fmla="*/ 57 w 70"/>
                  <a:gd name="T37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9">
                    <a:moveTo>
                      <a:pt x="69" y="42"/>
                    </a:moveTo>
                    <a:lnTo>
                      <a:pt x="16" y="42"/>
                    </a:lnTo>
                    <a:cubicBezTo>
                      <a:pt x="16" y="49"/>
                      <a:pt x="18" y="56"/>
                      <a:pt x="23" y="62"/>
                    </a:cubicBezTo>
                    <a:cubicBezTo>
                      <a:pt x="27" y="66"/>
                      <a:pt x="34" y="69"/>
                      <a:pt x="40" y="69"/>
                    </a:cubicBezTo>
                    <a:cubicBezTo>
                      <a:pt x="49" y="69"/>
                      <a:pt x="57" y="66"/>
                      <a:pt x="64" y="60"/>
                    </a:cubicBezTo>
                    <a:lnTo>
                      <a:pt x="64" y="71"/>
                    </a:lnTo>
                    <a:cubicBezTo>
                      <a:pt x="56" y="77"/>
                      <a:pt x="47" y="79"/>
                      <a:pt x="38" y="79"/>
                    </a:cubicBezTo>
                    <a:cubicBezTo>
                      <a:pt x="28" y="79"/>
                      <a:pt x="19" y="75"/>
                      <a:pt x="13" y="68"/>
                    </a:cubicBezTo>
                    <a:cubicBezTo>
                      <a:pt x="0" y="51"/>
                      <a:pt x="0" y="28"/>
                      <a:pt x="13" y="11"/>
                    </a:cubicBezTo>
                    <a:cubicBezTo>
                      <a:pt x="20" y="4"/>
                      <a:pt x="29" y="0"/>
                      <a:pt x="38" y="0"/>
                    </a:cubicBezTo>
                    <a:cubicBezTo>
                      <a:pt x="47" y="0"/>
                      <a:pt x="55" y="3"/>
                      <a:pt x="61" y="10"/>
                    </a:cubicBezTo>
                    <a:cubicBezTo>
                      <a:pt x="67" y="17"/>
                      <a:pt x="70" y="27"/>
                      <a:pt x="69" y="36"/>
                    </a:cubicBezTo>
                    <a:lnTo>
                      <a:pt x="69" y="42"/>
                    </a:lnTo>
                    <a:close/>
                    <a:moveTo>
                      <a:pt x="57" y="32"/>
                    </a:moveTo>
                    <a:cubicBezTo>
                      <a:pt x="57" y="26"/>
                      <a:pt x="55" y="21"/>
                      <a:pt x="52" y="16"/>
                    </a:cubicBezTo>
                    <a:cubicBezTo>
                      <a:pt x="48" y="12"/>
                      <a:pt x="43" y="10"/>
                      <a:pt x="38" y="10"/>
                    </a:cubicBezTo>
                    <a:cubicBezTo>
                      <a:pt x="32" y="10"/>
                      <a:pt x="27" y="12"/>
                      <a:pt x="23" y="16"/>
                    </a:cubicBezTo>
                    <a:cubicBezTo>
                      <a:pt x="19" y="21"/>
                      <a:pt x="17" y="26"/>
                      <a:pt x="16" y="32"/>
                    </a:cubicBez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138">
                <a:extLst>
                  <a:ext uri="{FF2B5EF4-FFF2-40B4-BE49-F238E27FC236}">
                    <a16:creationId xmlns:a16="http://schemas.microsoft.com/office/drawing/2014/main" id="{E0CA7D9C-DD22-44F4-A1A8-939E54A8B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0" y="2614"/>
                <a:ext cx="23" cy="45"/>
              </a:xfrm>
              <a:custGeom>
                <a:avLst/>
                <a:gdLst>
                  <a:gd name="T0" fmla="*/ 39 w 39"/>
                  <a:gd name="T1" fmla="*/ 14 h 77"/>
                  <a:gd name="T2" fmla="*/ 30 w 39"/>
                  <a:gd name="T3" fmla="*/ 12 h 77"/>
                  <a:gd name="T4" fmla="*/ 18 w 39"/>
                  <a:gd name="T5" fmla="*/ 19 h 77"/>
                  <a:gd name="T6" fmla="*/ 13 w 39"/>
                  <a:gd name="T7" fmla="*/ 39 h 77"/>
                  <a:gd name="T8" fmla="*/ 13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3 w 39"/>
                  <a:gd name="T15" fmla="*/ 2 h 77"/>
                  <a:gd name="T16" fmla="*/ 13 w 39"/>
                  <a:gd name="T17" fmla="*/ 17 h 77"/>
                  <a:gd name="T18" fmla="*/ 13 w 39"/>
                  <a:gd name="T19" fmla="*/ 17 h 77"/>
                  <a:gd name="T20" fmla="*/ 20 w 39"/>
                  <a:gd name="T21" fmla="*/ 5 h 77"/>
                  <a:gd name="T22" fmla="*/ 32 w 39"/>
                  <a:gd name="T23" fmla="*/ 0 h 77"/>
                  <a:gd name="T24" fmla="*/ 39 w 39"/>
                  <a:gd name="T25" fmla="*/ 1 h 77"/>
                  <a:gd name="T26" fmla="*/ 39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9" y="14"/>
                    </a:moveTo>
                    <a:cubicBezTo>
                      <a:pt x="37" y="12"/>
                      <a:pt x="33" y="11"/>
                      <a:pt x="30" y="12"/>
                    </a:cubicBezTo>
                    <a:cubicBezTo>
                      <a:pt x="25" y="12"/>
                      <a:pt x="20" y="14"/>
                      <a:pt x="18" y="19"/>
                    </a:cubicBezTo>
                    <a:cubicBezTo>
                      <a:pt x="14" y="25"/>
                      <a:pt x="12" y="32"/>
                      <a:pt x="13" y="39"/>
                    </a:cubicBezTo>
                    <a:lnTo>
                      <a:pt x="13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7"/>
                    </a:lnTo>
                    <a:lnTo>
                      <a:pt x="13" y="17"/>
                    </a:lnTo>
                    <a:cubicBezTo>
                      <a:pt x="14" y="12"/>
                      <a:pt x="17" y="8"/>
                      <a:pt x="20" y="5"/>
                    </a:cubicBezTo>
                    <a:cubicBezTo>
                      <a:pt x="24" y="2"/>
                      <a:pt x="28" y="0"/>
                      <a:pt x="32" y="0"/>
                    </a:cubicBezTo>
                    <a:cubicBezTo>
                      <a:pt x="35" y="0"/>
                      <a:pt x="37" y="1"/>
                      <a:pt x="39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Freeform 139">
                <a:extLst>
                  <a:ext uri="{FF2B5EF4-FFF2-40B4-BE49-F238E27FC236}">
                    <a16:creationId xmlns:a16="http://schemas.microsoft.com/office/drawing/2014/main" id="{25A5A6BC-8F95-4C65-99FB-A9706AE15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" y="2615"/>
                <a:ext cx="41" cy="44"/>
              </a:xfrm>
              <a:custGeom>
                <a:avLst/>
                <a:gdLst>
                  <a:gd name="T0" fmla="*/ 70 w 70"/>
                  <a:gd name="T1" fmla="*/ 0 h 75"/>
                  <a:gd name="T2" fmla="*/ 40 w 70"/>
                  <a:gd name="T3" fmla="*/ 75 h 75"/>
                  <a:gd name="T4" fmla="*/ 29 w 70"/>
                  <a:gd name="T5" fmla="*/ 75 h 75"/>
                  <a:gd name="T6" fmla="*/ 0 w 70"/>
                  <a:gd name="T7" fmla="*/ 0 h 75"/>
                  <a:gd name="T8" fmla="*/ 13 w 70"/>
                  <a:gd name="T9" fmla="*/ 0 h 75"/>
                  <a:gd name="T10" fmla="*/ 32 w 70"/>
                  <a:gd name="T11" fmla="*/ 54 h 75"/>
                  <a:gd name="T12" fmla="*/ 35 w 70"/>
                  <a:gd name="T13" fmla="*/ 65 h 75"/>
                  <a:gd name="T14" fmla="*/ 35 w 70"/>
                  <a:gd name="T15" fmla="*/ 65 h 75"/>
                  <a:gd name="T16" fmla="*/ 37 w 70"/>
                  <a:gd name="T17" fmla="*/ 55 h 75"/>
                  <a:gd name="T18" fmla="*/ 57 w 70"/>
                  <a:gd name="T19" fmla="*/ 0 h 75"/>
                  <a:gd name="T20" fmla="*/ 70 w 70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75">
                    <a:moveTo>
                      <a:pt x="70" y="0"/>
                    </a:moveTo>
                    <a:lnTo>
                      <a:pt x="40" y="75"/>
                    </a:lnTo>
                    <a:lnTo>
                      <a:pt x="29" y="7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2" y="54"/>
                    </a:lnTo>
                    <a:cubicBezTo>
                      <a:pt x="34" y="58"/>
                      <a:pt x="35" y="61"/>
                      <a:pt x="35" y="65"/>
                    </a:cubicBezTo>
                    <a:lnTo>
                      <a:pt x="35" y="65"/>
                    </a:lnTo>
                    <a:cubicBezTo>
                      <a:pt x="35" y="61"/>
                      <a:pt x="36" y="58"/>
                      <a:pt x="37" y="55"/>
                    </a:cubicBezTo>
                    <a:lnTo>
                      <a:pt x="57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Freeform 140">
                <a:extLst>
                  <a:ext uri="{FF2B5EF4-FFF2-40B4-BE49-F238E27FC236}">
                    <a16:creationId xmlns:a16="http://schemas.microsoft.com/office/drawing/2014/main" id="{44119031-4EF4-4FD6-B086-66E4DB7CE2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2" y="2595"/>
                <a:ext cx="9" cy="64"/>
              </a:xfrm>
              <a:custGeom>
                <a:avLst/>
                <a:gdLst>
                  <a:gd name="T0" fmla="*/ 7 w 15"/>
                  <a:gd name="T1" fmla="*/ 16 h 110"/>
                  <a:gd name="T2" fmla="*/ 2 w 15"/>
                  <a:gd name="T3" fmla="*/ 13 h 110"/>
                  <a:gd name="T4" fmla="*/ 0 w 15"/>
                  <a:gd name="T5" fmla="*/ 8 h 110"/>
                  <a:gd name="T6" fmla="*/ 2 w 15"/>
                  <a:gd name="T7" fmla="*/ 2 h 110"/>
                  <a:gd name="T8" fmla="*/ 7 w 15"/>
                  <a:gd name="T9" fmla="*/ 0 h 110"/>
                  <a:gd name="T10" fmla="*/ 13 w 15"/>
                  <a:gd name="T11" fmla="*/ 2 h 110"/>
                  <a:gd name="T12" fmla="*/ 15 w 15"/>
                  <a:gd name="T13" fmla="*/ 8 h 110"/>
                  <a:gd name="T14" fmla="*/ 13 w 15"/>
                  <a:gd name="T15" fmla="*/ 13 h 110"/>
                  <a:gd name="T16" fmla="*/ 7 w 15"/>
                  <a:gd name="T17" fmla="*/ 16 h 110"/>
                  <a:gd name="T18" fmla="*/ 13 w 15"/>
                  <a:gd name="T19" fmla="*/ 110 h 110"/>
                  <a:gd name="T20" fmla="*/ 1 w 15"/>
                  <a:gd name="T21" fmla="*/ 110 h 110"/>
                  <a:gd name="T22" fmla="*/ 1 w 15"/>
                  <a:gd name="T23" fmla="*/ 35 h 110"/>
                  <a:gd name="T24" fmla="*/ 13 w 15"/>
                  <a:gd name="T25" fmla="*/ 35 h 110"/>
                  <a:gd name="T26" fmla="*/ 13 w 15"/>
                  <a:gd name="T27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10">
                    <a:moveTo>
                      <a:pt x="7" y="16"/>
                    </a:moveTo>
                    <a:cubicBezTo>
                      <a:pt x="5" y="16"/>
                      <a:pt x="3" y="15"/>
                      <a:pt x="2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6"/>
                      <a:pt x="0" y="4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9" y="0"/>
                      <a:pt x="11" y="1"/>
                      <a:pt x="13" y="2"/>
                    </a:cubicBezTo>
                    <a:cubicBezTo>
                      <a:pt x="14" y="4"/>
                      <a:pt x="15" y="6"/>
                      <a:pt x="15" y="8"/>
                    </a:cubicBezTo>
                    <a:cubicBezTo>
                      <a:pt x="15" y="10"/>
                      <a:pt x="14" y="12"/>
                      <a:pt x="13" y="13"/>
                    </a:cubicBezTo>
                    <a:cubicBezTo>
                      <a:pt x="11" y="15"/>
                      <a:pt x="9" y="16"/>
                      <a:pt x="7" y="16"/>
                    </a:cubicBezTo>
                    <a:close/>
                    <a:moveTo>
                      <a:pt x="13" y="110"/>
                    </a:moveTo>
                    <a:lnTo>
                      <a:pt x="1" y="110"/>
                    </a:lnTo>
                    <a:lnTo>
                      <a:pt x="1" y="35"/>
                    </a:lnTo>
                    <a:lnTo>
                      <a:pt x="13" y="35"/>
                    </a:lnTo>
                    <a:lnTo>
                      <a:pt x="13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Freeform 141">
                <a:extLst>
                  <a:ext uri="{FF2B5EF4-FFF2-40B4-BE49-F238E27FC236}">
                    <a16:creationId xmlns:a16="http://schemas.microsoft.com/office/drawing/2014/main" id="{F95C52CF-E8E3-4B2C-A201-3769F592D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1" y="2614"/>
                <a:ext cx="33" cy="46"/>
              </a:xfrm>
              <a:custGeom>
                <a:avLst/>
                <a:gdLst>
                  <a:gd name="T0" fmla="*/ 57 w 57"/>
                  <a:gd name="T1" fmla="*/ 73 h 79"/>
                  <a:gd name="T2" fmla="*/ 36 w 57"/>
                  <a:gd name="T3" fmla="*/ 79 h 79"/>
                  <a:gd name="T4" fmla="*/ 10 w 57"/>
                  <a:gd name="T5" fmla="*/ 68 h 79"/>
                  <a:gd name="T6" fmla="*/ 0 w 57"/>
                  <a:gd name="T7" fmla="*/ 41 h 79"/>
                  <a:gd name="T8" fmla="*/ 11 w 57"/>
                  <a:gd name="T9" fmla="*/ 11 h 79"/>
                  <a:gd name="T10" fmla="*/ 39 w 57"/>
                  <a:gd name="T11" fmla="*/ 0 h 79"/>
                  <a:gd name="T12" fmla="*/ 57 w 57"/>
                  <a:gd name="T13" fmla="*/ 4 h 79"/>
                  <a:gd name="T14" fmla="*/ 57 w 57"/>
                  <a:gd name="T15" fmla="*/ 16 h 79"/>
                  <a:gd name="T16" fmla="*/ 39 w 57"/>
                  <a:gd name="T17" fmla="*/ 10 h 79"/>
                  <a:gd name="T18" fmla="*/ 20 w 57"/>
                  <a:gd name="T19" fmla="*/ 19 h 79"/>
                  <a:gd name="T20" fmla="*/ 13 w 57"/>
                  <a:gd name="T21" fmla="*/ 40 h 79"/>
                  <a:gd name="T22" fmla="*/ 20 w 57"/>
                  <a:gd name="T23" fmla="*/ 61 h 79"/>
                  <a:gd name="T24" fmla="*/ 38 w 57"/>
                  <a:gd name="T25" fmla="*/ 69 h 79"/>
                  <a:gd name="T26" fmla="*/ 57 w 57"/>
                  <a:gd name="T27" fmla="*/ 62 h 79"/>
                  <a:gd name="T28" fmla="*/ 57 w 57"/>
                  <a:gd name="T29" fmla="*/ 7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79">
                    <a:moveTo>
                      <a:pt x="57" y="73"/>
                    </a:moveTo>
                    <a:cubicBezTo>
                      <a:pt x="50" y="77"/>
                      <a:pt x="43" y="79"/>
                      <a:pt x="36" y="79"/>
                    </a:cubicBezTo>
                    <a:cubicBezTo>
                      <a:pt x="26" y="79"/>
                      <a:pt x="17" y="75"/>
                      <a:pt x="10" y="68"/>
                    </a:cubicBezTo>
                    <a:cubicBezTo>
                      <a:pt x="4" y="61"/>
                      <a:pt x="0" y="51"/>
                      <a:pt x="0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8" y="4"/>
                      <a:pt x="29" y="0"/>
                      <a:pt x="39" y="0"/>
                    </a:cubicBezTo>
                    <a:cubicBezTo>
                      <a:pt x="45" y="0"/>
                      <a:pt x="51" y="1"/>
                      <a:pt x="57" y="4"/>
                    </a:cubicBezTo>
                    <a:lnTo>
                      <a:pt x="57" y="16"/>
                    </a:lnTo>
                    <a:cubicBezTo>
                      <a:pt x="52" y="13"/>
                      <a:pt x="45" y="10"/>
                      <a:pt x="39" y="10"/>
                    </a:cubicBezTo>
                    <a:cubicBezTo>
                      <a:pt x="32" y="10"/>
                      <a:pt x="25" y="13"/>
                      <a:pt x="20" y="19"/>
                    </a:cubicBezTo>
                    <a:cubicBezTo>
                      <a:pt x="15" y="25"/>
                      <a:pt x="12" y="32"/>
                      <a:pt x="13" y="40"/>
                    </a:cubicBezTo>
                    <a:cubicBezTo>
                      <a:pt x="12" y="48"/>
                      <a:pt x="15" y="55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5" y="69"/>
                      <a:pt x="51" y="66"/>
                      <a:pt x="57" y="62"/>
                    </a:cubicBezTo>
                    <a:lnTo>
                      <a:pt x="57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Freeform 142">
                <a:extLst>
                  <a:ext uri="{FF2B5EF4-FFF2-40B4-BE49-F238E27FC236}">
                    <a16:creationId xmlns:a16="http://schemas.microsoft.com/office/drawing/2014/main" id="{1576B57A-E2D6-4E22-BE8E-F59CFECDB6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1" y="2614"/>
                <a:ext cx="40" cy="46"/>
              </a:xfrm>
              <a:custGeom>
                <a:avLst/>
                <a:gdLst>
                  <a:gd name="T0" fmla="*/ 66 w 67"/>
                  <a:gd name="T1" fmla="*/ 42 h 79"/>
                  <a:gd name="T2" fmla="*/ 13 w 67"/>
                  <a:gd name="T3" fmla="*/ 42 h 79"/>
                  <a:gd name="T4" fmla="*/ 20 w 67"/>
                  <a:gd name="T5" fmla="*/ 62 h 79"/>
                  <a:gd name="T6" fmla="*/ 38 w 67"/>
                  <a:gd name="T7" fmla="*/ 69 h 79"/>
                  <a:gd name="T8" fmla="*/ 61 w 67"/>
                  <a:gd name="T9" fmla="*/ 60 h 79"/>
                  <a:gd name="T10" fmla="*/ 61 w 67"/>
                  <a:gd name="T11" fmla="*/ 71 h 79"/>
                  <a:gd name="T12" fmla="*/ 35 w 67"/>
                  <a:gd name="T13" fmla="*/ 79 h 79"/>
                  <a:gd name="T14" fmla="*/ 10 w 67"/>
                  <a:gd name="T15" fmla="*/ 68 h 79"/>
                  <a:gd name="T16" fmla="*/ 1 w 67"/>
                  <a:gd name="T17" fmla="*/ 40 h 79"/>
                  <a:gd name="T18" fmla="*/ 11 w 67"/>
                  <a:gd name="T19" fmla="*/ 11 h 79"/>
                  <a:gd name="T20" fmla="*/ 36 w 67"/>
                  <a:gd name="T21" fmla="*/ 0 h 79"/>
                  <a:gd name="T22" fmla="*/ 58 w 67"/>
                  <a:gd name="T23" fmla="*/ 10 h 79"/>
                  <a:gd name="T24" fmla="*/ 67 w 67"/>
                  <a:gd name="T25" fmla="*/ 36 h 79"/>
                  <a:gd name="T26" fmla="*/ 66 w 67"/>
                  <a:gd name="T27" fmla="*/ 42 h 79"/>
                  <a:gd name="T28" fmla="*/ 54 w 67"/>
                  <a:gd name="T29" fmla="*/ 32 h 79"/>
                  <a:gd name="T30" fmla="*/ 49 w 67"/>
                  <a:gd name="T31" fmla="*/ 16 h 79"/>
                  <a:gd name="T32" fmla="*/ 35 w 67"/>
                  <a:gd name="T33" fmla="*/ 10 h 79"/>
                  <a:gd name="T34" fmla="*/ 21 w 67"/>
                  <a:gd name="T35" fmla="*/ 16 h 79"/>
                  <a:gd name="T36" fmla="*/ 13 w 67"/>
                  <a:gd name="T37" fmla="*/ 32 h 79"/>
                  <a:gd name="T38" fmla="*/ 54 w 67"/>
                  <a:gd name="T39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79">
                    <a:moveTo>
                      <a:pt x="66" y="42"/>
                    </a:moveTo>
                    <a:lnTo>
                      <a:pt x="13" y="42"/>
                    </a:lnTo>
                    <a:cubicBezTo>
                      <a:pt x="13" y="49"/>
                      <a:pt x="15" y="56"/>
                      <a:pt x="20" y="62"/>
                    </a:cubicBezTo>
                    <a:cubicBezTo>
                      <a:pt x="25" y="66"/>
                      <a:pt x="31" y="69"/>
                      <a:pt x="38" y="69"/>
                    </a:cubicBezTo>
                    <a:cubicBezTo>
                      <a:pt x="46" y="68"/>
                      <a:pt x="54" y="66"/>
                      <a:pt x="61" y="60"/>
                    </a:cubicBezTo>
                    <a:lnTo>
                      <a:pt x="61" y="71"/>
                    </a:lnTo>
                    <a:cubicBezTo>
                      <a:pt x="53" y="77"/>
                      <a:pt x="44" y="79"/>
                      <a:pt x="35" y="79"/>
                    </a:cubicBezTo>
                    <a:cubicBezTo>
                      <a:pt x="25" y="79"/>
                      <a:pt x="16" y="75"/>
                      <a:pt x="10" y="68"/>
                    </a:cubicBezTo>
                    <a:cubicBezTo>
                      <a:pt x="3" y="60"/>
                      <a:pt x="0" y="50"/>
                      <a:pt x="1" y="40"/>
                    </a:cubicBezTo>
                    <a:cubicBezTo>
                      <a:pt x="0" y="29"/>
                      <a:pt x="4" y="19"/>
                      <a:pt x="11" y="11"/>
                    </a:cubicBezTo>
                    <a:cubicBezTo>
                      <a:pt x="17" y="4"/>
                      <a:pt x="26" y="0"/>
                      <a:pt x="36" y="0"/>
                    </a:cubicBezTo>
                    <a:cubicBezTo>
                      <a:pt x="44" y="0"/>
                      <a:pt x="53" y="3"/>
                      <a:pt x="58" y="10"/>
                    </a:cubicBezTo>
                    <a:cubicBezTo>
                      <a:pt x="64" y="17"/>
                      <a:pt x="67" y="27"/>
                      <a:pt x="67" y="36"/>
                    </a:cubicBezTo>
                    <a:lnTo>
                      <a:pt x="66" y="42"/>
                    </a:lnTo>
                    <a:close/>
                    <a:moveTo>
                      <a:pt x="54" y="32"/>
                    </a:moveTo>
                    <a:cubicBezTo>
                      <a:pt x="54" y="26"/>
                      <a:pt x="52" y="21"/>
                      <a:pt x="49" y="16"/>
                    </a:cubicBezTo>
                    <a:cubicBezTo>
                      <a:pt x="45" y="12"/>
                      <a:pt x="40" y="10"/>
                      <a:pt x="35" y="10"/>
                    </a:cubicBezTo>
                    <a:cubicBezTo>
                      <a:pt x="29" y="10"/>
                      <a:pt x="24" y="12"/>
                      <a:pt x="21" y="16"/>
                    </a:cubicBezTo>
                    <a:cubicBezTo>
                      <a:pt x="16" y="21"/>
                      <a:pt x="14" y="26"/>
                      <a:pt x="13" y="32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43">
                <a:extLst>
                  <a:ext uri="{FF2B5EF4-FFF2-40B4-BE49-F238E27FC236}">
                    <a16:creationId xmlns:a16="http://schemas.microsoft.com/office/drawing/2014/main" id="{193F0CD1-0DF0-4CC0-9B33-4013F67F4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5" y="2598"/>
                <a:ext cx="54" cy="61"/>
              </a:xfrm>
              <a:custGeom>
                <a:avLst/>
                <a:gdLst>
                  <a:gd name="T0" fmla="*/ 93 w 93"/>
                  <a:gd name="T1" fmla="*/ 105 h 105"/>
                  <a:gd name="T2" fmla="*/ 80 w 93"/>
                  <a:gd name="T3" fmla="*/ 105 h 105"/>
                  <a:gd name="T4" fmla="*/ 68 w 93"/>
                  <a:gd name="T5" fmla="*/ 75 h 105"/>
                  <a:gd name="T6" fmla="*/ 24 w 93"/>
                  <a:gd name="T7" fmla="*/ 75 h 105"/>
                  <a:gd name="T8" fmla="*/ 13 w 93"/>
                  <a:gd name="T9" fmla="*/ 105 h 105"/>
                  <a:gd name="T10" fmla="*/ 0 w 93"/>
                  <a:gd name="T11" fmla="*/ 105 h 105"/>
                  <a:gd name="T12" fmla="*/ 40 w 93"/>
                  <a:gd name="T13" fmla="*/ 0 h 105"/>
                  <a:gd name="T14" fmla="*/ 53 w 93"/>
                  <a:gd name="T15" fmla="*/ 0 h 105"/>
                  <a:gd name="T16" fmla="*/ 93 w 93"/>
                  <a:gd name="T17" fmla="*/ 105 h 105"/>
                  <a:gd name="T18" fmla="*/ 64 w 93"/>
                  <a:gd name="T19" fmla="*/ 64 h 105"/>
                  <a:gd name="T20" fmla="*/ 48 w 93"/>
                  <a:gd name="T21" fmla="*/ 20 h 105"/>
                  <a:gd name="T22" fmla="*/ 46 w 93"/>
                  <a:gd name="T23" fmla="*/ 13 h 105"/>
                  <a:gd name="T24" fmla="*/ 46 w 93"/>
                  <a:gd name="T25" fmla="*/ 13 h 105"/>
                  <a:gd name="T26" fmla="*/ 45 w 93"/>
                  <a:gd name="T27" fmla="*/ 20 h 105"/>
                  <a:gd name="T28" fmla="*/ 28 w 93"/>
                  <a:gd name="T29" fmla="*/ 64 h 105"/>
                  <a:gd name="T30" fmla="*/ 64 w 93"/>
                  <a:gd name="T31" fmla="*/ 6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105">
                    <a:moveTo>
                      <a:pt x="93" y="105"/>
                    </a:moveTo>
                    <a:lnTo>
                      <a:pt x="80" y="105"/>
                    </a:lnTo>
                    <a:lnTo>
                      <a:pt x="68" y="75"/>
                    </a:lnTo>
                    <a:lnTo>
                      <a:pt x="24" y="75"/>
                    </a:lnTo>
                    <a:lnTo>
                      <a:pt x="13" y="105"/>
                    </a:lnTo>
                    <a:lnTo>
                      <a:pt x="0" y="105"/>
                    </a:lnTo>
                    <a:lnTo>
                      <a:pt x="40" y="0"/>
                    </a:lnTo>
                    <a:lnTo>
                      <a:pt x="53" y="0"/>
                    </a:lnTo>
                    <a:lnTo>
                      <a:pt x="93" y="105"/>
                    </a:lnTo>
                    <a:close/>
                    <a:moveTo>
                      <a:pt x="64" y="64"/>
                    </a:moveTo>
                    <a:lnTo>
                      <a:pt x="48" y="20"/>
                    </a:lnTo>
                    <a:cubicBezTo>
                      <a:pt x="47" y="17"/>
                      <a:pt x="47" y="15"/>
                      <a:pt x="46" y="13"/>
                    </a:cubicBezTo>
                    <a:lnTo>
                      <a:pt x="46" y="13"/>
                    </a:lnTo>
                    <a:cubicBezTo>
                      <a:pt x="46" y="15"/>
                      <a:pt x="45" y="17"/>
                      <a:pt x="45" y="20"/>
                    </a:cubicBezTo>
                    <a:lnTo>
                      <a:pt x="28" y="64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44">
                <a:extLst>
                  <a:ext uri="{FF2B5EF4-FFF2-40B4-BE49-F238E27FC236}">
                    <a16:creationId xmlns:a16="http://schemas.microsoft.com/office/drawing/2014/main" id="{6A2343E5-1300-4127-B863-E6657B7BF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650"/>
                <a:ext cx="10" cy="10"/>
              </a:xfrm>
              <a:custGeom>
                <a:avLst/>
                <a:gdLst>
                  <a:gd name="T0" fmla="*/ 8 w 17"/>
                  <a:gd name="T1" fmla="*/ 17 h 17"/>
                  <a:gd name="T2" fmla="*/ 2 w 17"/>
                  <a:gd name="T3" fmla="*/ 14 h 17"/>
                  <a:gd name="T4" fmla="*/ 0 w 17"/>
                  <a:gd name="T5" fmla="*/ 8 h 17"/>
                  <a:gd name="T6" fmla="*/ 2 w 17"/>
                  <a:gd name="T7" fmla="*/ 2 h 17"/>
                  <a:gd name="T8" fmla="*/ 8 w 17"/>
                  <a:gd name="T9" fmla="*/ 0 h 17"/>
                  <a:gd name="T10" fmla="*/ 14 w 17"/>
                  <a:gd name="T11" fmla="*/ 2 h 17"/>
                  <a:gd name="T12" fmla="*/ 17 w 17"/>
                  <a:gd name="T13" fmla="*/ 8 h 17"/>
                  <a:gd name="T14" fmla="*/ 8 w 17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6" y="16"/>
                      <a:pt x="4" y="16"/>
                      <a:pt x="2" y="14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6" y="4"/>
                      <a:pt x="16" y="6"/>
                      <a:pt x="17" y="8"/>
                    </a:cubicBezTo>
                    <a:cubicBezTo>
                      <a:pt x="16" y="13"/>
                      <a:pt x="13" y="16"/>
                      <a:pt x="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Freeform 145">
                <a:extLst>
                  <a:ext uri="{FF2B5EF4-FFF2-40B4-BE49-F238E27FC236}">
                    <a16:creationId xmlns:a16="http://schemas.microsoft.com/office/drawing/2014/main" id="{633D3953-7F2D-41E2-B30C-4D9C083388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3" y="2595"/>
                <a:ext cx="41" cy="68"/>
              </a:xfrm>
              <a:custGeom>
                <a:avLst/>
                <a:gdLst>
                  <a:gd name="T0" fmla="*/ 70 w 70"/>
                  <a:gd name="T1" fmla="*/ 110 h 117"/>
                  <a:gd name="T2" fmla="*/ 57 w 70"/>
                  <a:gd name="T3" fmla="*/ 110 h 117"/>
                  <a:gd name="T4" fmla="*/ 57 w 70"/>
                  <a:gd name="T5" fmla="*/ 97 h 117"/>
                  <a:gd name="T6" fmla="*/ 57 w 70"/>
                  <a:gd name="T7" fmla="*/ 97 h 117"/>
                  <a:gd name="T8" fmla="*/ 9 w 70"/>
                  <a:gd name="T9" fmla="*/ 102 h 117"/>
                  <a:gd name="T10" fmla="*/ 0 w 70"/>
                  <a:gd name="T11" fmla="*/ 74 h 117"/>
                  <a:gd name="T12" fmla="*/ 10 w 70"/>
                  <a:gd name="T13" fmla="*/ 45 h 117"/>
                  <a:gd name="T14" fmla="*/ 35 w 70"/>
                  <a:gd name="T15" fmla="*/ 33 h 117"/>
                  <a:gd name="T16" fmla="*/ 57 w 70"/>
                  <a:gd name="T17" fmla="*/ 46 h 117"/>
                  <a:gd name="T18" fmla="*/ 57 w 70"/>
                  <a:gd name="T19" fmla="*/ 46 h 117"/>
                  <a:gd name="T20" fmla="*/ 57 w 70"/>
                  <a:gd name="T21" fmla="*/ 0 h 117"/>
                  <a:gd name="T22" fmla="*/ 70 w 70"/>
                  <a:gd name="T23" fmla="*/ 0 h 117"/>
                  <a:gd name="T24" fmla="*/ 70 w 70"/>
                  <a:gd name="T25" fmla="*/ 110 h 117"/>
                  <a:gd name="T26" fmla="*/ 57 w 70"/>
                  <a:gd name="T27" fmla="*/ 76 h 117"/>
                  <a:gd name="T28" fmla="*/ 57 w 70"/>
                  <a:gd name="T29" fmla="*/ 66 h 117"/>
                  <a:gd name="T30" fmla="*/ 51 w 70"/>
                  <a:gd name="T31" fmla="*/ 50 h 117"/>
                  <a:gd name="T32" fmla="*/ 36 w 70"/>
                  <a:gd name="T33" fmla="*/ 44 h 117"/>
                  <a:gd name="T34" fmla="*/ 18 w 70"/>
                  <a:gd name="T35" fmla="*/ 52 h 117"/>
                  <a:gd name="T36" fmla="*/ 12 w 70"/>
                  <a:gd name="T37" fmla="*/ 74 h 117"/>
                  <a:gd name="T38" fmla="*/ 18 w 70"/>
                  <a:gd name="T39" fmla="*/ 95 h 117"/>
                  <a:gd name="T40" fmla="*/ 35 w 70"/>
                  <a:gd name="T41" fmla="*/ 102 h 117"/>
                  <a:gd name="T42" fmla="*/ 51 w 70"/>
                  <a:gd name="T43" fmla="*/ 95 h 117"/>
                  <a:gd name="T44" fmla="*/ 58 w 70"/>
                  <a:gd name="T45" fmla="*/ 76 h 117"/>
                  <a:gd name="T46" fmla="*/ 57 w 70"/>
                  <a:gd name="T47" fmla="*/ 7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7">
                    <a:moveTo>
                      <a:pt x="70" y="110"/>
                    </a:moveTo>
                    <a:lnTo>
                      <a:pt x="57" y="110"/>
                    </a:lnTo>
                    <a:lnTo>
                      <a:pt x="57" y="97"/>
                    </a:lnTo>
                    <a:lnTo>
                      <a:pt x="57" y="97"/>
                    </a:lnTo>
                    <a:cubicBezTo>
                      <a:pt x="46" y="115"/>
                      <a:pt x="22" y="117"/>
                      <a:pt x="9" y="102"/>
                    </a:cubicBezTo>
                    <a:cubicBezTo>
                      <a:pt x="3" y="94"/>
                      <a:pt x="0" y="84"/>
                      <a:pt x="0" y="74"/>
                    </a:cubicBezTo>
                    <a:cubicBezTo>
                      <a:pt x="0" y="64"/>
                      <a:pt x="3" y="53"/>
                      <a:pt x="10" y="45"/>
                    </a:cubicBezTo>
                    <a:cubicBezTo>
                      <a:pt x="16" y="37"/>
                      <a:pt x="25" y="33"/>
                      <a:pt x="35" y="33"/>
                    </a:cubicBezTo>
                    <a:cubicBezTo>
                      <a:pt x="44" y="33"/>
                      <a:pt x="53" y="38"/>
                      <a:pt x="57" y="46"/>
                    </a:cubicBezTo>
                    <a:lnTo>
                      <a:pt x="57" y="46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0"/>
                    </a:lnTo>
                    <a:close/>
                    <a:moveTo>
                      <a:pt x="57" y="76"/>
                    </a:moveTo>
                    <a:lnTo>
                      <a:pt x="57" y="66"/>
                    </a:lnTo>
                    <a:cubicBezTo>
                      <a:pt x="57" y="60"/>
                      <a:pt x="55" y="54"/>
                      <a:pt x="51" y="50"/>
                    </a:cubicBezTo>
                    <a:cubicBezTo>
                      <a:pt x="47" y="46"/>
                      <a:pt x="41" y="44"/>
                      <a:pt x="36" y="44"/>
                    </a:cubicBezTo>
                    <a:cubicBezTo>
                      <a:pt x="29" y="44"/>
                      <a:pt x="23" y="47"/>
                      <a:pt x="18" y="52"/>
                    </a:cubicBezTo>
                    <a:cubicBezTo>
                      <a:pt x="14" y="58"/>
                      <a:pt x="12" y="66"/>
                      <a:pt x="12" y="74"/>
                    </a:cubicBezTo>
                    <a:cubicBezTo>
                      <a:pt x="12" y="81"/>
                      <a:pt x="14" y="89"/>
                      <a:pt x="18" y="95"/>
                    </a:cubicBezTo>
                    <a:cubicBezTo>
                      <a:pt x="22" y="100"/>
                      <a:pt x="28" y="102"/>
                      <a:pt x="35" y="102"/>
                    </a:cubicBezTo>
                    <a:cubicBezTo>
                      <a:pt x="41" y="102"/>
                      <a:pt x="47" y="100"/>
                      <a:pt x="51" y="95"/>
                    </a:cubicBezTo>
                    <a:cubicBezTo>
                      <a:pt x="55" y="90"/>
                      <a:pt x="58" y="83"/>
                      <a:pt x="58" y="76"/>
                    </a:cubicBezTo>
                    <a:lnTo>
                      <a:pt x="57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46">
                <a:extLst>
                  <a:ext uri="{FF2B5EF4-FFF2-40B4-BE49-F238E27FC236}">
                    <a16:creationId xmlns:a16="http://schemas.microsoft.com/office/drawing/2014/main" id="{676DC3AD-8C37-4A97-BEF9-A7F1184A4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5" y="2614"/>
                <a:ext cx="39" cy="46"/>
              </a:xfrm>
              <a:custGeom>
                <a:avLst/>
                <a:gdLst>
                  <a:gd name="T0" fmla="*/ 66 w 67"/>
                  <a:gd name="T1" fmla="*/ 42 h 79"/>
                  <a:gd name="T2" fmla="*/ 14 w 67"/>
                  <a:gd name="T3" fmla="*/ 42 h 79"/>
                  <a:gd name="T4" fmla="*/ 20 w 67"/>
                  <a:gd name="T5" fmla="*/ 62 h 79"/>
                  <a:gd name="T6" fmla="*/ 38 w 67"/>
                  <a:gd name="T7" fmla="*/ 69 h 79"/>
                  <a:gd name="T8" fmla="*/ 61 w 67"/>
                  <a:gd name="T9" fmla="*/ 60 h 79"/>
                  <a:gd name="T10" fmla="*/ 61 w 67"/>
                  <a:gd name="T11" fmla="*/ 71 h 79"/>
                  <a:gd name="T12" fmla="*/ 35 w 67"/>
                  <a:gd name="T13" fmla="*/ 79 h 79"/>
                  <a:gd name="T14" fmla="*/ 10 w 67"/>
                  <a:gd name="T15" fmla="*/ 68 h 79"/>
                  <a:gd name="T16" fmla="*/ 1 w 67"/>
                  <a:gd name="T17" fmla="*/ 40 h 79"/>
                  <a:gd name="T18" fmla="*/ 11 w 67"/>
                  <a:gd name="T19" fmla="*/ 11 h 79"/>
                  <a:gd name="T20" fmla="*/ 36 w 67"/>
                  <a:gd name="T21" fmla="*/ 0 h 79"/>
                  <a:gd name="T22" fmla="*/ 59 w 67"/>
                  <a:gd name="T23" fmla="*/ 10 h 79"/>
                  <a:gd name="T24" fmla="*/ 67 w 67"/>
                  <a:gd name="T25" fmla="*/ 36 h 79"/>
                  <a:gd name="T26" fmla="*/ 66 w 67"/>
                  <a:gd name="T27" fmla="*/ 42 h 79"/>
                  <a:gd name="T28" fmla="*/ 54 w 67"/>
                  <a:gd name="T29" fmla="*/ 32 h 79"/>
                  <a:gd name="T30" fmla="*/ 48 w 67"/>
                  <a:gd name="T31" fmla="*/ 16 h 79"/>
                  <a:gd name="T32" fmla="*/ 35 w 67"/>
                  <a:gd name="T33" fmla="*/ 10 h 79"/>
                  <a:gd name="T34" fmla="*/ 20 w 67"/>
                  <a:gd name="T35" fmla="*/ 16 h 79"/>
                  <a:gd name="T36" fmla="*/ 14 w 67"/>
                  <a:gd name="T37" fmla="*/ 33 h 79"/>
                  <a:gd name="T38" fmla="*/ 54 w 67"/>
                  <a:gd name="T39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79">
                    <a:moveTo>
                      <a:pt x="66" y="42"/>
                    </a:moveTo>
                    <a:lnTo>
                      <a:pt x="14" y="42"/>
                    </a:lnTo>
                    <a:cubicBezTo>
                      <a:pt x="13" y="49"/>
                      <a:pt x="16" y="56"/>
                      <a:pt x="20" y="62"/>
                    </a:cubicBezTo>
                    <a:cubicBezTo>
                      <a:pt x="25" y="66"/>
                      <a:pt x="31" y="69"/>
                      <a:pt x="38" y="69"/>
                    </a:cubicBezTo>
                    <a:cubicBezTo>
                      <a:pt x="46" y="69"/>
                      <a:pt x="55" y="66"/>
                      <a:pt x="61" y="60"/>
                    </a:cubicBezTo>
                    <a:lnTo>
                      <a:pt x="61" y="71"/>
                    </a:lnTo>
                    <a:cubicBezTo>
                      <a:pt x="54" y="77"/>
                      <a:pt x="44" y="79"/>
                      <a:pt x="35" y="79"/>
                    </a:cubicBezTo>
                    <a:cubicBezTo>
                      <a:pt x="26" y="79"/>
                      <a:pt x="17" y="75"/>
                      <a:pt x="10" y="68"/>
                    </a:cubicBezTo>
                    <a:cubicBezTo>
                      <a:pt x="4" y="60"/>
                      <a:pt x="0" y="50"/>
                      <a:pt x="1" y="40"/>
                    </a:cubicBezTo>
                    <a:cubicBezTo>
                      <a:pt x="1" y="29"/>
                      <a:pt x="4" y="19"/>
                      <a:pt x="11" y="11"/>
                    </a:cubicBezTo>
                    <a:cubicBezTo>
                      <a:pt x="17" y="4"/>
                      <a:pt x="26" y="0"/>
                      <a:pt x="36" y="0"/>
                    </a:cubicBezTo>
                    <a:cubicBezTo>
                      <a:pt x="45" y="0"/>
                      <a:pt x="53" y="3"/>
                      <a:pt x="59" y="10"/>
                    </a:cubicBezTo>
                    <a:cubicBezTo>
                      <a:pt x="65" y="17"/>
                      <a:pt x="67" y="27"/>
                      <a:pt x="67" y="36"/>
                    </a:cubicBezTo>
                    <a:lnTo>
                      <a:pt x="66" y="42"/>
                    </a:lnTo>
                    <a:close/>
                    <a:moveTo>
                      <a:pt x="54" y="32"/>
                    </a:moveTo>
                    <a:cubicBezTo>
                      <a:pt x="54" y="26"/>
                      <a:pt x="52" y="21"/>
                      <a:pt x="48" y="16"/>
                    </a:cubicBezTo>
                    <a:cubicBezTo>
                      <a:pt x="45" y="12"/>
                      <a:pt x="40" y="10"/>
                      <a:pt x="35" y="10"/>
                    </a:cubicBezTo>
                    <a:cubicBezTo>
                      <a:pt x="29" y="10"/>
                      <a:pt x="24" y="12"/>
                      <a:pt x="20" y="16"/>
                    </a:cubicBezTo>
                    <a:cubicBezTo>
                      <a:pt x="16" y="21"/>
                      <a:pt x="14" y="26"/>
                      <a:pt x="14" y="33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47">
                <a:extLst>
                  <a:ext uri="{FF2B5EF4-FFF2-40B4-BE49-F238E27FC236}">
                    <a16:creationId xmlns:a16="http://schemas.microsoft.com/office/drawing/2014/main" id="{4DB36DFE-B58D-4925-A351-4EFC2ACCA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2593"/>
                <a:ext cx="26" cy="66"/>
              </a:xfrm>
              <a:custGeom>
                <a:avLst/>
                <a:gdLst>
                  <a:gd name="T0" fmla="*/ 45 w 45"/>
                  <a:gd name="T1" fmla="*/ 12 h 113"/>
                  <a:gd name="T2" fmla="*/ 37 w 45"/>
                  <a:gd name="T3" fmla="*/ 10 h 113"/>
                  <a:gd name="T4" fmla="*/ 25 w 45"/>
                  <a:gd name="T5" fmla="*/ 26 h 113"/>
                  <a:gd name="T6" fmla="*/ 25 w 45"/>
                  <a:gd name="T7" fmla="*/ 38 h 113"/>
                  <a:gd name="T8" fmla="*/ 43 w 45"/>
                  <a:gd name="T9" fmla="*/ 38 h 113"/>
                  <a:gd name="T10" fmla="*/ 43 w 45"/>
                  <a:gd name="T11" fmla="*/ 48 h 113"/>
                  <a:gd name="T12" fmla="*/ 25 w 45"/>
                  <a:gd name="T13" fmla="*/ 48 h 113"/>
                  <a:gd name="T14" fmla="*/ 25 w 45"/>
                  <a:gd name="T15" fmla="*/ 113 h 113"/>
                  <a:gd name="T16" fmla="*/ 13 w 45"/>
                  <a:gd name="T17" fmla="*/ 113 h 113"/>
                  <a:gd name="T18" fmla="*/ 13 w 45"/>
                  <a:gd name="T19" fmla="*/ 48 h 113"/>
                  <a:gd name="T20" fmla="*/ 0 w 45"/>
                  <a:gd name="T21" fmla="*/ 48 h 113"/>
                  <a:gd name="T22" fmla="*/ 0 w 45"/>
                  <a:gd name="T23" fmla="*/ 38 h 113"/>
                  <a:gd name="T24" fmla="*/ 13 w 45"/>
                  <a:gd name="T25" fmla="*/ 38 h 113"/>
                  <a:gd name="T26" fmla="*/ 13 w 45"/>
                  <a:gd name="T27" fmla="*/ 25 h 113"/>
                  <a:gd name="T28" fmla="*/ 19 w 45"/>
                  <a:gd name="T29" fmla="*/ 7 h 113"/>
                  <a:gd name="T30" fmla="*/ 36 w 45"/>
                  <a:gd name="T31" fmla="*/ 0 h 113"/>
                  <a:gd name="T32" fmla="*/ 45 w 45"/>
                  <a:gd name="T33" fmla="*/ 1 h 113"/>
                  <a:gd name="T34" fmla="*/ 45 w 45"/>
                  <a:gd name="T35" fmla="*/ 1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" h="113">
                    <a:moveTo>
                      <a:pt x="45" y="12"/>
                    </a:moveTo>
                    <a:cubicBezTo>
                      <a:pt x="43" y="11"/>
                      <a:pt x="40" y="10"/>
                      <a:pt x="37" y="10"/>
                    </a:cubicBezTo>
                    <a:cubicBezTo>
                      <a:pt x="29" y="10"/>
                      <a:pt x="25" y="16"/>
                      <a:pt x="25" y="26"/>
                    </a:cubicBezTo>
                    <a:lnTo>
                      <a:pt x="25" y="38"/>
                    </a:lnTo>
                    <a:lnTo>
                      <a:pt x="43" y="38"/>
                    </a:lnTo>
                    <a:lnTo>
                      <a:pt x="43" y="48"/>
                    </a:lnTo>
                    <a:lnTo>
                      <a:pt x="25" y="48"/>
                    </a:lnTo>
                    <a:lnTo>
                      <a:pt x="25" y="113"/>
                    </a:lnTo>
                    <a:lnTo>
                      <a:pt x="13" y="113"/>
                    </a:lnTo>
                    <a:lnTo>
                      <a:pt x="13" y="48"/>
                    </a:lnTo>
                    <a:lnTo>
                      <a:pt x="0" y="48"/>
                    </a:lnTo>
                    <a:lnTo>
                      <a:pt x="0" y="38"/>
                    </a:lnTo>
                    <a:lnTo>
                      <a:pt x="13" y="38"/>
                    </a:lnTo>
                    <a:lnTo>
                      <a:pt x="13" y="25"/>
                    </a:lnTo>
                    <a:cubicBezTo>
                      <a:pt x="12" y="18"/>
                      <a:pt x="15" y="12"/>
                      <a:pt x="19" y="7"/>
                    </a:cubicBezTo>
                    <a:cubicBezTo>
                      <a:pt x="24" y="2"/>
                      <a:pt x="30" y="0"/>
                      <a:pt x="36" y="0"/>
                    </a:cubicBezTo>
                    <a:cubicBezTo>
                      <a:pt x="39" y="0"/>
                      <a:pt x="42" y="0"/>
                      <a:pt x="45" y="1"/>
                    </a:cubicBezTo>
                    <a:lnTo>
                      <a:pt x="45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48">
                <a:extLst>
                  <a:ext uri="{FF2B5EF4-FFF2-40B4-BE49-F238E27FC236}">
                    <a16:creationId xmlns:a16="http://schemas.microsoft.com/office/drawing/2014/main" id="{C63A082A-5C62-447B-9996-EF9789314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9" y="2614"/>
                <a:ext cx="35" cy="46"/>
              </a:xfrm>
              <a:custGeom>
                <a:avLst/>
                <a:gdLst>
                  <a:gd name="T0" fmla="*/ 59 w 59"/>
                  <a:gd name="T1" fmla="*/ 77 h 79"/>
                  <a:gd name="T2" fmla="*/ 46 w 59"/>
                  <a:gd name="T3" fmla="*/ 77 h 79"/>
                  <a:gd name="T4" fmla="*/ 46 w 59"/>
                  <a:gd name="T5" fmla="*/ 65 h 79"/>
                  <a:gd name="T6" fmla="*/ 46 w 59"/>
                  <a:gd name="T7" fmla="*/ 65 h 79"/>
                  <a:gd name="T8" fmla="*/ 23 w 59"/>
                  <a:gd name="T9" fmla="*/ 79 h 79"/>
                  <a:gd name="T10" fmla="*/ 6 w 59"/>
                  <a:gd name="T11" fmla="*/ 73 h 79"/>
                  <a:gd name="T12" fmla="*/ 0 w 59"/>
                  <a:gd name="T13" fmla="*/ 58 h 79"/>
                  <a:gd name="T14" fmla="*/ 25 w 59"/>
                  <a:gd name="T15" fmla="*/ 33 h 79"/>
                  <a:gd name="T16" fmla="*/ 48 w 59"/>
                  <a:gd name="T17" fmla="*/ 30 h 79"/>
                  <a:gd name="T18" fmla="*/ 32 w 59"/>
                  <a:gd name="T19" fmla="*/ 11 h 79"/>
                  <a:gd name="T20" fmla="*/ 7 w 59"/>
                  <a:gd name="T21" fmla="*/ 20 h 79"/>
                  <a:gd name="T22" fmla="*/ 7 w 59"/>
                  <a:gd name="T23" fmla="*/ 8 h 79"/>
                  <a:gd name="T24" fmla="*/ 32 w 59"/>
                  <a:gd name="T25" fmla="*/ 1 h 79"/>
                  <a:gd name="T26" fmla="*/ 59 w 59"/>
                  <a:gd name="T27" fmla="*/ 29 h 79"/>
                  <a:gd name="T28" fmla="*/ 59 w 59"/>
                  <a:gd name="T29" fmla="*/ 77 h 79"/>
                  <a:gd name="T30" fmla="*/ 46 w 59"/>
                  <a:gd name="T31" fmla="*/ 39 h 79"/>
                  <a:gd name="T32" fmla="*/ 28 w 59"/>
                  <a:gd name="T33" fmla="*/ 42 h 79"/>
                  <a:gd name="T34" fmla="*/ 16 w 59"/>
                  <a:gd name="T35" fmla="*/ 46 h 79"/>
                  <a:gd name="T36" fmla="*/ 12 w 59"/>
                  <a:gd name="T37" fmla="*/ 57 h 79"/>
                  <a:gd name="T38" fmla="*/ 16 w 59"/>
                  <a:gd name="T39" fmla="*/ 66 h 79"/>
                  <a:gd name="T40" fmla="*/ 26 w 59"/>
                  <a:gd name="T41" fmla="*/ 69 h 79"/>
                  <a:gd name="T42" fmla="*/ 41 w 59"/>
                  <a:gd name="T43" fmla="*/ 63 h 79"/>
                  <a:gd name="T44" fmla="*/ 47 w 59"/>
                  <a:gd name="T45" fmla="*/ 47 h 79"/>
                  <a:gd name="T46" fmla="*/ 46 w 59"/>
                  <a:gd name="T47" fmla="*/ 3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79">
                    <a:moveTo>
                      <a:pt x="59" y="77"/>
                    </a:moveTo>
                    <a:lnTo>
                      <a:pt x="46" y="77"/>
                    </a:lnTo>
                    <a:lnTo>
                      <a:pt x="46" y="65"/>
                    </a:lnTo>
                    <a:lnTo>
                      <a:pt x="46" y="65"/>
                    </a:lnTo>
                    <a:cubicBezTo>
                      <a:pt x="42" y="74"/>
                      <a:pt x="33" y="79"/>
                      <a:pt x="23" y="79"/>
                    </a:cubicBezTo>
                    <a:cubicBezTo>
                      <a:pt x="17" y="79"/>
                      <a:pt x="11" y="77"/>
                      <a:pt x="6" y="73"/>
                    </a:cubicBezTo>
                    <a:cubicBezTo>
                      <a:pt x="2" y="69"/>
                      <a:pt x="0" y="63"/>
                      <a:pt x="0" y="58"/>
                    </a:cubicBezTo>
                    <a:cubicBezTo>
                      <a:pt x="0" y="44"/>
                      <a:pt x="8" y="35"/>
                      <a:pt x="25" y="33"/>
                    </a:cubicBezTo>
                    <a:lnTo>
                      <a:pt x="48" y="30"/>
                    </a:lnTo>
                    <a:cubicBezTo>
                      <a:pt x="48" y="17"/>
                      <a:pt x="42" y="11"/>
                      <a:pt x="32" y="11"/>
                    </a:cubicBezTo>
                    <a:cubicBezTo>
                      <a:pt x="23" y="11"/>
                      <a:pt x="14" y="14"/>
                      <a:pt x="7" y="20"/>
                    </a:cubicBezTo>
                    <a:lnTo>
                      <a:pt x="7" y="8"/>
                    </a:lnTo>
                    <a:cubicBezTo>
                      <a:pt x="15" y="3"/>
                      <a:pt x="23" y="0"/>
                      <a:pt x="32" y="1"/>
                    </a:cubicBezTo>
                    <a:cubicBezTo>
                      <a:pt x="50" y="1"/>
                      <a:pt x="59" y="10"/>
                      <a:pt x="59" y="29"/>
                    </a:cubicBezTo>
                    <a:lnTo>
                      <a:pt x="59" y="77"/>
                    </a:lnTo>
                    <a:close/>
                    <a:moveTo>
                      <a:pt x="46" y="39"/>
                    </a:moveTo>
                    <a:lnTo>
                      <a:pt x="28" y="42"/>
                    </a:lnTo>
                    <a:cubicBezTo>
                      <a:pt x="24" y="42"/>
                      <a:pt x="20" y="44"/>
                      <a:pt x="16" y="46"/>
                    </a:cubicBezTo>
                    <a:cubicBezTo>
                      <a:pt x="13" y="49"/>
                      <a:pt x="11" y="53"/>
                      <a:pt x="12" y="57"/>
                    </a:cubicBezTo>
                    <a:cubicBezTo>
                      <a:pt x="11" y="60"/>
                      <a:pt x="13" y="63"/>
                      <a:pt x="16" y="66"/>
                    </a:cubicBezTo>
                    <a:cubicBezTo>
                      <a:pt x="18" y="68"/>
                      <a:pt x="22" y="69"/>
                      <a:pt x="26" y="69"/>
                    </a:cubicBezTo>
                    <a:cubicBezTo>
                      <a:pt x="32" y="69"/>
                      <a:pt x="37" y="67"/>
                      <a:pt x="41" y="63"/>
                    </a:cubicBezTo>
                    <a:cubicBezTo>
                      <a:pt x="45" y="58"/>
                      <a:pt x="47" y="53"/>
                      <a:pt x="47" y="47"/>
                    </a:cubicBezTo>
                    <a:lnTo>
                      <a:pt x="46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49">
                <a:extLst>
                  <a:ext uri="{FF2B5EF4-FFF2-40B4-BE49-F238E27FC236}">
                    <a16:creationId xmlns:a16="http://schemas.microsoft.com/office/drawing/2014/main" id="{0F85354C-3BFC-4FEF-8BB2-5C787358F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2614"/>
                <a:ext cx="37" cy="46"/>
              </a:xfrm>
              <a:custGeom>
                <a:avLst/>
                <a:gdLst>
                  <a:gd name="T0" fmla="*/ 62 w 63"/>
                  <a:gd name="T1" fmla="*/ 76 h 77"/>
                  <a:gd name="T2" fmla="*/ 50 w 63"/>
                  <a:gd name="T3" fmla="*/ 76 h 77"/>
                  <a:gd name="T4" fmla="*/ 50 w 63"/>
                  <a:gd name="T5" fmla="*/ 63 h 77"/>
                  <a:gd name="T6" fmla="*/ 50 w 63"/>
                  <a:gd name="T7" fmla="*/ 63 h 77"/>
                  <a:gd name="T8" fmla="*/ 27 w 63"/>
                  <a:gd name="T9" fmla="*/ 77 h 77"/>
                  <a:gd name="T10" fmla="*/ 0 w 63"/>
                  <a:gd name="T11" fmla="*/ 45 h 77"/>
                  <a:gd name="T12" fmla="*/ 0 w 63"/>
                  <a:gd name="T13" fmla="*/ 0 h 77"/>
                  <a:gd name="T14" fmla="*/ 12 w 63"/>
                  <a:gd name="T15" fmla="*/ 0 h 77"/>
                  <a:gd name="T16" fmla="*/ 12 w 63"/>
                  <a:gd name="T17" fmla="*/ 44 h 77"/>
                  <a:gd name="T18" fmla="*/ 31 w 63"/>
                  <a:gd name="T19" fmla="*/ 68 h 77"/>
                  <a:gd name="T20" fmla="*/ 45 w 63"/>
                  <a:gd name="T21" fmla="*/ 61 h 77"/>
                  <a:gd name="T22" fmla="*/ 51 w 63"/>
                  <a:gd name="T23" fmla="*/ 44 h 77"/>
                  <a:gd name="T24" fmla="*/ 51 w 63"/>
                  <a:gd name="T25" fmla="*/ 1 h 77"/>
                  <a:gd name="T26" fmla="*/ 63 w 63"/>
                  <a:gd name="T27" fmla="*/ 1 h 77"/>
                  <a:gd name="T28" fmla="*/ 62 w 63"/>
                  <a:gd name="T29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7">
                    <a:moveTo>
                      <a:pt x="62" y="76"/>
                    </a:moveTo>
                    <a:lnTo>
                      <a:pt x="50" y="76"/>
                    </a:lnTo>
                    <a:lnTo>
                      <a:pt x="50" y="63"/>
                    </a:lnTo>
                    <a:lnTo>
                      <a:pt x="50" y="63"/>
                    </a:lnTo>
                    <a:cubicBezTo>
                      <a:pt x="45" y="72"/>
                      <a:pt x="36" y="77"/>
                      <a:pt x="27" y="77"/>
                    </a:cubicBezTo>
                    <a:cubicBezTo>
                      <a:pt x="9" y="77"/>
                      <a:pt x="0" y="66"/>
                      <a:pt x="0" y="45"/>
                    </a:cubicBezTo>
                    <a:lnTo>
                      <a:pt x="0" y="0"/>
                    </a:lnTo>
                    <a:lnTo>
                      <a:pt x="12" y="0"/>
                    </a:lnTo>
                    <a:lnTo>
                      <a:pt x="12" y="44"/>
                    </a:lnTo>
                    <a:cubicBezTo>
                      <a:pt x="12" y="60"/>
                      <a:pt x="18" y="68"/>
                      <a:pt x="31" y="68"/>
                    </a:cubicBezTo>
                    <a:cubicBezTo>
                      <a:pt x="36" y="68"/>
                      <a:pt x="41" y="66"/>
                      <a:pt x="45" y="61"/>
                    </a:cubicBezTo>
                    <a:cubicBezTo>
                      <a:pt x="49" y="57"/>
                      <a:pt x="51" y="50"/>
                      <a:pt x="51" y="44"/>
                    </a:cubicBezTo>
                    <a:lnTo>
                      <a:pt x="51" y="1"/>
                    </a:lnTo>
                    <a:lnTo>
                      <a:pt x="63" y="1"/>
                    </a:lnTo>
                    <a:lnTo>
                      <a:pt x="62" y="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Rectangle 150">
                <a:extLst>
                  <a:ext uri="{FF2B5EF4-FFF2-40B4-BE49-F238E27FC236}">
                    <a16:creationId xmlns:a16="http://schemas.microsoft.com/office/drawing/2014/main" id="{A40F2CE6-5A8C-4E35-A847-1E2FABF51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2594"/>
                <a:ext cx="8" cy="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51">
                <a:extLst>
                  <a:ext uri="{FF2B5EF4-FFF2-40B4-BE49-F238E27FC236}">
                    <a16:creationId xmlns:a16="http://schemas.microsoft.com/office/drawing/2014/main" id="{1EEB4D73-ECEB-4CE3-8823-396A1626B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" y="2602"/>
                <a:ext cx="26" cy="58"/>
              </a:xfrm>
              <a:custGeom>
                <a:avLst/>
                <a:gdLst>
                  <a:gd name="T0" fmla="*/ 44 w 44"/>
                  <a:gd name="T1" fmla="*/ 96 h 99"/>
                  <a:gd name="T2" fmla="*/ 32 w 44"/>
                  <a:gd name="T3" fmla="*/ 99 h 99"/>
                  <a:gd name="T4" fmla="*/ 13 w 44"/>
                  <a:gd name="T5" fmla="*/ 77 h 99"/>
                  <a:gd name="T6" fmla="*/ 13 w 44"/>
                  <a:gd name="T7" fmla="*/ 32 h 99"/>
                  <a:gd name="T8" fmla="*/ 0 w 44"/>
                  <a:gd name="T9" fmla="*/ 32 h 99"/>
                  <a:gd name="T10" fmla="*/ 0 w 44"/>
                  <a:gd name="T11" fmla="*/ 22 h 99"/>
                  <a:gd name="T12" fmla="*/ 13 w 44"/>
                  <a:gd name="T13" fmla="*/ 22 h 99"/>
                  <a:gd name="T14" fmla="*/ 13 w 44"/>
                  <a:gd name="T15" fmla="*/ 4 h 99"/>
                  <a:gd name="T16" fmla="*/ 25 w 44"/>
                  <a:gd name="T17" fmla="*/ 0 h 99"/>
                  <a:gd name="T18" fmla="*/ 25 w 44"/>
                  <a:gd name="T19" fmla="*/ 22 h 99"/>
                  <a:gd name="T20" fmla="*/ 44 w 44"/>
                  <a:gd name="T21" fmla="*/ 22 h 99"/>
                  <a:gd name="T22" fmla="*/ 44 w 44"/>
                  <a:gd name="T23" fmla="*/ 32 h 99"/>
                  <a:gd name="T24" fmla="*/ 25 w 44"/>
                  <a:gd name="T25" fmla="*/ 32 h 99"/>
                  <a:gd name="T26" fmla="*/ 25 w 44"/>
                  <a:gd name="T27" fmla="*/ 74 h 99"/>
                  <a:gd name="T28" fmla="*/ 27 w 44"/>
                  <a:gd name="T29" fmla="*/ 85 h 99"/>
                  <a:gd name="T30" fmla="*/ 36 w 44"/>
                  <a:gd name="T31" fmla="*/ 88 h 99"/>
                  <a:gd name="T32" fmla="*/ 44 w 44"/>
                  <a:gd name="T33" fmla="*/ 86 h 99"/>
                  <a:gd name="T34" fmla="*/ 44 w 44"/>
                  <a:gd name="T35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4" y="96"/>
                    </a:moveTo>
                    <a:cubicBezTo>
                      <a:pt x="40" y="98"/>
                      <a:pt x="36" y="99"/>
                      <a:pt x="32" y="99"/>
                    </a:cubicBezTo>
                    <a:cubicBezTo>
                      <a:pt x="19" y="99"/>
                      <a:pt x="13" y="91"/>
                      <a:pt x="13" y="77"/>
                    </a:cubicBezTo>
                    <a:lnTo>
                      <a:pt x="13" y="32"/>
                    </a:lnTo>
                    <a:lnTo>
                      <a:pt x="0" y="32"/>
                    </a:lnTo>
                    <a:lnTo>
                      <a:pt x="0" y="22"/>
                    </a:lnTo>
                    <a:lnTo>
                      <a:pt x="13" y="22"/>
                    </a:lnTo>
                    <a:lnTo>
                      <a:pt x="13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4" y="22"/>
                    </a:lnTo>
                    <a:lnTo>
                      <a:pt x="44" y="32"/>
                    </a:lnTo>
                    <a:lnTo>
                      <a:pt x="25" y="32"/>
                    </a:lnTo>
                    <a:lnTo>
                      <a:pt x="25" y="74"/>
                    </a:lnTo>
                    <a:cubicBezTo>
                      <a:pt x="24" y="78"/>
                      <a:pt x="25" y="82"/>
                      <a:pt x="27" y="85"/>
                    </a:cubicBezTo>
                    <a:cubicBezTo>
                      <a:pt x="29" y="87"/>
                      <a:pt x="33" y="89"/>
                      <a:pt x="36" y="88"/>
                    </a:cubicBezTo>
                    <a:cubicBezTo>
                      <a:pt x="39" y="88"/>
                      <a:pt x="41" y="88"/>
                      <a:pt x="44" y="86"/>
                    </a:cubicBezTo>
                    <a:lnTo>
                      <a:pt x="44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52">
                <a:extLst>
                  <a:ext uri="{FF2B5EF4-FFF2-40B4-BE49-F238E27FC236}">
                    <a16:creationId xmlns:a16="http://schemas.microsoft.com/office/drawing/2014/main" id="{2CF7AE4C-5CC9-4141-B3E2-591BA00E52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8" y="2748"/>
                <a:ext cx="41" cy="69"/>
              </a:xfrm>
              <a:custGeom>
                <a:avLst/>
                <a:gdLst>
                  <a:gd name="T0" fmla="*/ 70 w 70"/>
                  <a:gd name="T1" fmla="*/ 111 h 118"/>
                  <a:gd name="T2" fmla="*/ 57 w 70"/>
                  <a:gd name="T3" fmla="*/ 111 h 118"/>
                  <a:gd name="T4" fmla="*/ 57 w 70"/>
                  <a:gd name="T5" fmla="*/ 98 h 118"/>
                  <a:gd name="T6" fmla="*/ 57 w 70"/>
                  <a:gd name="T7" fmla="*/ 98 h 118"/>
                  <a:gd name="T8" fmla="*/ 9 w 70"/>
                  <a:gd name="T9" fmla="*/ 103 h 118"/>
                  <a:gd name="T10" fmla="*/ 0 w 70"/>
                  <a:gd name="T11" fmla="*/ 75 h 118"/>
                  <a:gd name="T12" fmla="*/ 10 w 70"/>
                  <a:gd name="T13" fmla="*/ 45 h 118"/>
                  <a:gd name="T14" fmla="*/ 35 w 70"/>
                  <a:gd name="T15" fmla="*/ 34 h 118"/>
                  <a:gd name="T16" fmla="*/ 57 w 70"/>
                  <a:gd name="T17" fmla="*/ 47 h 118"/>
                  <a:gd name="T18" fmla="*/ 57 w 70"/>
                  <a:gd name="T19" fmla="*/ 47 h 118"/>
                  <a:gd name="T20" fmla="*/ 57 w 70"/>
                  <a:gd name="T21" fmla="*/ 0 h 118"/>
                  <a:gd name="T22" fmla="*/ 70 w 70"/>
                  <a:gd name="T23" fmla="*/ 0 h 118"/>
                  <a:gd name="T24" fmla="*/ 70 w 70"/>
                  <a:gd name="T25" fmla="*/ 111 h 118"/>
                  <a:gd name="T26" fmla="*/ 57 w 70"/>
                  <a:gd name="T27" fmla="*/ 77 h 118"/>
                  <a:gd name="T28" fmla="*/ 57 w 70"/>
                  <a:gd name="T29" fmla="*/ 66 h 118"/>
                  <a:gd name="T30" fmla="*/ 51 w 70"/>
                  <a:gd name="T31" fmla="*/ 50 h 118"/>
                  <a:gd name="T32" fmla="*/ 36 w 70"/>
                  <a:gd name="T33" fmla="*/ 44 h 118"/>
                  <a:gd name="T34" fmla="*/ 18 w 70"/>
                  <a:gd name="T35" fmla="*/ 52 h 118"/>
                  <a:gd name="T36" fmla="*/ 12 w 70"/>
                  <a:gd name="T37" fmla="*/ 74 h 118"/>
                  <a:gd name="T38" fmla="*/ 18 w 70"/>
                  <a:gd name="T39" fmla="*/ 95 h 118"/>
                  <a:gd name="T40" fmla="*/ 35 w 70"/>
                  <a:gd name="T41" fmla="*/ 102 h 118"/>
                  <a:gd name="T42" fmla="*/ 51 w 70"/>
                  <a:gd name="T43" fmla="*/ 95 h 118"/>
                  <a:gd name="T44" fmla="*/ 58 w 70"/>
                  <a:gd name="T45" fmla="*/ 77 h 118"/>
                  <a:gd name="T46" fmla="*/ 57 w 70"/>
                  <a:gd name="T47" fmla="*/ 7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8">
                    <a:moveTo>
                      <a:pt x="70" y="111"/>
                    </a:moveTo>
                    <a:lnTo>
                      <a:pt x="57" y="111"/>
                    </a:lnTo>
                    <a:lnTo>
                      <a:pt x="57" y="98"/>
                    </a:lnTo>
                    <a:lnTo>
                      <a:pt x="57" y="98"/>
                    </a:lnTo>
                    <a:cubicBezTo>
                      <a:pt x="47" y="115"/>
                      <a:pt x="22" y="118"/>
                      <a:pt x="9" y="103"/>
                    </a:cubicBezTo>
                    <a:cubicBezTo>
                      <a:pt x="3" y="95"/>
                      <a:pt x="0" y="85"/>
                      <a:pt x="0" y="75"/>
                    </a:cubicBezTo>
                    <a:cubicBezTo>
                      <a:pt x="0" y="64"/>
                      <a:pt x="3" y="54"/>
                      <a:pt x="10" y="45"/>
                    </a:cubicBezTo>
                    <a:cubicBezTo>
                      <a:pt x="16" y="38"/>
                      <a:pt x="25" y="34"/>
                      <a:pt x="35" y="34"/>
                    </a:cubicBezTo>
                    <a:cubicBezTo>
                      <a:pt x="44" y="34"/>
                      <a:pt x="53" y="38"/>
                      <a:pt x="57" y="47"/>
                    </a:cubicBezTo>
                    <a:lnTo>
                      <a:pt x="57" y="47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1"/>
                    </a:lnTo>
                    <a:close/>
                    <a:moveTo>
                      <a:pt x="57" y="77"/>
                    </a:moveTo>
                    <a:lnTo>
                      <a:pt x="57" y="66"/>
                    </a:lnTo>
                    <a:cubicBezTo>
                      <a:pt x="57" y="60"/>
                      <a:pt x="55" y="54"/>
                      <a:pt x="51" y="50"/>
                    </a:cubicBezTo>
                    <a:cubicBezTo>
                      <a:pt x="47" y="46"/>
                      <a:pt x="42" y="44"/>
                      <a:pt x="36" y="44"/>
                    </a:cubicBezTo>
                    <a:cubicBezTo>
                      <a:pt x="29" y="44"/>
                      <a:pt x="23" y="47"/>
                      <a:pt x="18" y="52"/>
                    </a:cubicBezTo>
                    <a:cubicBezTo>
                      <a:pt x="14" y="58"/>
                      <a:pt x="12" y="66"/>
                      <a:pt x="12" y="74"/>
                    </a:cubicBezTo>
                    <a:cubicBezTo>
                      <a:pt x="12" y="82"/>
                      <a:pt x="14" y="89"/>
                      <a:pt x="18" y="95"/>
                    </a:cubicBezTo>
                    <a:cubicBezTo>
                      <a:pt x="22" y="100"/>
                      <a:pt x="28" y="102"/>
                      <a:pt x="35" y="102"/>
                    </a:cubicBezTo>
                    <a:cubicBezTo>
                      <a:pt x="41" y="102"/>
                      <a:pt x="47" y="100"/>
                      <a:pt x="51" y="95"/>
                    </a:cubicBezTo>
                    <a:cubicBezTo>
                      <a:pt x="55" y="90"/>
                      <a:pt x="58" y="83"/>
                      <a:pt x="58" y="77"/>
                    </a:cubicBezTo>
                    <a:lnTo>
                      <a:pt x="57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53">
                <a:extLst>
                  <a:ext uri="{FF2B5EF4-FFF2-40B4-BE49-F238E27FC236}">
                    <a16:creationId xmlns:a16="http://schemas.microsoft.com/office/drawing/2014/main" id="{1C9AC233-C801-406E-9863-E2DA674A8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0" y="2767"/>
                <a:ext cx="39" cy="47"/>
              </a:xfrm>
              <a:custGeom>
                <a:avLst/>
                <a:gdLst>
                  <a:gd name="T0" fmla="*/ 66 w 67"/>
                  <a:gd name="T1" fmla="*/ 43 h 80"/>
                  <a:gd name="T2" fmla="*/ 14 w 67"/>
                  <a:gd name="T3" fmla="*/ 43 h 80"/>
                  <a:gd name="T4" fmla="*/ 20 w 67"/>
                  <a:gd name="T5" fmla="*/ 62 h 80"/>
                  <a:gd name="T6" fmla="*/ 38 w 67"/>
                  <a:gd name="T7" fmla="*/ 69 h 80"/>
                  <a:gd name="T8" fmla="*/ 61 w 67"/>
                  <a:gd name="T9" fmla="*/ 61 h 80"/>
                  <a:gd name="T10" fmla="*/ 61 w 67"/>
                  <a:gd name="T11" fmla="*/ 72 h 80"/>
                  <a:gd name="T12" fmla="*/ 35 w 67"/>
                  <a:gd name="T13" fmla="*/ 79 h 80"/>
                  <a:gd name="T14" fmla="*/ 10 w 67"/>
                  <a:gd name="T15" fmla="*/ 69 h 80"/>
                  <a:gd name="T16" fmla="*/ 1 w 67"/>
                  <a:gd name="T17" fmla="*/ 40 h 80"/>
                  <a:gd name="T18" fmla="*/ 11 w 67"/>
                  <a:gd name="T19" fmla="*/ 12 h 80"/>
                  <a:gd name="T20" fmla="*/ 36 w 67"/>
                  <a:gd name="T21" fmla="*/ 1 h 80"/>
                  <a:gd name="T22" fmla="*/ 59 w 67"/>
                  <a:gd name="T23" fmla="*/ 10 h 80"/>
                  <a:gd name="T24" fmla="*/ 67 w 67"/>
                  <a:gd name="T25" fmla="*/ 37 h 80"/>
                  <a:gd name="T26" fmla="*/ 66 w 67"/>
                  <a:gd name="T27" fmla="*/ 43 h 80"/>
                  <a:gd name="T28" fmla="*/ 54 w 67"/>
                  <a:gd name="T29" fmla="*/ 33 h 80"/>
                  <a:gd name="T30" fmla="*/ 49 w 67"/>
                  <a:gd name="T31" fmla="*/ 17 h 80"/>
                  <a:gd name="T32" fmla="*/ 35 w 67"/>
                  <a:gd name="T33" fmla="*/ 11 h 80"/>
                  <a:gd name="T34" fmla="*/ 20 w 67"/>
                  <a:gd name="T35" fmla="*/ 17 h 80"/>
                  <a:gd name="T36" fmla="*/ 13 w 67"/>
                  <a:gd name="T37" fmla="*/ 33 h 80"/>
                  <a:gd name="T38" fmla="*/ 54 w 67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80">
                    <a:moveTo>
                      <a:pt x="66" y="43"/>
                    </a:moveTo>
                    <a:lnTo>
                      <a:pt x="14" y="43"/>
                    </a:lnTo>
                    <a:cubicBezTo>
                      <a:pt x="13" y="50"/>
                      <a:pt x="16" y="57"/>
                      <a:pt x="20" y="62"/>
                    </a:cubicBezTo>
                    <a:cubicBezTo>
                      <a:pt x="25" y="67"/>
                      <a:pt x="31" y="70"/>
                      <a:pt x="38" y="69"/>
                    </a:cubicBezTo>
                    <a:cubicBezTo>
                      <a:pt x="46" y="69"/>
                      <a:pt x="55" y="66"/>
                      <a:pt x="61" y="61"/>
                    </a:cubicBezTo>
                    <a:lnTo>
                      <a:pt x="61" y="72"/>
                    </a:lnTo>
                    <a:cubicBezTo>
                      <a:pt x="53" y="77"/>
                      <a:pt x="44" y="80"/>
                      <a:pt x="35" y="79"/>
                    </a:cubicBezTo>
                    <a:cubicBezTo>
                      <a:pt x="26" y="80"/>
                      <a:pt x="16" y="76"/>
                      <a:pt x="10" y="69"/>
                    </a:cubicBezTo>
                    <a:cubicBezTo>
                      <a:pt x="3" y="61"/>
                      <a:pt x="0" y="51"/>
                      <a:pt x="1" y="40"/>
                    </a:cubicBezTo>
                    <a:cubicBezTo>
                      <a:pt x="0" y="30"/>
                      <a:pt x="4" y="20"/>
                      <a:pt x="11" y="12"/>
                    </a:cubicBezTo>
                    <a:cubicBezTo>
                      <a:pt x="17" y="5"/>
                      <a:pt x="26" y="1"/>
                      <a:pt x="36" y="1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4" y="18"/>
                      <a:pt x="67" y="27"/>
                      <a:pt x="67" y="37"/>
                    </a:cubicBezTo>
                    <a:lnTo>
                      <a:pt x="66" y="43"/>
                    </a:lnTo>
                    <a:close/>
                    <a:moveTo>
                      <a:pt x="54" y="33"/>
                    </a:moveTo>
                    <a:cubicBezTo>
                      <a:pt x="54" y="27"/>
                      <a:pt x="52" y="21"/>
                      <a:pt x="49" y="17"/>
                    </a:cubicBezTo>
                    <a:cubicBezTo>
                      <a:pt x="45" y="13"/>
                      <a:pt x="40" y="11"/>
                      <a:pt x="35" y="11"/>
                    </a:cubicBezTo>
                    <a:cubicBezTo>
                      <a:pt x="29" y="11"/>
                      <a:pt x="24" y="13"/>
                      <a:pt x="20" y="17"/>
                    </a:cubicBezTo>
                    <a:cubicBezTo>
                      <a:pt x="16" y="21"/>
                      <a:pt x="14" y="27"/>
                      <a:pt x="13" y="33"/>
                    </a:cubicBezTo>
                    <a:lnTo>
                      <a:pt x="54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54">
                <a:extLst>
                  <a:ext uri="{FF2B5EF4-FFF2-40B4-BE49-F238E27FC236}">
                    <a16:creationId xmlns:a16="http://schemas.microsoft.com/office/drawing/2014/main" id="{19A5F2BA-A9D3-4743-B477-D748529DE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3" y="2769"/>
                <a:ext cx="41" cy="44"/>
              </a:xfrm>
              <a:custGeom>
                <a:avLst/>
                <a:gdLst>
                  <a:gd name="T0" fmla="*/ 70 w 70"/>
                  <a:gd name="T1" fmla="*/ 0 h 75"/>
                  <a:gd name="T2" fmla="*/ 40 w 70"/>
                  <a:gd name="T3" fmla="*/ 75 h 75"/>
                  <a:gd name="T4" fmla="*/ 29 w 70"/>
                  <a:gd name="T5" fmla="*/ 75 h 75"/>
                  <a:gd name="T6" fmla="*/ 0 w 70"/>
                  <a:gd name="T7" fmla="*/ 0 h 75"/>
                  <a:gd name="T8" fmla="*/ 13 w 70"/>
                  <a:gd name="T9" fmla="*/ 0 h 75"/>
                  <a:gd name="T10" fmla="*/ 32 w 70"/>
                  <a:gd name="T11" fmla="*/ 54 h 75"/>
                  <a:gd name="T12" fmla="*/ 35 w 70"/>
                  <a:gd name="T13" fmla="*/ 65 h 75"/>
                  <a:gd name="T14" fmla="*/ 35 w 70"/>
                  <a:gd name="T15" fmla="*/ 65 h 75"/>
                  <a:gd name="T16" fmla="*/ 37 w 70"/>
                  <a:gd name="T17" fmla="*/ 54 h 75"/>
                  <a:gd name="T18" fmla="*/ 57 w 70"/>
                  <a:gd name="T19" fmla="*/ 0 h 75"/>
                  <a:gd name="T20" fmla="*/ 70 w 70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75">
                    <a:moveTo>
                      <a:pt x="70" y="0"/>
                    </a:moveTo>
                    <a:lnTo>
                      <a:pt x="40" y="75"/>
                    </a:lnTo>
                    <a:lnTo>
                      <a:pt x="29" y="7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2" y="54"/>
                    </a:lnTo>
                    <a:cubicBezTo>
                      <a:pt x="34" y="57"/>
                      <a:pt x="35" y="61"/>
                      <a:pt x="35" y="65"/>
                    </a:cubicBezTo>
                    <a:lnTo>
                      <a:pt x="35" y="65"/>
                    </a:lnTo>
                    <a:cubicBezTo>
                      <a:pt x="35" y="61"/>
                      <a:pt x="36" y="58"/>
                      <a:pt x="37" y="54"/>
                    </a:cubicBezTo>
                    <a:lnTo>
                      <a:pt x="57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55">
                <a:extLst>
                  <a:ext uri="{FF2B5EF4-FFF2-40B4-BE49-F238E27FC236}">
                    <a16:creationId xmlns:a16="http://schemas.microsoft.com/office/drawing/2014/main" id="{307B431D-447A-4A9D-8484-247721B5F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2767"/>
                <a:ext cx="29" cy="47"/>
              </a:xfrm>
              <a:custGeom>
                <a:avLst/>
                <a:gdLst>
                  <a:gd name="T0" fmla="*/ 0 w 49"/>
                  <a:gd name="T1" fmla="*/ 74 h 79"/>
                  <a:gd name="T2" fmla="*/ 0 w 49"/>
                  <a:gd name="T3" fmla="*/ 61 h 79"/>
                  <a:gd name="T4" fmla="*/ 21 w 49"/>
                  <a:gd name="T5" fmla="*/ 69 h 79"/>
                  <a:gd name="T6" fmla="*/ 37 w 49"/>
                  <a:gd name="T7" fmla="*/ 58 h 79"/>
                  <a:gd name="T8" fmla="*/ 36 w 49"/>
                  <a:gd name="T9" fmla="*/ 53 h 79"/>
                  <a:gd name="T10" fmla="*/ 32 w 49"/>
                  <a:gd name="T11" fmla="*/ 49 h 79"/>
                  <a:gd name="T12" fmla="*/ 27 w 49"/>
                  <a:gd name="T13" fmla="*/ 46 h 79"/>
                  <a:gd name="T14" fmla="*/ 20 w 49"/>
                  <a:gd name="T15" fmla="*/ 44 h 79"/>
                  <a:gd name="T16" fmla="*/ 11 w 49"/>
                  <a:gd name="T17" fmla="*/ 40 h 79"/>
                  <a:gd name="T18" fmla="*/ 5 w 49"/>
                  <a:gd name="T19" fmla="*/ 35 h 79"/>
                  <a:gd name="T20" fmla="*/ 1 w 49"/>
                  <a:gd name="T21" fmla="*/ 29 h 79"/>
                  <a:gd name="T22" fmla="*/ 0 w 49"/>
                  <a:gd name="T23" fmla="*/ 22 h 79"/>
                  <a:gd name="T24" fmla="*/ 2 w 49"/>
                  <a:gd name="T25" fmla="*/ 13 h 79"/>
                  <a:gd name="T26" fmla="*/ 9 w 49"/>
                  <a:gd name="T27" fmla="*/ 6 h 79"/>
                  <a:gd name="T28" fmla="*/ 18 w 49"/>
                  <a:gd name="T29" fmla="*/ 2 h 79"/>
                  <a:gd name="T30" fmla="*/ 28 w 49"/>
                  <a:gd name="T31" fmla="*/ 0 h 79"/>
                  <a:gd name="T32" fmla="*/ 46 w 49"/>
                  <a:gd name="T33" fmla="*/ 4 h 79"/>
                  <a:gd name="T34" fmla="*/ 46 w 49"/>
                  <a:gd name="T35" fmla="*/ 16 h 79"/>
                  <a:gd name="T36" fmla="*/ 27 w 49"/>
                  <a:gd name="T37" fmla="*/ 11 h 79"/>
                  <a:gd name="T38" fmla="*/ 21 w 49"/>
                  <a:gd name="T39" fmla="*/ 11 h 79"/>
                  <a:gd name="T40" fmla="*/ 16 w 49"/>
                  <a:gd name="T41" fmla="*/ 14 h 79"/>
                  <a:gd name="T42" fmla="*/ 13 w 49"/>
                  <a:gd name="T43" fmla="*/ 17 h 79"/>
                  <a:gd name="T44" fmla="*/ 12 w 49"/>
                  <a:gd name="T45" fmla="*/ 21 h 79"/>
                  <a:gd name="T46" fmla="*/ 13 w 49"/>
                  <a:gd name="T47" fmla="*/ 26 h 79"/>
                  <a:gd name="T48" fmla="*/ 16 w 49"/>
                  <a:gd name="T49" fmla="*/ 30 h 79"/>
                  <a:gd name="T50" fmla="*/ 21 w 49"/>
                  <a:gd name="T51" fmla="*/ 32 h 79"/>
                  <a:gd name="T52" fmla="*/ 28 w 49"/>
                  <a:gd name="T53" fmla="*/ 35 h 79"/>
                  <a:gd name="T54" fmla="*/ 37 w 49"/>
                  <a:gd name="T55" fmla="*/ 39 h 79"/>
                  <a:gd name="T56" fmla="*/ 43 w 49"/>
                  <a:gd name="T57" fmla="*/ 44 h 79"/>
                  <a:gd name="T58" fmla="*/ 48 w 49"/>
                  <a:gd name="T59" fmla="*/ 49 h 79"/>
                  <a:gd name="T60" fmla="*/ 49 w 49"/>
                  <a:gd name="T61" fmla="*/ 57 h 79"/>
                  <a:gd name="T62" fmla="*/ 47 w 49"/>
                  <a:gd name="T63" fmla="*/ 67 h 79"/>
                  <a:gd name="T64" fmla="*/ 40 w 49"/>
                  <a:gd name="T65" fmla="*/ 74 h 79"/>
                  <a:gd name="T66" fmla="*/ 31 w 49"/>
                  <a:gd name="T67" fmla="*/ 78 h 79"/>
                  <a:gd name="T68" fmla="*/ 20 w 49"/>
                  <a:gd name="T69" fmla="*/ 79 h 79"/>
                  <a:gd name="T70" fmla="*/ 0 w 49"/>
                  <a:gd name="T7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3" y="69"/>
                      <a:pt x="21" y="69"/>
                    </a:cubicBezTo>
                    <a:cubicBezTo>
                      <a:pt x="32" y="69"/>
                      <a:pt x="37" y="65"/>
                      <a:pt x="37" y="58"/>
                    </a:cubicBezTo>
                    <a:cubicBezTo>
                      <a:pt x="37" y="56"/>
                      <a:pt x="37" y="55"/>
                      <a:pt x="36" y="53"/>
                    </a:cubicBezTo>
                    <a:cubicBezTo>
                      <a:pt x="35" y="52"/>
                      <a:pt x="33" y="50"/>
                      <a:pt x="32" y="49"/>
                    </a:cubicBezTo>
                    <a:cubicBezTo>
                      <a:pt x="30" y="48"/>
                      <a:pt x="29" y="47"/>
                      <a:pt x="27" y="46"/>
                    </a:cubicBezTo>
                    <a:lnTo>
                      <a:pt x="20" y="44"/>
                    </a:lnTo>
                    <a:cubicBezTo>
                      <a:pt x="17" y="42"/>
                      <a:pt x="14" y="41"/>
                      <a:pt x="11" y="40"/>
                    </a:cubicBezTo>
                    <a:cubicBezTo>
                      <a:pt x="9" y="39"/>
                      <a:pt x="7" y="37"/>
                      <a:pt x="5" y="35"/>
                    </a:cubicBezTo>
                    <a:cubicBezTo>
                      <a:pt x="3" y="34"/>
                      <a:pt x="2" y="32"/>
                      <a:pt x="1" y="29"/>
                    </a:cubicBezTo>
                    <a:cubicBezTo>
                      <a:pt x="0" y="27"/>
                      <a:pt x="0" y="24"/>
                      <a:pt x="0" y="22"/>
                    </a:cubicBezTo>
                    <a:cubicBezTo>
                      <a:pt x="0" y="19"/>
                      <a:pt x="1" y="15"/>
                      <a:pt x="2" y="13"/>
                    </a:cubicBezTo>
                    <a:cubicBezTo>
                      <a:pt x="4" y="10"/>
                      <a:pt x="6" y="7"/>
                      <a:pt x="9" y="6"/>
                    </a:cubicBezTo>
                    <a:cubicBezTo>
                      <a:pt x="11" y="4"/>
                      <a:pt x="15" y="2"/>
                      <a:pt x="18" y="2"/>
                    </a:cubicBezTo>
                    <a:cubicBezTo>
                      <a:pt x="21" y="1"/>
                      <a:pt x="25" y="0"/>
                      <a:pt x="28" y="0"/>
                    </a:cubicBezTo>
                    <a:cubicBezTo>
                      <a:pt x="34" y="0"/>
                      <a:pt x="40" y="1"/>
                      <a:pt x="46" y="4"/>
                    </a:cubicBezTo>
                    <a:lnTo>
                      <a:pt x="46" y="16"/>
                    </a:lnTo>
                    <a:cubicBezTo>
                      <a:pt x="40" y="12"/>
                      <a:pt x="34" y="10"/>
                      <a:pt x="27" y="11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4"/>
                      <a:pt x="14" y="15"/>
                      <a:pt x="13" y="17"/>
                    </a:cubicBezTo>
                    <a:cubicBezTo>
                      <a:pt x="12" y="18"/>
                      <a:pt x="12" y="20"/>
                      <a:pt x="12" y="21"/>
                    </a:cubicBezTo>
                    <a:cubicBezTo>
                      <a:pt x="12" y="23"/>
                      <a:pt x="12" y="24"/>
                      <a:pt x="13" y="26"/>
                    </a:cubicBezTo>
                    <a:cubicBezTo>
                      <a:pt x="14" y="27"/>
                      <a:pt x="15" y="29"/>
                      <a:pt x="16" y="30"/>
                    </a:cubicBezTo>
                    <a:cubicBezTo>
                      <a:pt x="18" y="31"/>
                      <a:pt x="19" y="32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8"/>
                      <a:pt x="37" y="39"/>
                    </a:cubicBezTo>
                    <a:cubicBezTo>
                      <a:pt x="39" y="40"/>
                      <a:pt x="42" y="42"/>
                      <a:pt x="43" y="44"/>
                    </a:cubicBezTo>
                    <a:cubicBezTo>
                      <a:pt x="45" y="45"/>
                      <a:pt x="47" y="47"/>
                      <a:pt x="48" y="49"/>
                    </a:cubicBezTo>
                    <a:cubicBezTo>
                      <a:pt x="49" y="52"/>
                      <a:pt x="49" y="54"/>
                      <a:pt x="49" y="57"/>
                    </a:cubicBezTo>
                    <a:cubicBezTo>
                      <a:pt x="49" y="61"/>
                      <a:pt x="49" y="64"/>
                      <a:pt x="47" y="67"/>
                    </a:cubicBezTo>
                    <a:cubicBezTo>
                      <a:pt x="45" y="70"/>
                      <a:pt x="43" y="72"/>
                      <a:pt x="40" y="74"/>
                    </a:cubicBezTo>
                    <a:cubicBezTo>
                      <a:pt x="37" y="75"/>
                      <a:pt x="34" y="77"/>
                      <a:pt x="31" y="78"/>
                    </a:cubicBezTo>
                    <a:cubicBezTo>
                      <a:pt x="27" y="79"/>
                      <a:pt x="23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56">
                <a:extLst>
                  <a:ext uri="{FF2B5EF4-FFF2-40B4-BE49-F238E27FC236}">
                    <a16:creationId xmlns:a16="http://schemas.microsoft.com/office/drawing/2014/main" id="{B7277F54-5293-4BE3-99CB-F55B65A7DA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9" y="2767"/>
                <a:ext cx="40" cy="66"/>
              </a:xfrm>
              <a:custGeom>
                <a:avLst/>
                <a:gdLst>
                  <a:gd name="T0" fmla="*/ 12 w 69"/>
                  <a:gd name="T1" fmla="*/ 67 h 112"/>
                  <a:gd name="T2" fmla="*/ 12 w 69"/>
                  <a:gd name="T3" fmla="*/ 67 h 112"/>
                  <a:gd name="T4" fmla="*/ 12 w 69"/>
                  <a:gd name="T5" fmla="*/ 112 h 112"/>
                  <a:gd name="T6" fmla="*/ 0 w 69"/>
                  <a:gd name="T7" fmla="*/ 112 h 112"/>
                  <a:gd name="T8" fmla="*/ 0 w 69"/>
                  <a:gd name="T9" fmla="*/ 3 h 112"/>
                  <a:gd name="T10" fmla="*/ 12 w 69"/>
                  <a:gd name="T11" fmla="*/ 3 h 112"/>
                  <a:gd name="T12" fmla="*/ 12 w 69"/>
                  <a:gd name="T13" fmla="*/ 16 h 112"/>
                  <a:gd name="T14" fmla="*/ 12 w 69"/>
                  <a:gd name="T15" fmla="*/ 16 h 112"/>
                  <a:gd name="T16" fmla="*/ 38 w 69"/>
                  <a:gd name="T17" fmla="*/ 1 h 112"/>
                  <a:gd name="T18" fmla="*/ 61 w 69"/>
                  <a:gd name="T19" fmla="*/ 11 h 112"/>
                  <a:gd name="T20" fmla="*/ 69 w 69"/>
                  <a:gd name="T21" fmla="*/ 38 h 112"/>
                  <a:gd name="T22" fmla="*/ 60 w 69"/>
                  <a:gd name="T23" fmla="*/ 68 h 112"/>
                  <a:gd name="T24" fmla="*/ 35 w 69"/>
                  <a:gd name="T25" fmla="*/ 79 h 112"/>
                  <a:gd name="T26" fmla="*/ 12 w 69"/>
                  <a:gd name="T27" fmla="*/ 67 h 112"/>
                  <a:gd name="T28" fmla="*/ 12 w 69"/>
                  <a:gd name="T29" fmla="*/ 37 h 112"/>
                  <a:gd name="T30" fmla="*/ 12 w 69"/>
                  <a:gd name="T31" fmla="*/ 47 h 112"/>
                  <a:gd name="T32" fmla="*/ 18 w 69"/>
                  <a:gd name="T33" fmla="*/ 62 h 112"/>
                  <a:gd name="T34" fmla="*/ 51 w 69"/>
                  <a:gd name="T35" fmla="*/ 60 h 112"/>
                  <a:gd name="T36" fmla="*/ 57 w 69"/>
                  <a:gd name="T37" fmla="*/ 37 h 112"/>
                  <a:gd name="T38" fmla="*/ 51 w 69"/>
                  <a:gd name="T39" fmla="*/ 17 h 112"/>
                  <a:gd name="T40" fmla="*/ 35 w 69"/>
                  <a:gd name="T41" fmla="*/ 10 h 112"/>
                  <a:gd name="T42" fmla="*/ 19 w 69"/>
                  <a:gd name="T43" fmla="*/ 18 h 112"/>
                  <a:gd name="T44" fmla="*/ 12 w 69"/>
                  <a:gd name="T45" fmla="*/ 3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112">
                    <a:moveTo>
                      <a:pt x="12" y="67"/>
                    </a:moveTo>
                    <a:lnTo>
                      <a:pt x="12" y="67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12" y="3"/>
                    </a:lnTo>
                    <a:lnTo>
                      <a:pt x="12" y="16"/>
                    </a:lnTo>
                    <a:lnTo>
                      <a:pt x="12" y="16"/>
                    </a:lnTo>
                    <a:cubicBezTo>
                      <a:pt x="17" y="6"/>
                      <a:pt x="27" y="0"/>
                      <a:pt x="38" y="1"/>
                    </a:cubicBezTo>
                    <a:cubicBezTo>
                      <a:pt x="47" y="0"/>
                      <a:pt x="55" y="4"/>
                      <a:pt x="61" y="11"/>
                    </a:cubicBezTo>
                    <a:cubicBezTo>
                      <a:pt x="66" y="19"/>
                      <a:pt x="69" y="28"/>
                      <a:pt x="69" y="38"/>
                    </a:cubicBezTo>
                    <a:cubicBezTo>
                      <a:pt x="69" y="49"/>
                      <a:pt x="66" y="59"/>
                      <a:pt x="60" y="68"/>
                    </a:cubicBezTo>
                    <a:cubicBezTo>
                      <a:pt x="54" y="76"/>
                      <a:pt x="44" y="80"/>
                      <a:pt x="35" y="79"/>
                    </a:cubicBezTo>
                    <a:cubicBezTo>
                      <a:pt x="25" y="80"/>
                      <a:pt x="17" y="75"/>
                      <a:pt x="12" y="67"/>
                    </a:cubicBezTo>
                    <a:close/>
                    <a:moveTo>
                      <a:pt x="12" y="37"/>
                    </a:moveTo>
                    <a:lnTo>
                      <a:pt x="12" y="47"/>
                    </a:lnTo>
                    <a:cubicBezTo>
                      <a:pt x="12" y="52"/>
                      <a:pt x="14" y="58"/>
                      <a:pt x="18" y="62"/>
                    </a:cubicBezTo>
                    <a:cubicBezTo>
                      <a:pt x="27" y="72"/>
                      <a:pt x="43" y="71"/>
                      <a:pt x="51" y="60"/>
                    </a:cubicBezTo>
                    <a:cubicBezTo>
                      <a:pt x="55" y="53"/>
                      <a:pt x="57" y="45"/>
                      <a:pt x="57" y="37"/>
                    </a:cubicBezTo>
                    <a:cubicBezTo>
                      <a:pt x="57" y="30"/>
                      <a:pt x="55" y="23"/>
                      <a:pt x="51" y="17"/>
                    </a:cubicBezTo>
                    <a:cubicBezTo>
                      <a:pt x="47" y="13"/>
                      <a:pt x="41" y="10"/>
                      <a:pt x="35" y="10"/>
                    </a:cubicBezTo>
                    <a:cubicBezTo>
                      <a:pt x="29" y="10"/>
                      <a:pt x="23" y="13"/>
                      <a:pt x="19" y="18"/>
                    </a:cubicBezTo>
                    <a:cubicBezTo>
                      <a:pt x="14" y="23"/>
                      <a:pt x="12" y="30"/>
                      <a:pt x="1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57">
                <a:extLst>
                  <a:ext uri="{FF2B5EF4-FFF2-40B4-BE49-F238E27FC236}">
                    <a16:creationId xmlns:a16="http://schemas.microsoft.com/office/drawing/2014/main" id="{A1CE2677-5196-43F5-8D54-DE5EB4F515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27" y="2767"/>
                <a:ext cx="35" cy="47"/>
              </a:xfrm>
              <a:custGeom>
                <a:avLst/>
                <a:gdLst>
                  <a:gd name="T0" fmla="*/ 60 w 60"/>
                  <a:gd name="T1" fmla="*/ 78 h 80"/>
                  <a:gd name="T2" fmla="*/ 47 w 60"/>
                  <a:gd name="T3" fmla="*/ 78 h 80"/>
                  <a:gd name="T4" fmla="*/ 47 w 60"/>
                  <a:gd name="T5" fmla="*/ 66 h 80"/>
                  <a:gd name="T6" fmla="*/ 47 w 60"/>
                  <a:gd name="T7" fmla="*/ 66 h 80"/>
                  <a:gd name="T8" fmla="*/ 24 w 60"/>
                  <a:gd name="T9" fmla="*/ 79 h 80"/>
                  <a:gd name="T10" fmla="*/ 7 w 60"/>
                  <a:gd name="T11" fmla="*/ 73 h 80"/>
                  <a:gd name="T12" fmla="*/ 0 w 60"/>
                  <a:gd name="T13" fmla="*/ 58 h 80"/>
                  <a:gd name="T14" fmla="*/ 25 w 60"/>
                  <a:gd name="T15" fmla="*/ 33 h 80"/>
                  <a:gd name="T16" fmla="*/ 48 w 60"/>
                  <a:gd name="T17" fmla="*/ 30 h 80"/>
                  <a:gd name="T18" fmla="*/ 32 w 60"/>
                  <a:gd name="T19" fmla="*/ 10 h 80"/>
                  <a:gd name="T20" fmla="*/ 7 w 60"/>
                  <a:gd name="T21" fmla="*/ 20 h 80"/>
                  <a:gd name="T22" fmla="*/ 7 w 60"/>
                  <a:gd name="T23" fmla="*/ 7 h 80"/>
                  <a:gd name="T24" fmla="*/ 32 w 60"/>
                  <a:gd name="T25" fmla="*/ 0 h 80"/>
                  <a:gd name="T26" fmla="*/ 59 w 60"/>
                  <a:gd name="T27" fmla="*/ 28 h 80"/>
                  <a:gd name="T28" fmla="*/ 60 w 60"/>
                  <a:gd name="T29" fmla="*/ 78 h 80"/>
                  <a:gd name="T30" fmla="*/ 47 w 60"/>
                  <a:gd name="T31" fmla="*/ 40 h 80"/>
                  <a:gd name="T32" fmla="*/ 29 w 60"/>
                  <a:gd name="T33" fmla="*/ 42 h 80"/>
                  <a:gd name="T34" fmla="*/ 17 w 60"/>
                  <a:gd name="T35" fmla="*/ 47 h 80"/>
                  <a:gd name="T36" fmla="*/ 12 w 60"/>
                  <a:gd name="T37" fmla="*/ 57 h 80"/>
                  <a:gd name="T38" fmla="*/ 16 w 60"/>
                  <a:gd name="T39" fmla="*/ 66 h 80"/>
                  <a:gd name="T40" fmla="*/ 27 w 60"/>
                  <a:gd name="T41" fmla="*/ 70 h 80"/>
                  <a:gd name="T42" fmla="*/ 42 w 60"/>
                  <a:gd name="T43" fmla="*/ 63 h 80"/>
                  <a:gd name="T44" fmla="*/ 47 w 60"/>
                  <a:gd name="T45" fmla="*/ 48 h 80"/>
                  <a:gd name="T46" fmla="*/ 47 w 60"/>
                  <a:gd name="T47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0">
                    <a:moveTo>
                      <a:pt x="60" y="78"/>
                    </a:moveTo>
                    <a:lnTo>
                      <a:pt x="47" y="78"/>
                    </a:lnTo>
                    <a:lnTo>
                      <a:pt x="47" y="66"/>
                    </a:lnTo>
                    <a:lnTo>
                      <a:pt x="47" y="66"/>
                    </a:lnTo>
                    <a:cubicBezTo>
                      <a:pt x="43" y="74"/>
                      <a:pt x="34" y="80"/>
                      <a:pt x="24" y="79"/>
                    </a:cubicBezTo>
                    <a:cubicBezTo>
                      <a:pt x="18" y="80"/>
                      <a:pt x="11" y="78"/>
                      <a:pt x="7" y="73"/>
                    </a:cubicBezTo>
                    <a:cubicBezTo>
                      <a:pt x="2" y="69"/>
                      <a:pt x="0" y="64"/>
                      <a:pt x="0" y="58"/>
                    </a:cubicBezTo>
                    <a:cubicBezTo>
                      <a:pt x="0" y="44"/>
                      <a:pt x="8" y="36"/>
                      <a:pt x="25" y="33"/>
                    </a:cubicBezTo>
                    <a:lnTo>
                      <a:pt x="48" y="30"/>
                    </a:lnTo>
                    <a:cubicBezTo>
                      <a:pt x="48" y="17"/>
                      <a:pt x="43" y="10"/>
                      <a:pt x="32" y="10"/>
                    </a:cubicBezTo>
                    <a:cubicBezTo>
                      <a:pt x="23" y="10"/>
                      <a:pt x="14" y="14"/>
                      <a:pt x="7" y="20"/>
                    </a:cubicBezTo>
                    <a:lnTo>
                      <a:pt x="7" y="7"/>
                    </a:lnTo>
                    <a:cubicBezTo>
                      <a:pt x="15" y="2"/>
                      <a:pt x="23" y="0"/>
                      <a:pt x="32" y="0"/>
                    </a:cubicBezTo>
                    <a:cubicBezTo>
                      <a:pt x="50" y="0"/>
                      <a:pt x="59" y="9"/>
                      <a:pt x="59" y="28"/>
                    </a:cubicBezTo>
                    <a:lnTo>
                      <a:pt x="60" y="78"/>
                    </a:lnTo>
                    <a:close/>
                    <a:moveTo>
                      <a:pt x="47" y="40"/>
                    </a:moveTo>
                    <a:lnTo>
                      <a:pt x="29" y="42"/>
                    </a:lnTo>
                    <a:cubicBezTo>
                      <a:pt x="25" y="43"/>
                      <a:pt x="20" y="44"/>
                      <a:pt x="17" y="47"/>
                    </a:cubicBezTo>
                    <a:cubicBezTo>
                      <a:pt x="14" y="49"/>
                      <a:pt x="12" y="53"/>
                      <a:pt x="12" y="57"/>
                    </a:cubicBezTo>
                    <a:cubicBezTo>
                      <a:pt x="12" y="61"/>
                      <a:pt x="14" y="64"/>
                      <a:pt x="16" y="66"/>
                    </a:cubicBezTo>
                    <a:cubicBezTo>
                      <a:pt x="19" y="69"/>
                      <a:pt x="23" y="70"/>
                      <a:pt x="27" y="70"/>
                    </a:cubicBezTo>
                    <a:cubicBezTo>
                      <a:pt x="32" y="70"/>
                      <a:pt x="38" y="67"/>
                      <a:pt x="42" y="63"/>
                    </a:cubicBezTo>
                    <a:cubicBezTo>
                      <a:pt x="45" y="59"/>
                      <a:pt x="47" y="53"/>
                      <a:pt x="47" y="48"/>
                    </a:cubicBez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58">
                <a:extLst>
                  <a:ext uri="{FF2B5EF4-FFF2-40B4-BE49-F238E27FC236}">
                    <a16:creationId xmlns:a16="http://schemas.microsoft.com/office/drawing/2014/main" id="{3B5AC839-19BC-4973-B5E1-C030D8E8D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2" y="2767"/>
                <a:ext cx="34" cy="47"/>
              </a:xfrm>
              <a:custGeom>
                <a:avLst/>
                <a:gdLst>
                  <a:gd name="T0" fmla="*/ 56 w 57"/>
                  <a:gd name="T1" fmla="*/ 74 h 80"/>
                  <a:gd name="T2" fmla="*/ 36 w 57"/>
                  <a:gd name="T3" fmla="*/ 79 h 80"/>
                  <a:gd name="T4" fmla="*/ 10 w 57"/>
                  <a:gd name="T5" fmla="*/ 69 h 80"/>
                  <a:gd name="T6" fmla="*/ 0 w 57"/>
                  <a:gd name="T7" fmla="*/ 42 h 80"/>
                  <a:gd name="T8" fmla="*/ 11 w 57"/>
                  <a:gd name="T9" fmla="*/ 12 h 80"/>
                  <a:gd name="T10" fmla="*/ 39 w 57"/>
                  <a:gd name="T11" fmla="*/ 1 h 80"/>
                  <a:gd name="T12" fmla="*/ 57 w 57"/>
                  <a:gd name="T13" fmla="*/ 5 h 80"/>
                  <a:gd name="T14" fmla="*/ 57 w 57"/>
                  <a:gd name="T15" fmla="*/ 17 h 80"/>
                  <a:gd name="T16" fmla="*/ 39 w 57"/>
                  <a:gd name="T17" fmla="*/ 11 h 80"/>
                  <a:gd name="T18" fmla="*/ 20 w 57"/>
                  <a:gd name="T19" fmla="*/ 19 h 80"/>
                  <a:gd name="T20" fmla="*/ 13 w 57"/>
                  <a:gd name="T21" fmla="*/ 41 h 80"/>
                  <a:gd name="T22" fmla="*/ 19 w 57"/>
                  <a:gd name="T23" fmla="*/ 62 h 80"/>
                  <a:gd name="T24" fmla="*/ 38 w 57"/>
                  <a:gd name="T25" fmla="*/ 70 h 80"/>
                  <a:gd name="T26" fmla="*/ 56 w 57"/>
                  <a:gd name="T27" fmla="*/ 63 h 80"/>
                  <a:gd name="T28" fmla="*/ 56 w 57"/>
                  <a:gd name="T29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0">
                    <a:moveTo>
                      <a:pt x="56" y="74"/>
                    </a:moveTo>
                    <a:cubicBezTo>
                      <a:pt x="50" y="78"/>
                      <a:pt x="43" y="80"/>
                      <a:pt x="36" y="79"/>
                    </a:cubicBezTo>
                    <a:cubicBezTo>
                      <a:pt x="26" y="80"/>
                      <a:pt x="17" y="76"/>
                      <a:pt x="10" y="69"/>
                    </a:cubicBezTo>
                    <a:cubicBezTo>
                      <a:pt x="3" y="62"/>
                      <a:pt x="0" y="52"/>
                      <a:pt x="0" y="42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39" y="1"/>
                    </a:cubicBezTo>
                    <a:cubicBezTo>
                      <a:pt x="45" y="1"/>
                      <a:pt x="51" y="2"/>
                      <a:pt x="57" y="5"/>
                    </a:cubicBezTo>
                    <a:lnTo>
                      <a:pt x="57" y="17"/>
                    </a:lnTo>
                    <a:cubicBezTo>
                      <a:pt x="51" y="13"/>
                      <a:pt x="45" y="11"/>
                      <a:pt x="39" y="11"/>
                    </a:cubicBezTo>
                    <a:cubicBezTo>
                      <a:pt x="32" y="11"/>
                      <a:pt x="25" y="14"/>
                      <a:pt x="20" y="19"/>
                    </a:cubicBezTo>
                    <a:cubicBezTo>
                      <a:pt x="15" y="25"/>
                      <a:pt x="12" y="33"/>
                      <a:pt x="13" y="41"/>
                    </a:cubicBezTo>
                    <a:cubicBezTo>
                      <a:pt x="12" y="49"/>
                      <a:pt x="15" y="56"/>
                      <a:pt x="19" y="62"/>
                    </a:cubicBezTo>
                    <a:cubicBezTo>
                      <a:pt x="24" y="67"/>
                      <a:pt x="31" y="70"/>
                      <a:pt x="38" y="70"/>
                    </a:cubicBezTo>
                    <a:cubicBezTo>
                      <a:pt x="45" y="69"/>
                      <a:pt x="51" y="67"/>
                      <a:pt x="56" y="63"/>
                    </a:cubicBezTo>
                    <a:lnTo>
                      <a:pt x="56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59">
                <a:extLst>
                  <a:ext uri="{FF2B5EF4-FFF2-40B4-BE49-F238E27FC236}">
                    <a16:creationId xmlns:a16="http://schemas.microsoft.com/office/drawing/2014/main" id="{5C9F8B7B-EEFD-4964-B3C1-837ACC6344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2" y="2767"/>
                <a:ext cx="39" cy="47"/>
              </a:xfrm>
              <a:custGeom>
                <a:avLst/>
                <a:gdLst>
                  <a:gd name="T0" fmla="*/ 67 w 67"/>
                  <a:gd name="T1" fmla="*/ 43 h 80"/>
                  <a:gd name="T2" fmla="*/ 14 w 67"/>
                  <a:gd name="T3" fmla="*/ 43 h 80"/>
                  <a:gd name="T4" fmla="*/ 20 w 67"/>
                  <a:gd name="T5" fmla="*/ 62 h 80"/>
                  <a:gd name="T6" fmla="*/ 38 w 67"/>
                  <a:gd name="T7" fmla="*/ 69 h 80"/>
                  <a:gd name="T8" fmla="*/ 61 w 67"/>
                  <a:gd name="T9" fmla="*/ 61 h 80"/>
                  <a:gd name="T10" fmla="*/ 61 w 67"/>
                  <a:gd name="T11" fmla="*/ 72 h 80"/>
                  <a:gd name="T12" fmla="*/ 35 w 67"/>
                  <a:gd name="T13" fmla="*/ 79 h 80"/>
                  <a:gd name="T14" fmla="*/ 10 w 67"/>
                  <a:gd name="T15" fmla="*/ 69 h 80"/>
                  <a:gd name="T16" fmla="*/ 1 w 67"/>
                  <a:gd name="T17" fmla="*/ 40 h 80"/>
                  <a:gd name="T18" fmla="*/ 11 w 67"/>
                  <a:gd name="T19" fmla="*/ 12 h 80"/>
                  <a:gd name="T20" fmla="*/ 36 w 67"/>
                  <a:gd name="T21" fmla="*/ 1 h 80"/>
                  <a:gd name="T22" fmla="*/ 59 w 67"/>
                  <a:gd name="T23" fmla="*/ 10 h 80"/>
                  <a:gd name="T24" fmla="*/ 67 w 67"/>
                  <a:gd name="T25" fmla="*/ 37 h 80"/>
                  <a:gd name="T26" fmla="*/ 67 w 67"/>
                  <a:gd name="T27" fmla="*/ 43 h 80"/>
                  <a:gd name="T28" fmla="*/ 54 w 67"/>
                  <a:gd name="T29" fmla="*/ 33 h 80"/>
                  <a:gd name="T30" fmla="*/ 49 w 67"/>
                  <a:gd name="T31" fmla="*/ 17 h 80"/>
                  <a:gd name="T32" fmla="*/ 35 w 67"/>
                  <a:gd name="T33" fmla="*/ 11 h 80"/>
                  <a:gd name="T34" fmla="*/ 21 w 67"/>
                  <a:gd name="T35" fmla="*/ 17 h 80"/>
                  <a:gd name="T36" fmla="*/ 14 w 67"/>
                  <a:gd name="T37" fmla="*/ 33 h 80"/>
                  <a:gd name="T38" fmla="*/ 54 w 67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80">
                    <a:moveTo>
                      <a:pt x="67" y="43"/>
                    </a:moveTo>
                    <a:lnTo>
                      <a:pt x="14" y="43"/>
                    </a:lnTo>
                    <a:cubicBezTo>
                      <a:pt x="13" y="50"/>
                      <a:pt x="16" y="57"/>
                      <a:pt x="20" y="62"/>
                    </a:cubicBezTo>
                    <a:cubicBezTo>
                      <a:pt x="25" y="67"/>
                      <a:pt x="31" y="70"/>
                      <a:pt x="38" y="69"/>
                    </a:cubicBezTo>
                    <a:cubicBezTo>
                      <a:pt x="46" y="69"/>
                      <a:pt x="55" y="66"/>
                      <a:pt x="61" y="61"/>
                    </a:cubicBezTo>
                    <a:lnTo>
                      <a:pt x="61" y="72"/>
                    </a:lnTo>
                    <a:cubicBezTo>
                      <a:pt x="54" y="77"/>
                      <a:pt x="44" y="80"/>
                      <a:pt x="35" y="79"/>
                    </a:cubicBezTo>
                    <a:cubicBezTo>
                      <a:pt x="26" y="80"/>
                      <a:pt x="17" y="76"/>
                      <a:pt x="10" y="69"/>
                    </a:cubicBezTo>
                    <a:cubicBezTo>
                      <a:pt x="4" y="61"/>
                      <a:pt x="0" y="51"/>
                      <a:pt x="1" y="40"/>
                    </a:cubicBezTo>
                    <a:cubicBezTo>
                      <a:pt x="1" y="30"/>
                      <a:pt x="4" y="20"/>
                      <a:pt x="11" y="12"/>
                    </a:cubicBezTo>
                    <a:cubicBezTo>
                      <a:pt x="17" y="5"/>
                      <a:pt x="26" y="1"/>
                      <a:pt x="36" y="1"/>
                    </a:cubicBezTo>
                    <a:cubicBezTo>
                      <a:pt x="45" y="0"/>
                      <a:pt x="53" y="4"/>
                      <a:pt x="59" y="10"/>
                    </a:cubicBezTo>
                    <a:cubicBezTo>
                      <a:pt x="65" y="18"/>
                      <a:pt x="67" y="27"/>
                      <a:pt x="67" y="37"/>
                    </a:cubicBezTo>
                    <a:lnTo>
                      <a:pt x="67" y="43"/>
                    </a:lnTo>
                    <a:close/>
                    <a:moveTo>
                      <a:pt x="54" y="33"/>
                    </a:moveTo>
                    <a:cubicBezTo>
                      <a:pt x="54" y="27"/>
                      <a:pt x="52" y="21"/>
                      <a:pt x="49" y="17"/>
                    </a:cubicBezTo>
                    <a:cubicBezTo>
                      <a:pt x="45" y="13"/>
                      <a:pt x="40" y="11"/>
                      <a:pt x="35" y="11"/>
                    </a:cubicBezTo>
                    <a:cubicBezTo>
                      <a:pt x="30" y="11"/>
                      <a:pt x="24" y="13"/>
                      <a:pt x="21" y="17"/>
                    </a:cubicBezTo>
                    <a:cubicBezTo>
                      <a:pt x="17" y="21"/>
                      <a:pt x="14" y="27"/>
                      <a:pt x="14" y="33"/>
                    </a:cubicBezTo>
                    <a:lnTo>
                      <a:pt x="54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60">
                <a:extLst>
                  <a:ext uri="{FF2B5EF4-FFF2-40B4-BE49-F238E27FC236}">
                    <a16:creationId xmlns:a16="http://schemas.microsoft.com/office/drawing/2014/main" id="{0B0C9351-1254-487A-81E3-2F26202F3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0" y="2767"/>
                <a:ext cx="29" cy="47"/>
              </a:xfrm>
              <a:custGeom>
                <a:avLst/>
                <a:gdLst>
                  <a:gd name="T0" fmla="*/ 0 w 50"/>
                  <a:gd name="T1" fmla="*/ 74 h 79"/>
                  <a:gd name="T2" fmla="*/ 0 w 50"/>
                  <a:gd name="T3" fmla="*/ 61 h 79"/>
                  <a:gd name="T4" fmla="*/ 21 w 50"/>
                  <a:gd name="T5" fmla="*/ 69 h 79"/>
                  <a:gd name="T6" fmla="*/ 37 w 50"/>
                  <a:gd name="T7" fmla="*/ 58 h 79"/>
                  <a:gd name="T8" fmla="*/ 36 w 50"/>
                  <a:gd name="T9" fmla="*/ 53 h 79"/>
                  <a:gd name="T10" fmla="*/ 32 w 50"/>
                  <a:gd name="T11" fmla="*/ 49 h 79"/>
                  <a:gd name="T12" fmla="*/ 27 w 50"/>
                  <a:gd name="T13" fmla="*/ 46 h 79"/>
                  <a:gd name="T14" fmla="*/ 20 w 50"/>
                  <a:gd name="T15" fmla="*/ 44 h 79"/>
                  <a:gd name="T16" fmla="*/ 11 w 50"/>
                  <a:gd name="T17" fmla="*/ 40 h 79"/>
                  <a:gd name="T18" fmla="*/ 5 w 50"/>
                  <a:gd name="T19" fmla="*/ 35 h 79"/>
                  <a:gd name="T20" fmla="*/ 1 w 50"/>
                  <a:gd name="T21" fmla="*/ 29 h 79"/>
                  <a:gd name="T22" fmla="*/ 0 w 50"/>
                  <a:gd name="T23" fmla="*/ 22 h 79"/>
                  <a:gd name="T24" fmla="*/ 2 w 50"/>
                  <a:gd name="T25" fmla="*/ 13 h 79"/>
                  <a:gd name="T26" fmla="*/ 8 w 50"/>
                  <a:gd name="T27" fmla="*/ 6 h 79"/>
                  <a:gd name="T28" fmla="*/ 18 w 50"/>
                  <a:gd name="T29" fmla="*/ 2 h 79"/>
                  <a:gd name="T30" fmla="*/ 28 w 50"/>
                  <a:gd name="T31" fmla="*/ 0 h 79"/>
                  <a:gd name="T32" fmla="*/ 46 w 50"/>
                  <a:gd name="T33" fmla="*/ 4 h 79"/>
                  <a:gd name="T34" fmla="*/ 46 w 50"/>
                  <a:gd name="T35" fmla="*/ 16 h 79"/>
                  <a:gd name="T36" fmla="*/ 27 w 50"/>
                  <a:gd name="T37" fmla="*/ 11 h 79"/>
                  <a:gd name="T38" fmla="*/ 21 w 50"/>
                  <a:gd name="T39" fmla="*/ 11 h 79"/>
                  <a:gd name="T40" fmla="*/ 16 w 50"/>
                  <a:gd name="T41" fmla="*/ 14 h 79"/>
                  <a:gd name="T42" fmla="*/ 13 w 50"/>
                  <a:gd name="T43" fmla="*/ 17 h 79"/>
                  <a:gd name="T44" fmla="*/ 12 w 50"/>
                  <a:gd name="T45" fmla="*/ 21 h 79"/>
                  <a:gd name="T46" fmla="*/ 13 w 50"/>
                  <a:gd name="T47" fmla="*/ 26 h 79"/>
                  <a:gd name="T48" fmla="*/ 16 w 50"/>
                  <a:gd name="T49" fmla="*/ 30 h 79"/>
                  <a:gd name="T50" fmla="*/ 21 w 50"/>
                  <a:gd name="T51" fmla="*/ 32 h 79"/>
                  <a:gd name="T52" fmla="*/ 28 w 50"/>
                  <a:gd name="T53" fmla="*/ 35 h 79"/>
                  <a:gd name="T54" fmla="*/ 37 w 50"/>
                  <a:gd name="T55" fmla="*/ 39 h 79"/>
                  <a:gd name="T56" fmla="*/ 43 w 50"/>
                  <a:gd name="T57" fmla="*/ 44 h 79"/>
                  <a:gd name="T58" fmla="*/ 49 w 50"/>
                  <a:gd name="T59" fmla="*/ 57 h 79"/>
                  <a:gd name="T60" fmla="*/ 47 w 50"/>
                  <a:gd name="T61" fmla="*/ 67 h 79"/>
                  <a:gd name="T62" fmla="*/ 40 w 50"/>
                  <a:gd name="T63" fmla="*/ 74 h 79"/>
                  <a:gd name="T64" fmla="*/ 31 w 50"/>
                  <a:gd name="T65" fmla="*/ 78 h 79"/>
                  <a:gd name="T66" fmla="*/ 20 w 50"/>
                  <a:gd name="T67" fmla="*/ 79 h 79"/>
                  <a:gd name="T68" fmla="*/ 0 w 50"/>
                  <a:gd name="T6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3" y="69"/>
                      <a:pt x="21" y="69"/>
                    </a:cubicBezTo>
                    <a:cubicBezTo>
                      <a:pt x="32" y="69"/>
                      <a:pt x="37" y="65"/>
                      <a:pt x="37" y="58"/>
                    </a:cubicBezTo>
                    <a:cubicBezTo>
                      <a:pt x="37" y="56"/>
                      <a:pt x="37" y="55"/>
                      <a:pt x="36" y="53"/>
                    </a:cubicBezTo>
                    <a:cubicBezTo>
                      <a:pt x="35" y="52"/>
                      <a:pt x="33" y="50"/>
                      <a:pt x="32" y="49"/>
                    </a:cubicBezTo>
                    <a:cubicBezTo>
                      <a:pt x="30" y="48"/>
                      <a:pt x="28" y="47"/>
                      <a:pt x="27" y="46"/>
                    </a:cubicBezTo>
                    <a:lnTo>
                      <a:pt x="20" y="44"/>
                    </a:lnTo>
                    <a:cubicBezTo>
                      <a:pt x="16" y="42"/>
                      <a:pt x="13" y="41"/>
                      <a:pt x="11" y="40"/>
                    </a:cubicBezTo>
                    <a:cubicBezTo>
                      <a:pt x="9" y="39"/>
                      <a:pt x="7" y="37"/>
                      <a:pt x="5" y="35"/>
                    </a:cubicBezTo>
                    <a:cubicBezTo>
                      <a:pt x="3" y="34"/>
                      <a:pt x="2" y="32"/>
                      <a:pt x="1" y="29"/>
                    </a:cubicBezTo>
                    <a:cubicBezTo>
                      <a:pt x="0" y="27"/>
                      <a:pt x="0" y="24"/>
                      <a:pt x="0" y="22"/>
                    </a:cubicBezTo>
                    <a:cubicBezTo>
                      <a:pt x="0" y="19"/>
                      <a:pt x="0" y="15"/>
                      <a:pt x="2" y="13"/>
                    </a:cubicBezTo>
                    <a:cubicBezTo>
                      <a:pt x="4" y="10"/>
                      <a:pt x="6" y="7"/>
                      <a:pt x="8" y="6"/>
                    </a:cubicBezTo>
                    <a:cubicBezTo>
                      <a:pt x="11" y="4"/>
                      <a:pt x="14" y="2"/>
                      <a:pt x="18" y="2"/>
                    </a:cubicBezTo>
                    <a:cubicBezTo>
                      <a:pt x="21" y="1"/>
                      <a:pt x="25" y="0"/>
                      <a:pt x="28" y="0"/>
                    </a:cubicBezTo>
                    <a:cubicBezTo>
                      <a:pt x="34" y="0"/>
                      <a:pt x="40" y="1"/>
                      <a:pt x="46" y="4"/>
                    </a:cubicBezTo>
                    <a:lnTo>
                      <a:pt x="46" y="16"/>
                    </a:lnTo>
                    <a:cubicBezTo>
                      <a:pt x="40" y="12"/>
                      <a:pt x="33" y="10"/>
                      <a:pt x="27" y="11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4"/>
                      <a:pt x="14" y="15"/>
                      <a:pt x="13" y="17"/>
                    </a:cubicBezTo>
                    <a:cubicBezTo>
                      <a:pt x="12" y="18"/>
                      <a:pt x="12" y="20"/>
                      <a:pt x="12" y="21"/>
                    </a:cubicBezTo>
                    <a:cubicBezTo>
                      <a:pt x="12" y="23"/>
                      <a:pt x="12" y="24"/>
                      <a:pt x="13" y="26"/>
                    </a:cubicBezTo>
                    <a:cubicBezTo>
                      <a:pt x="14" y="27"/>
                      <a:pt x="15" y="29"/>
                      <a:pt x="16" y="30"/>
                    </a:cubicBezTo>
                    <a:cubicBezTo>
                      <a:pt x="18" y="31"/>
                      <a:pt x="19" y="32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8"/>
                      <a:pt x="37" y="39"/>
                    </a:cubicBezTo>
                    <a:cubicBezTo>
                      <a:pt x="39" y="40"/>
                      <a:pt x="41" y="42"/>
                      <a:pt x="43" y="44"/>
                    </a:cubicBezTo>
                    <a:cubicBezTo>
                      <a:pt x="47" y="47"/>
                      <a:pt x="50" y="52"/>
                      <a:pt x="49" y="57"/>
                    </a:cubicBezTo>
                    <a:cubicBezTo>
                      <a:pt x="49" y="61"/>
                      <a:pt x="48" y="64"/>
                      <a:pt x="47" y="67"/>
                    </a:cubicBezTo>
                    <a:cubicBezTo>
                      <a:pt x="45" y="70"/>
                      <a:pt x="43" y="72"/>
                      <a:pt x="40" y="74"/>
                    </a:cubicBezTo>
                    <a:cubicBezTo>
                      <a:pt x="37" y="75"/>
                      <a:pt x="34" y="77"/>
                      <a:pt x="31" y="78"/>
                    </a:cubicBezTo>
                    <a:cubicBezTo>
                      <a:pt x="27" y="79"/>
                      <a:pt x="23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Rectangle 161">
                <a:extLst>
                  <a:ext uri="{FF2B5EF4-FFF2-40B4-BE49-F238E27FC236}">
                    <a16:creationId xmlns:a16="http://schemas.microsoft.com/office/drawing/2014/main" id="{022231B6-82AF-4477-9D08-F33ACD25B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" y="2785"/>
                <a:ext cx="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62">
                <a:extLst>
                  <a:ext uri="{FF2B5EF4-FFF2-40B4-BE49-F238E27FC236}">
                    <a16:creationId xmlns:a16="http://schemas.microsoft.com/office/drawing/2014/main" id="{FCF500F9-C38D-4A6D-8EA0-DB96F8578D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0" y="2864"/>
                <a:ext cx="40" cy="65"/>
              </a:xfrm>
              <a:custGeom>
                <a:avLst/>
                <a:gdLst>
                  <a:gd name="T0" fmla="*/ 12 w 69"/>
                  <a:gd name="T1" fmla="*/ 67 h 112"/>
                  <a:gd name="T2" fmla="*/ 12 w 69"/>
                  <a:gd name="T3" fmla="*/ 67 h 112"/>
                  <a:gd name="T4" fmla="*/ 12 w 69"/>
                  <a:gd name="T5" fmla="*/ 112 h 112"/>
                  <a:gd name="T6" fmla="*/ 0 w 69"/>
                  <a:gd name="T7" fmla="*/ 112 h 112"/>
                  <a:gd name="T8" fmla="*/ 0 w 69"/>
                  <a:gd name="T9" fmla="*/ 3 h 112"/>
                  <a:gd name="T10" fmla="*/ 12 w 69"/>
                  <a:gd name="T11" fmla="*/ 3 h 112"/>
                  <a:gd name="T12" fmla="*/ 12 w 69"/>
                  <a:gd name="T13" fmla="*/ 16 h 112"/>
                  <a:gd name="T14" fmla="*/ 12 w 69"/>
                  <a:gd name="T15" fmla="*/ 16 h 112"/>
                  <a:gd name="T16" fmla="*/ 38 w 69"/>
                  <a:gd name="T17" fmla="*/ 1 h 112"/>
                  <a:gd name="T18" fmla="*/ 61 w 69"/>
                  <a:gd name="T19" fmla="*/ 11 h 112"/>
                  <a:gd name="T20" fmla="*/ 69 w 69"/>
                  <a:gd name="T21" fmla="*/ 38 h 112"/>
                  <a:gd name="T22" fmla="*/ 60 w 69"/>
                  <a:gd name="T23" fmla="*/ 68 h 112"/>
                  <a:gd name="T24" fmla="*/ 35 w 69"/>
                  <a:gd name="T25" fmla="*/ 79 h 112"/>
                  <a:gd name="T26" fmla="*/ 12 w 69"/>
                  <a:gd name="T27" fmla="*/ 67 h 112"/>
                  <a:gd name="T28" fmla="*/ 12 w 69"/>
                  <a:gd name="T29" fmla="*/ 37 h 112"/>
                  <a:gd name="T30" fmla="*/ 12 w 69"/>
                  <a:gd name="T31" fmla="*/ 47 h 112"/>
                  <a:gd name="T32" fmla="*/ 18 w 69"/>
                  <a:gd name="T33" fmla="*/ 63 h 112"/>
                  <a:gd name="T34" fmla="*/ 51 w 69"/>
                  <a:gd name="T35" fmla="*/ 61 h 112"/>
                  <a:gd name="T36" fmla="*/ 57 w 69"/>
                  <a:gd name="T37" fmla="*/ 38 h 112"/>
                  <a:gd name="T38" fmla="*/ 51 w 69"/>
                  <a:gd name="T39" fmla="*/ 18 h 112"/>
                  <a:gd name="T40" fmla="*/ 35 w 69"/>
                  <a:gd name="T41" fmla="*/ 11 h 112"/>
                  <a:gd name="T42" fmla="*/ 18 w 69"/>
                  <a:gd name="T43" fmla="*/ 18 h 112"/>
                  <a:gd name="T44" fmla="*/ 12 w 69"/>
                  <a:gd name="T45" fmla="*/ 3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112">
                    <a:moveTo>
                      <a:pt x="12" y="67"/>
                    </a:moveTo>
                    <a:lnTo>
                      <a:pt x="12" y="67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0" y="3"/>
                    </a:lnTo>
                    <a:lnTo>
                      <a:pt x="12" y="3"/>
                    </a:lnTo>
                    <a:lnTo>
                      <a:pt x="12" y="16"/>
                    </a:lnTo>
                    <a:lnTo>
                      <a:pt x="12" y="16"/>
                    </a:lnTo>
                    <a:cubicBezTo>
                      <a:pt x="17" y="6"/>
                      <a:pt x="27" y="0"/>
                      <a:pt x="38" y="1"/>
                    </a:cubicBezTo>
                    <a:cubicBezTo>
                      <a:pt x="47" y="0"/>
                      <a:pt x="55" y="4"/>
                      <a:pt x="61" y="11"/>
                    </a:cubicBezTo>
                    <a:cubicBezTo>
                      <a:pt x="66" y="19"/>
                      <a:pt x="69" y="28"/>
                      <a:pt x="69" y="38"/>
                    </a:cubicBezTo>
                    <a:cubicBezTo>
                      <a:pt x="69" y="49"/>
                      <a:pt x="66" y="59"/>
                      <a:pt x="60" y="68"/>
                    </a:cubicBezTo>
                    <a:cubicBezTo>
                      <a:pt x="54" y="76"/>
                      <a:pt x="44" y="80"/>
                      <a:pt x="35" y="79"/>
                    </a:cubicBezTo>
                    <a:cubicBezTo>
                      <a:pt x="25" y="80"/>
                      <a:pt x="17" y="75"/>
                      <a:pt x="12" y="67"/>
                    </a:cubicBezTo>
                    <a:close/>
                    <a:moveTo>
                      <a:pt x="12" y="37"/>
                    </a:moveTo>
                    <a:lnTo>
                      <a:pt x="12" y="47"/>
                    </a:lnTo>
                    <a:cubicBezTo>
                      <a:pt x="12" y="53"/>
                      <a:pt x="14" y="59"/>
                      <a:pt x="18" y="63"/>
                    </a:cubicBezTo>
                    <a:cubicBezTo>
                      <a:pt x="27" y="72"/>
                      <a:pt x="43" y="71"/>
                      <a:pt x="51" y="61"/>
                    </a:cubicBezTo>
                    <a:cubicBezTo>
                      <a:pt x="55" y="54"/>
                      <a:pt x="57" y="46"/>
                      <a:pt x="57" y="38"/>
                    </a:cubicBezTo>
                    <a:cubicBezTo>
                      <a:pt x="57" y="31"/>
                      <a:pt x="55" y="24"/>
                      <a:pt x="51" y="18"/>
                    </a:cubicBezTo>
                    <a:cubicBezTo>
                      <a:pt x="47" y="13"/>
                      <a:pt x="41" y="11"/>
                      <a:pt x="35" y="11"/>
                    </a:cubicBezTo>
                    <a:cubicBezTo>
                      <a:pt x="29" y="11"/>
                      <a:pt x="23" y="13"/>
                      <a:pt x="18" y="18"/>
                    </a:cubicBezTo>
                    <a:cubicBezTo>
                      <a:pt x="14" y="23"/>
                      <a:pt x="11" y="30"/>
                      <a:pt x="12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63">
                <a:extLst>
                  <a:ext uri="{FF2B5EF4-FFF2-40B4-BE49-F238E27FC236}">
                    <a16:creationId xmlns:a16="http://schemas.microsoft.com/office/drawing/2014/main" id="{5B1EA1BF-A9B1-4E47-ABB6-195210AA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1" y="2864"/>
                <a:ext cx="23" cy="45"/>
              </a:xfrm>
              <a:custGeom>
                <a:avLst/>
                <a:gdLst>
                  <a:gd name="T0" fmla="*/ 39 w 39"/>
                  <a:gd name="T1" fmla="*/ 14 h 77"/>
                  <a:gd name="T2" fmla="*/ 30 w 39"/>
                  <a:gd name="T3" fmla="*/ 11 h 77"/>
                  <a:gd name="T4" fmla="*/ 18 w 39"/>
                  <a:gd name="T5" fmla="*/ 19 h 77"/>
                  <a:gd name="T6" fmla="*/ 12 w 39"/>
                  <a:gd name="T7" fmla="*/ 38 h 77"/>
                  <a:gd name="T8" fmla="*/ 12 w 39"/>
                  <a:gd name="T9" fmla="*/ 77 h 77"/>
                  <a:gd name="T10" fmla="*/ 0 w 39"/>
                  <a:gd name="T11" fmla="*/ 77 h 77"/>
                  <a:gd name="T12" fmla="*/ 0 w 39"/>
                  <a:gd name="T13" fmla="*/ 2 h 77"/>
                  <a:gd name="T14" fmla="*/ 12 w 39"/>
                  <a:gd name="T15" fmla="*/ 2 h 77"/>
                  <a:gd name="T16" fmla="*/ 12 w 39"/>
                  <a:gd name="T17" fmla="*/ 17 h 77"/>
                  <a:gd name="T18" fmla="*/ 12 w 39"/>
                  <a:gd name="T19" fmla="*/ 17 h 77"/>
                  <a:gd name="T20" fmla="*/ 20 w 39"/>
                  <a:gd name="T21" fmla="*/ 5 h 77"/>
                  <a:gd name="T22" fmla="*/ 32 w 39"/>
                  <a:gd name="T23" fmla="*/ 0 h 77"/>
                  <a:gd name="T24" fmla="*/ 39 w 39"/>
                  <a:gd name="T25" fmla="*/ 1 h 77"/>
                  <a:gd name="T26" fmla="*/ 39 w 39"/>
                  <a:gd name="T2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7">
                    <a:moveTo>
                      <a:pt x="39" y="14"/>
                    </a:moveTo>
                    <a:cubicBezTo>
                      <a:pt x="36" y="12"/>
                      <a:pt x="33" y="11"/>
                      <a:pt x="30" y="11"/>
                    </a:cubicBezTo>
                    <a:cubicBezTo>
                      <a:pt x="25" y="11"/>
                      <a:pt x="20" y="14"/>
                      <a:pt x="18" y="19"/>
                    </a:cubicBezTo>
                    <a:cubicBezTo>
                      <a:pt x="14" y="24"/>
                      <a:pt x="12" y="31"/>
                      <a:pt x="12" y="38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4" y="12"/>
                      <a:pt x="17" y="8"/>
                      <a:pt x="20" y="5"/>
                    </a:cubicBezTo>
                    <a:cubicBezTo>
                      <a:pt x="24" y="2"/>
                      <a:pt x="28" y="0"/>
                      <a:pt x="32" y="0"/>
                    </a:cubicBezTo>
                    <a:cubicBezTo>
                      <a:pt x="34" y="0"/>
                      <a:pt x="37" y="0"/>
                      <a:pt x="39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64">
                <a:extLst>
                  <a:ext uri="{FF2B5EF4-FFF2-40B4-BE49-F238E27FC236}">
                    <a16:creationId xmlns:a16="http://schemas.microsoft.com/office/drawing/2014/main" id="{8A164FFB-89A7-4393-BE01-077E4D06F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8" y="2864"/>
                <a:ext cx="44" cy="46"/>
              </a:xfrm>
              <a:custGeom>
                <a:avLst/>
                <a:gdLst>
                  <a:gd name="T0" fmla="*/ 38 w 75"/>
                  <a:gd name="T1" fmla="*/ 79 h 80"/>
                  <a:gd name="T2" fmla="*/ 11 w 75"/>
                  <a:gd name="T3" fmla="*/ 69 h 80"/>
                  <a:gd name="T4" fmla="*/ 1 w 75"/>
                  <a:gd name="T5" fmla="*/ 41 h 80"/>
                  <a:gd name="T6" fmla="*/ 11 w 75"/>
                  <a:gd name="T7" fmla="*/ 11 h 80"/>
                  <a:gd name="T8" fmla="*/ 39 w 75"/>
                  <a:gd name="T9" fmla="*/ 1 h 80"/>
                  <a:gd name="T10" fmla="*/ 65 w 75"/>
                  <a:gd name="T11" fmla="*/ 11 h 80"/>
                  <a:gd name="T12" fmla="*/ 75 w 75"/>
                  <a:gd name="T13" fmla="*/ 40 h 80"/>
                  <a:gd name="T14" fmla="*/ 65 w 75"/>
                  <a:gd name="T15" fmla="*/ 69 h 80"/>
                  <a:gd name="T16" fmla="*/ 38 w 75"/>
                  <a:gd name="T17" fmla="*/ 79 h 80"/>
                  <a:gd name="T18" fmla="*/ 38 w 75"/>
                  <a:gd name="T19" fmla="*/ 11 h 80"/>
                  <a:gd name="T20" fmla="*/ 20 w 75"/>
                  <a:gd name="T21" fmla="*/ 19 h 80"/>
                  <a:gd name="T22" fmla="*/ 13 w 75"/>
                  <a:gd name="T23" fmla="*/ 41 h 80"/>
                  <a:gd name="T24" fmla="*/ 20 w 75"/>
                  <a:gd name="T25" fmla="*/ 62 h 80"/>
                  <a:gd name="T26" fmla="*/ 38 w 75"/>
                  <a:gd name="T27" fmla="*/ 69 h 80"/>
                  <a:gd name="T28" fmla="*/ 56 w 75"/>
                  <a:gd name="T29" fmla="*/ 62 h 80"/>
                  <a:gd name="T30" fmla="*/ 62 w 75"/>
                  <a:gd name="T31" fmla="*/ 40 h 80"/>
                  <a:gd name="T32" fmla="*/ 56 w 75"/>
                  <a:gd name="T33" fmla="*/ 19 h 80"/>
                  <a:gd name="T34" fmla="*/ 38 w 75"/>
                  <a:gd name="T35" fmla="*/ 1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0">
                    <a:moveTo>
                      <a:pt x="38" y="79"/>
                    </a:moveTo>
                    <a:cubicBezTo>
                      <a:pt x="28" y="80"/>
                      <a:pt x="18" y="76"/>
                      <a:pt x="11" y="69"/>
                    </a:cubicBezTo>
                    <a:cubicBezTo>
                      <a:pt x="4" y="61"/>
                      <a:pt x="0" y="51"/>
                      <a:pt x="1" y="41"/>
                    </a:cubicBezTo>
                    <a:cubicBezTo>
                      <a:pt x="0" y="30"/>
                      <a:pt x="4" y="19"/>
                      <a:pt x="11" y="11"/>
                    </a:cubicBezTo>
                    <a:cubicBezTo>
                      <a:pt x="19" y="4"/>
                      <a:pt x="29" y="0"/>
                      <a:pt x="39" y="1"/>
                    </a:cubicBezTo>
                    <a:cubicBezTo>
                      <a:pt x="49" y="0"/>
                      <a:pt x="59" y="4"/>
                      <a:pt x="65" y="11"/>
                    </a:cubicBezTo>
                    <a:cubicBezTo>
                      <a:pt x="72" y="19"/>
                      <a:pt x="75" y="29"/>
                      <a:pt x="75" y="40"/>
                    </a:cubicBezTo>
                    <a:cubicBezTo>
                      <a:pt x="75" y="50"/>
                      <a:pt x="72" y="61"/>
                      <a:pt x="65" y="69"/>
                    </a:cubicBezTo>
                    <a:cubicBezTo>
                      <a:pt x="58" y="76"/>
                      <a:pt x="48" y="80"/>
                      <a:pt x="38" y="79"/>
                    </a:cubicBezTo>
                    <a:close/>
                    <a:moveTo>
                      <a:pt x="38" y="11"/>
                    </a:moveTo>
                    <a:cubicBezTo>
                      <a:pt x="31" y="11"/>
                      <a:pt x="25" y="13"/>
                      <a:pt x="20" y="19"/>
                    </a:cubicBezTo>
                    <a:cubicBezTo>
                      <a:pt x="15" y="25"/>
                      <a:pt x="13" y="33"/>
                      <a:pt x="13" y="41"/>
                    </a:cubicBezTo>
                    <a:cubicBezTo>
                      <a:pt x="13" y="48"/>
                      <a:pt x="15" y="56"/>
                      <a:pt x="20" y="62"/>
                    </a:cubicBezTo>
                    <a:cubicBezTo>
                      <a:pt x="25" y="67"/>
                      <a:pt x="31" y="70"/>
                      <a:pt x="38" y="69"/>
                    </a:cubicBezTo>
                    <a:cubicBezTo>
                      <a:pt x="45" y="70"/>
                      <a:pt x="52" y="67"/>
                      <a:pt x="56" y="62"/>
                    </a:cubicBezTo>
                    <a:cubicBezTo>
                      <a:pt x="61" y="55"/>
                      <a:pt x="63" y="48"/>
                      <a:pt x="62" y="40"/>
                    </a:cubicBezTo>
                    <a:cubicBezTo>
                      <a:pt x="63" y="32"/>
                      <a:pt x="61" y="25"/>
                      <a:pt x="56" y="19"/>
                    </a:cubicBezTo>
                    <a:cubicBezTo>
                      <a:pt x="52" y="13"/>
                      <a:pt x="45" y="11"/>
                      <a:pt x="38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65">
                <a:extLst>
                  <a:ext uri="{FF2B5EF4-FFF2-40B4-BE49-F238E27FC236}">
                    <a16:creationId xmlns:a16="http://schemas.microsoft.com/office/drawing/2014/main" id="{0BE8AE8F-43B3-421D-A5DD-44B336FC4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" y="2865"/>
                <a:ext cx="38" cy="44"/>
              </a:xfrm>
              <a:custGeom>
                <a:avLst/>
                <a:gdLst>
                  <a:gd name="T0" fmla="*/ 65 w 65"/>
                  <a:gd name="T1" fmla="*/ 0 h 75"/>
                  <a:gd name="T2" fmla="*/ 40 w 65"/>
                  <a:gd name="T3" fmla="*/ 37 h 75"/>
                  <a:gd name="T4" fmla="*/ 65 w 65"/>
                  <a:gd name="T5" fmla="*/ 75 h 75"/>
                  <a:gd name="T6" fmla="*/ 51 w 65"/>
                  <a:gd name="T7" fmla="*/ 75 h 75"/>
                  <a:gd name="T8" fmla="*/ 36 w 65"/>
                  <a:gd name="T9" fmla="*/ 50 h 75"/>
                  <a:gd name="T10" fmla="*/ 33 w 65"/>
                  <a:gd name="T11" fmla="*/ 45 h 75"/>
                  <a:gd name="T12" fmla="*/ 33 w 65"/>
                  <a:gd name="T13" fmla="*/ 45 h 75"/>
                  <a:gd name="T14" fmla="*/ 29 w 65"/>
                  <a:gd name="T15" fmla="*/ 50 h 75"/>
                  <a:gd name="T16" fmla="*/ 14 w 65"/>
                  <a:gd name="T17" fmla="*/ 75 h 75"/>
                  <a:gd name="T18" fmla="*/ 0 w 65"/>
                  <a:gd name="T19" fmla="*/ 75 h 75"/>
                  <a:gd name="T20" fmla="*/ 25 w 65"/>
                  <a:gd name="T21" fmla="*/ 38 h 75"/>
                  <a:gd name="T22" fmla="*/ 0 w 65"/>
                  <a:gd name="T23" fmla="*/ 0 h 75"/>
                  <a:gd name="T24" fmla="*/ 14 w 65"/>
                  <a:gd name="T25" fmla="*/ 0 h 75"/>
                  <a:gd name="T26" fmla="*/ 28 w 65"/>
                  <a:gd name="T27" fmla="*/ 25 h 75"/>
                  <a:gd name="T28" fmla="*/ 31 w 65"/>
                  <a:gd name="T29" fmla="*/ 31 h 75"/>
                  <a:gd name="T30" fmla="*/ 31 w 65"/>
                  <a:gd name="T31" fmla="*/ 31 h 75"/>
                  <a:gd name="T32" fmla="*/ 50 w 65"/>
                  <a:gd name="T33" fmla="*/ 0 h 75"/>
                  <a:gd name="T34" fmla="*/ 65 w 65"/>
                  <a:gd name="T3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5">
                    <a:moveTo>
                      <a:pt x="65" y="0"/>
                    </a:moveTo>
                    <a:lnTo>
                      <a:pt x="40" y="37"/>
                    </a:lnTo>
                    <a:lnTo>
                      <a:pt x="65" y="75"/>
                    </a:lnTo>
                    <a:lnTo>
                      <a:pt x="51" y="75"/>
                    </a:lnTo>
                    <a:lnTo>
                      <a:pt x="36" y="50"/>
                    </a:lnTo>
                    <a:cubicBezTo>
                      <a:pt x="35" y="49"/>
                      <a:pt x="34" y="47"/>
                      <a:pt x="33" y="45"/>
                    </a:cubicBezTo>
                    <a:lnTo>
                      <a:pt x="33" y="45"/>
                    </a:lnTo>
                    <a:lnTo>
                      <a:pt x="29" y="50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5" y="38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28" y="25"/>
                    </a:lnTo>
                    <a:cubicBezTo>
                      <a:pt x="29" y="27"/>
                      <a:pt x="30" y="29"/>
                      <a:pt x="31" y="31"/>
                    </a:cubicBezTo>
                    <a:lnTo>
                      <a:pt x="31" y="31"/>
                    </a:lnTo>
                    <a:lnTo>
                      <a:pt x="50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Freeform 166">
                <a:extLst>
                  <a:ext uri="{FF2B5EF4-FFF2-40B4-BE49-F238E27FC236}">
                    <a16:creationId xmlns:a16="http://schemas.microsoft.com/office/drawing/2014/main" id="{26DAD1F1-FBAB-45EB-BAF9-A6B26932F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2865"/>
                <a:ext cx="42" cy="65"/>
              </a:xfrm>
              <a:custGeom>
                <a:avLst/>
                <a:gdLst>
                  <a:gd name="T0" fmla="*/ 71 w 71"/>
                  <a:gd name="T1" fmla="*/ 0 h 110"/>
                  <a:gd name="T2" fmla="*/ 36 w 71"/>
                  <a:gd name="T3" fmla="*/ 87 h 110"/>
                  <a:gd name="T4" fmla="*/ 10 w 71"/>
                  <a:gd name="T5" fmla="*/ 110 h 110"/>
                  <a:gd name="T6" fmla="*/ 2 w 71"/>
                  <a:gd name="T7" fmla="*/ 109 h 110"/>
                  <a:gd name="T8" fmla="*/ 2 w 71"/>
                  <a:gd name="T9" fmla="*/ 99 h 110"/>
                  <a:gd name="T10" fmla="*/ 9 w 71"/>
                  <a:gd name="T11" fmla="*/ 100 h 110"/>
                  <a:gd name="T12" fmla="*/ 23 w 71"/>
                  <a:gd name="T13" fmla="*/ 89 h 110"/>
                  <a:gd name="T14" fmla="*/ 29 w 71"/>
                  <a:gd name="T15" fmla="*/ 75 h 110"/>
                  <a:gd name="T16" fmla="*/ 0 w 71"/>
                  <a:gd name="T17" fmla="*/ 0 h 110"/>
                  <a:gd name="T18" fmla="*/ 13 w 71"/>
                  <a:gd name="T19" fmla="*/ 0 h 110"/>
                  <a:gd name="T20" fmla="*/ 33 w 71"/>
                  <a:gd name="T21" fmla="*/ 58 h 110"/>
                  <a:gd name="T22" fmla="*/ 35 w 71"/>
                  <a:gd name="T23" fmla="*/ 63 h 110"/>
                  <a:gd name="T24" fmla="*/ 35 w 71"/>
                  <a:gd name="T25" fmla="*/ 63 h 110"/>
                  <a:gd name="T26" fmla="*/ 36 w 71"/>
                  <a:gd name="T27" fmla="*/ 58 h 110"/>
                  <a:gd name="T28" fmla="*/ 58 w 71"/>
                  <a:gd name="T29" fmla="*/ 0 h 110"/>
                  <a:gd name="T30" fmla="*/ 71 w 71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10">
                    <a:moveTo>
                      <a:pt x="71" y="0"/>
                    </a:moveTo>
                    <a:lnTo>
                      <a:pt x="36" y="87"/>
                    </a:lnTo>
                    <a:cubicBezTo>
                      <a:pt x="30" y="103"/>
                      <a:pt x="21" y="110"/>
                      <a:pt x="10" y="110"/>
                    </a:cubicBezTo>
                    <a:cubicBezTo>
                      <a:pt x="7" y="110"/>
                      <a:pt x="5" y="110"/>
                      <a:pt x="2" y="109"/>
                    </a:cubicBezTo>
                    <a:lnTo>
                      <a:pt x="2" y="99"/>
                    </a:lnTo>
                    <a:cubicBezTo>
                      <a:pt x="5" y="99"/>
                      <a:pt x="7" y="100"/>
                      <a:pt x="9" y="100"/>
                    </a:cubicBezTo>
                    <a:cubicBezTo>
                      <a:pt x="16" y="100"/>
                      <a:pt x="21" y="95"/>
                      <a:pt x="23" y="89"/>
                    </a:cubicBezTo>
                    <a:lnTo>
                      <a:pt x="29" y="7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3" y="58"/>
                    </a:lnTo>
                    <a:cubicBezTo>
                      <a:pt x="33" y="58"/>
                      <a:pt x="34" y="60"/>
                      <a:pt x="35" y="63"/>
                    </a:cubicBezTo>
                    <a:lnTo>
                      <a:pt x="35" y="63"/>
                    </a:lnTo>
                    <a:cubicBezTo>
                      <a:pt x="35" y="62"/>
                      <a:pt x="35" y="60"/>
                      <a:pt x="36" y="58"/>
                    </a:cubicBezTo>
                    <a:lnTo>
                      <a:pt x="58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Freeform 167">
                <a:extLst>
                  <a:ext uri="{FF2B5EF4-FFF2-40B4-BE49-F238E27FC236}">
                    <a16:creationId xmlns:a16="http://schemas.microsoft.com/office/drawing/2014/main" id="{B7E92772-E05B-424B-9F81-43019657B6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87" y="2749"/>
                <a:ext cx="41" cy="68"/>
              </a:xfrm>
              <a:custGeom>
                <a:avLst/>
                <a:gdLst>
                  <a:gd name="T0" fmla="*/ 70 w 70"/>
                  <a:gd name="T1" fmla="*/ 110 h 117"/>
                  <a:gd name="T2" fmla="*/ 57 w 70"/>
                  <a:gd name="T3" fmla="*/ 110 h 117"/>
                  <a:gd name="T4" fmla="*/ 57 w 70"/>
                  <a:gd name="T5" fmla="*/ 98 h 117"/>
                  <a:gd name="T6" fmla="*/ 57 w 70"/>
                  <a:gd name="T7" fmla="*/ 98 h 117"/>
                  <a:gd name="T8" fmla="*/ 9 w 70"/>
                  <a:gd name="T9" fmla="*/ 102 h 117"/>
                  <a:gd name="T10" fmla="*/ 0 w 70"/>
                  <a:gd name="T11" fmla="*/ 75 h 117"/>
                  <a:gd name="T12" fmla="*/ 10 w 70"/>
                  <a:gd name="T13" fmla="*/ 45 h 117"/>
                  <a:gd name="T14" fmla="*/ 35 w 70"/>
                  <a:gd name="T15" fmla="*/ 34 h 117"/>
                  <a:gd name="T16" fmla="*/ 57 w 70"/>
                  <a:gd name="T17" fmla="*/ 46 h 117"/>
                  <a:gd name="T18" fmla="*/ 57 w 70"/>
                  <a:gd name="T19" fmla="*/ 46 h 117"/>
                  <a:gd name="T20" fmla="*/ 57 w 70"/>
                  <a:gd name="T21" fmla="*/ 0 h 117"/>
                  <a:gd name="T22" fmla="*/ 70 w 70"/>
                  <a:gd name="T23" fmla="*/ 0 h 117"/>
                  <a:gd name="T24" fmla="*/ 70 w 70"/>
                  <a:gd name="T25" fmla="*/ 110 h 117"/>
                  <a:gd name="T26" fmla="*/ 57 w 70"/>
                  <a:gd name="T27" fmla="*/ 77 h 117"/>
                  <a:gd name="T28" fmla="*/ 57 w 70"/>
                  <a:gd name="T29" fmla="*/ 65 h 117"/>
                  <a:gd name="T30" fmla="*/ 51 w 70"/>
                  <a:gd name="T31" fmla="*/ 50 h 117"/>
                  <a:gd name="T32" fmla="*/ 19 w 70"/>
                  <a:gd name="T33" fmla="*/ 51 h 117"/>
                  <a:gd name="T34" fmla="*/ 12 w 70"/>
                  <a:gd name="T35" fmla="*/ 74 h 117"/>
                  <a:gd name="T36" fmla="*/ 19 w 70"/>
                  <a:gd name="T37" fmla="*/ 94 h 117"/>
                  <a:gd name="T38" fmla="*/ 35 w 70"/>
                  <a:gd name="T39" fmla="*/ 102 h 117"/>
                  <a:gd name="T40" fmla="*/ 51 w 70"/>
                  <a:gd name="T41" fmla="*/ 94 h 117"/>
                  <a:gd name="T42" fmla="*/ 58 w 70"/>
                  <a:gd name="T43" fmla="*/ 77 h 117"/>
                  <a:gd name="T44" fmla="*/ 57 w 70"/>
                  <a:gd name="T45" fmla="*/ 7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117">
                    <a:moveTo>
                      <a:pt x="70" y="110"/>
                    </a:moveTo>
                    <a:lnTo>
                      <a:pt x="57" y="110"/>
                    </a:lnTo>
                    <a:lnTo>
                      <a:pt x="57" y="98"/>
                    </a:lnTo>
                    <a:lnTo>
                      <a:pt x="57" y="98"/>
                    </a:lnTo>
                    <a:cubicBezTo>
                      <a:pt x="47" y="115"/>
                      <a:pt x="22" y="117"/>
                      <a:pt x="9" y="102"/>
                    </a:cubicBezTo>
                    <a:cubicBezTo>
                      <a:pt x="3" y="95"/>
                      <a:pt x="0" y="85"/>
                      <a:pt x="0" y="75"/>
                    </a:cubicBezTo>
                    <a:cubicBezTo>
                      <a:pt x="0" y="64"/>
                      <a:pt x="3" y="54"/>
                      <a:pt x="10" y="45"/>
                    </a:cubicBezTo>
                    <a:cubicBezTo>
                      <a:pt x="16" y="38"/>
                      <a:pt x="25" y="34"/>
                      <a:pt x="35" y="34"/>
                    </a:cubicBezTo>
                    <a:cubicBezTo>
                      <a:pt x="44" y="33"/>
                      <a:pt x="53" y="38"/>
                      <a:pt x="57" y="46"/>
                    </a:cubicBezTo>
                    <a:lnTo>
                      <a:pt x="57" y="46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0"/>
                    </a:lnTo>
                    <a:close/>
                    <a:moveTo>
                      <a:pt x="57" y="77"/>
                    </a:moveTo>
                    <a:lnTo>
                      <a:pt x="57" y="65"/>
                    </a:lnTo>
                    <a:cubicBezTo>
                      <a:pt x="57" y="59"/>
                      <a:pt x="55" y="54"/>
                      <a:pt x="51" y="50"/>
                    </a:cubicBezTo>
                    <a:cubicBezTo>
                      <a:pt x="42" y="41"/>
                      <a:pt x="27" y="41"/>
                      <a:pt x="19" y="51"/>
                    </a:cubicBezTo>
                    <a:cubicBezTo>
                      <a:pt x="14" y="58"/>
                      <a:pt x="12" y="66"/>
                      <a:pt x="12" y="74"/>
                    </a:cubicBezTo>
                    <a:cubicBezTo>
                      <a:pt x="12" y="81"/>
                      <a:pt x="14" y="88"/>
                      <a:pt x="19" y="94"/>
                    </a:cubicBezTo>
                    <a:cubicBezTo>
                      <a:pt x="22" y="99"/>
                      <a:pt x="28" y="102"/>
                      <a:pt x="35" y="102"/>
                    </a:cubicBezTo>
                    <a:cubicBezTo>
                      <a:pt x="41" y="102"/>
                      <a:pt x="47" y="99"/>
                      <a:pt x="51" y="94"/>
                    </a:cubicBezTo>
                    <a:cubicBezTo>
                      <a:pt x="55" y="89"/>
                      <a:pt x="58" y="83"/>
                      <a:pt x="58" y="77"/>
                    </a:cubicBezTo>
                    <a:lnTo>
                      <a:pt x="57" y="7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Freeform 168">
                <a:extLst>
                  <a:ext uri="{FF2B5EF4-FFF2-40B4-BE49-F238E27FC236}">
                    <a16:creationId xmlns:a16="http://schemas.microsoft.com/office/drawing/2014/main" id="{D66A3A3F-59A6-4D0A-8F5A-94D391E21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38" y="2768"/>
                <a:ext cx="40" cy="47"/>
              </a:xfrm>
              <a:custGeom>
                <a:avLst/>
                <a:gdLst>
                  <a:gd name="T0" fmla="*/ 66 w 67"/>
                  <a:gd name="T1" fmla="*/ 43 h 80"/>
                  <a:gd name="T2" fmla="*/ 13 w 67"/>
                  <a:gd name="T3" fmla="*/ 43 h 80"/>
                  <a:gd name="T4" fmla="*/ 20 w 67"/>
                  <a:gd name="T5" fmla="*/ 62 h 80"/>
                  <a:gd name="T6" fmla="*/ 38 w 67"/>
                  <a:gd name="T7" fmla="*/ 69 h 80"/>
                  <a:gd name="T8" fmla="*/ 61 w 67"/>
                  <a:gd name="T9" fmla="*/ 61 h 80"/>
                  <a:gd name="T10" fmla="*/ 61 w 67"/>
                  <a:gd name="T11" fmla="*/ 72 h 80"/>
                  <a:gd name="T12" fmla="*/ 35 w 67"/>
                  <a:gd name="T13" fmla="*/ 79 h 80"/>
                  <a:gd name="T14" fmla="*/ 10 w 67"/>
                  <a:gd name="T15" fmla="*/ 69 h 80"/>
                  <a:gd name="T16" fmla="*/ 1 w 67"/>
                  <a:gd name="T17" fmla="*/ 40 h 80"/>
                  <a:gd name="T18" fmla="*/ 11 w 67"/>
                  <a:gd name="T19" fmla="*/ 12 h 80"/>
                  <a:gd name="T20" fmla="*/ 36 w 67"/>
                  <a:gd name="T21" fmla="*/ 1 h 80"/>
                  <a:gd name="T22" fmla="*/ 59 w 67"/>
                  <a:gd name="T23" fmla="*/ 10 h 80"/>
                  <a:gd name="T24" fmla="*/ 67 w 67"/>
                  <a:gd name="T25" fmla="*/ 37 h 80"/>
                  <a:gd name="T26" fmla="*/ 66 w 67"/>
                  <a:gd name="T27" fmla="*/ 43 h 80"/>
                  <a:gd name="T28" fmla="*/ 54 w 67"/>
                  <a:gd name="T29" fmla="*/ 33 h 80"/>
                  <a:gd name="T30" fmla="*/ 49 w 67"/>
                  <a:gd name="T31" fmla="*/ 17 h 80"/>
                  <a:gd name="T32" fmla="*/ 35 w 67"/>
                  <a:gd name="T33" fmla="*/ 11 h 80"/>
                  <a:gd name="T34" fmla="*/ 21 w 67"/>
                  <a:gd name="T35" fmla="*/ 17 h 80"/>
                  <a:gd name="T36" fmla="*/ 13 w 67"/>
                  <a:gd name="T37" fmla="*/ 33 h 80"/>
                  <a:gd name="T38" fmla="*/ 54 w 67"/>
                  <a:gd name="T39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80">
                    <a:moveTo>
                      <a:pt x="66" y="43"/>
                    </a:moveTo>
                    <a:lnTo>
                      <a:pt x="13" y="43"/>
                    </a:lnTo>
                    <a:cubicBezTo>
                      <a:pt x="13" y="50"/>
                      <a:pt x="16" y="57"/>
                      <a:pt x="20" y="62"/>
                    </a:cubicBezTo>
                    <a:cubicBezTo>
                      <a:pt x="25" y="67"/>
                      <a:pt x="31" y="69"/>
                      <a:pt x="38" y="69"/>
                    </a:cubicBezTo>
                    <a:cubicBezTo>
                      <a:pt x="46" y="69"/>
                      <a:pt x="55" y="66"/>
                      <a:pt x="61" y="61"/>
                    </a:cubicBezTo>
                    <a:lnTo>
                      <a:pt x="61" y="72"/>
                    </a:lnTo>
                    <a:cubicBezTo>
                      <a:pt x="53" y="77"/>
                      <a:pt x="44" y="80"/>
                      <a:pt x="35" y="79"/>
                    </a:cubicBezTo>
                    <a:cubicBezTo>
                      <a:pt x="26" y="80"/>
                      <a:pt x="16" y="76"/>
                      <a:pt x="10" y="69"/>
                    </a:cubicBezTo>
                    <a:cubicBezTo>
                      <a:pt x="4" y="61"/>
                      <a:pt x="0" y="50"/>
                      <a:pt x="1" y="40"/>
                    </a:cubicBezTo>
                    <a:cubicBezTo>
                      <a:pt x="1" y="30"/>
                      <a:pt x="4" y="20"/>
                      <a:pt x="11" y="12"/>
                    </a:cubicBezTo>
                    <a:cubicBezTo>
                      <a:pt x="17" y="4"/>
                      <a:pt x="26" y="0"/>
                      <a:pt x="36" y="1"/>
                    </a:cubicBezTo>
                    <a:cubicBezTo>
                      <a:pt x="45" y="0"/>
                      <a:pt x="53" y="4"/>
                      <a:pt x="59" y="10"/>
                    </a:cubicBezTo>
                    <a:cubicBezTo>
                      <a:pt x="64" y="18"/>
                      <a:pt x="67" y="27"/>
                      <a:pt x="67" y="37"/>
                    </a:cubicBezTo>
                    <a:lnTo>
                      <a:pt x="66" y="43"/>
                    </a:lnTo>
                    <a:close/>
                    <a:moveTo>
                      <a:pt x="54" y="33"/>
                    </a:moveTo>
                    <a:cubicBezTo>
                      <a:pt x="54" y="27"/>
                      <a:pt x="52" y="21"/>
                      <a:pt x="49" y="17"/>
                    </a:cubicBezTo>
                    <a:cubicBezTo>
                      <a:pt x="45" y="13"/>
                      <a:pt x="40" y="10"/>
                      <a:pt x="35" y="11"/>
                    </a:cubicBezTo>
                    <a:cubicBezTo>
                      <a:pt x="30" y="11"/>
                      <a:pt x="24" y="13"/>
                      <a:pt x="21" y="17"/>
                    </a:cubicBezTo>
                    <a:cubicBezTo>
                      <a:pt x="17" y="21"/>
                      <a:pt x="14" y="27"/>
                      <a:pt x="13" y="33"/>
                    </a:cubicBezTo>
                    <a:lnTo>
                      <a:pt x="54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69">
                <a:extLst>
                  <a:ext uri="{FF2B5EF4-FFF2-40B4-BE49-F238E27FC236}">
                    <a16:creationId xmlns:a16="http://schemas.microsoft.com/office/drawing/2014/main" id="{614FBAAB-5C1B-4F3D-A85D-E7BC32BB4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2769"/>
                <a:ext cx="42" cy="44"/>
              </a:xfrm>
              <a:custGeom>
                <a:avLst/>
                <a:gdLst>
                  <a:gd name="T0" fmla="*/ 71 w 71"/>
                  <a:gd name="T1" fmla="*/ 0 h 75"/>
                  <a:gd name="T2" fmla="*/ 41 w 71"/>
                  <a:gd name="T3" fmla="*/ 75 h 75"/>
                  <a:gd name="T4" fmla="*/ 29 w 71"/>
                  <a:gd name="T5" fmla="*/ 75 h 75"/>
                  <a:gd name="T6" fmla="*/ 0 w 71"/>
                  <a:gd name="T7" fmla="*/ 0 h 75"/>
                  <a:gd name="T8" fmla="*/ 14 w 71"/>
                  <a:gd name="T9" fmla="*/ 0 h 75"/>
                  <a:gd name="T10" fmla="*/ 33 w 71"/>
                  <a:gd name="T11" fmla="*/ 55 h 75"/>
                  <a:gd name="T12" fmla="*/ 35 w 71"/>
                  <a:gd name="T13" fmla="*/ 65 h 75"/>
                  <a:gd name="T14" fmla="*/ 35 w 71"/>
                  <a:gd name="T15" fmla="*/ 65 h 75"/>
                  <a:gd name="T16" fmla="*/ 38 w 71"/>
                  <a:gd name="T17" fmla="*/ 55 h 75"/>
                  <a:gd name="T18" fmla="*/ 57 w 71"/>
                  <a:gd name="T19" fmla="*/ 0 h 75"/>
                  <a:gd name="T20" fmla="*/ 71 w 71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75">
                    <a:moveTo>
                      <a:pt x="71" y="0"/>
                    </a:moveTo>
                    <a:lnTo>
                      <a:pt x="41" y="75"/>
                    </a:lnTo>
                    <a:lnTo>
                      <a:pt x="29" y="75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33" y="55"/>
                    </a:lnTo>
                    <a:cubicBezTo>
                      <a:pt x="34" y="58"/>
                      <a:pt x="35" y="62"/>
                      <a:pt x="35" y="65"/>
                    </a:cubicBezTo>
                    <a:lnTo>
                      <a:pt x="35" y="65"/>
                    </a:lnTo>
                    <a:cubicBezTo>
                      <a:pt x="36" y="62"/>
                      <a:pt x="36" y="58"/>
                      <a:pt x="38" y="55"/>
                    </a:cubicBezTo>
                    <a:lnTo>
                      <a:pt x="57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Freeform 170">
                <a:extLst>
                  <a:ext uri="{FF2B5EF4-FFF2-40B4-BE49-F238E27FC236}">
                    <a16:creationId xmlns:a16="http://schemas.microsoft.com/office/drawing/2014/main" id="{DFA720D6-8E21-4E7D-A39D-AA78D2DA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768"/>
                <a:ext cx="28" cy="47"/>
              </a:xfrm>
              <a:custGeom>
                <a:avLst/>
                <a:gdLst>
                  <a:gd name="T0" fmla="*/ 0 w 49"/>
                  <a:gd name="T1" fmla="*/ 75 h 80"/>
                  <a:gd name="T2" fmla="*/ 0 w 49"/>
                  <a:gd name="T3" fmla="*/ 62 h 80"/>
                  <a:gd name="T4" fmla="*/ 21 w 49"/>
                  <a:gd name="T5" fmla="*/ 70 h 80"/>
                  <a:gd name="T6" fmla="*/ 37 w 49"/>
                  <a:gd name="T7" fmla="*/ 59 h 80"/>
                  <a:gd name="T8" fmla="*/ 36 w 49"/>
                  <a:gd name="T9" fmla="*/ 54 h 80"/>
                  <a:gd name="T10" fmla="*/ 32 w 49"/>
                  <a:gd name="T11" fmla="*/ 50 h 80"/>
                  <a:gd name="T12" fmla="*/ 26 w 49"/>
                  <a:gd name="T13" fmla="*/ 47 h 80"/>
                  <a:gd name="T14" fmla="*/ 20 w 49"/>
                  <a:gd name="T15" fmla="*/ 45 h 80"/>
                  <a:gd name="T16" fmla="*/ 11 w 49"/>
                  <a:gd name="T17" fmla="*/ 41 h 80"/>
                  <a:gd name="T18" fmla="*/ 5 w 49"/>
                  <a:gd name="T19" fmla="*/ 36 h 80"/>
                  <a:gd name="T20" fmla="*/ 1 w 49"/>
                  <a:gd name="T21" fmla="*/ 30 h 80"/>
                  <a:gd name="T22" fmla="*/ 0 w 49"/>
                  <a:gd name="T23" fmla="*/ 23 h 80"/>
                  <a:gd name="T24" fmla="*/ 2 w 49"/>
                  <a:gd name="T25" fmla="*/ 13 h 80"/>
                  <a:gd name="T26" fmla="*/ 8 w 49"/>
                  <a:gd name="T27" fmla="*/ 7 h 80"/>
                  <a:gd name="T28" fmla="*/ 18 w 49"/>
                  <a:gd name="T29" fmla="*/ 2 h 80"/>
                  <a:gd name="T30" fmla="*/ 46 w 49"/>
                  <a:gd name="T31" fmla="*/ 4 h 80"/>
                  <a:gd name="T32" fmla="*/ 46 w 49"/>
                  <a:gd name="T33" fmla="*/ 17 h 80"/>
                  <a:gd name="T34" fmla="*/ 27 w 49"/>
                  <a:gd name="T35" fmla="*/ 12 h 80"/>
                  <a:gd name="T36" fmla="*/ 21 w 49"/>
                  <a:gd name="T37" fmla="*/ 12 h 80"/>
                  <a:gd name="T38" fmla="*/ 16 w 49"/>
                  <a:gd name="T39" fmla="*/ 14 h 80"/>
                  <a:gd name="T40" fmla="*/ 13 w 49"/>
                  <a:gd name="T41" fmla="*/ 18 h 80"/>
                  <a:gd name="T42" fmla="*/ 12 w 49"/>
                  <a:gd name="T43" fmla="*/ 22 h 80"/>
                  <a:gd name="T44" fmla="*/ 13 w 49"/>
                  <a:gd name="T45" fmla="*/ 27 h 80"/>
                  <a:gd name="T46" fmla="*/ 16 w 49"/>
                  <a:gd name="T47" fmla="*/ 31 h 80"/>
                  <a:gd name="T48" fmla="*/ 21 w 49"/>
                  <a:gd name="T49" fmla="*/ 33 h 80"/>
                  <a:gd name="T50" fmla="*/ 28 w 49"/>
                  <a:gd name="T51" fmla="*/ 36 h 80"/>
                  <a:gd name="T52" fmla="*/ 37 w 49"/>
                  <a:gd name="T53" fmla="*/ 40 h 80"/>
                  <a:gd name="T54" fmla="*/ 43 w 49"/>
                  <a:gd name="T55" fmla="*/ 44 h 80"/>
                  <a:gd name="T56" fmla="*/ 48 w 49"/>
                  <a:gd name="T57" fmla="*/ 50 h 80"/>
                  <a:gd name="T58" fmla="*/ 49 w 49"/>
                  <a:gd name="T59" fmla="*/ 58 h 80"/>
                  <a:gd name="T60" fmla="*/ 47 w 49"/>
                  <a:gd name="T61" fmla="*/ 68 h 80"/>
                  <a:gd name="T62" fmla="*/ 40 w 49"/>
                  <a:gd name="T63" fmla="*/ 75 h 80"/>
                  <a:gd name="T64" fmla="*/ 31 w 49"/>
                  <a:gd name="T65" fmla="*/ 79 h 80"/>
                  <a:gd name="T66" fmla="*/ 19 w 49"/>
                  <a:gd name="T67" fmla="*/ 80 h 80"/>
                  <a:gd name="T68" fmla="*/ 0 w 49"/>
                  <a:gd name="T69" fmla="*/ 7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80">
                    <a:moveTo>
                      <a:pt x="0" y="75"/>
                    </a:moveTo>
                    <a:lnTo>
                      <a:pt x="0" y="62"/>
                    </a:lnTo>
                    <a:cubicBezTo>
                      <a:pt x="6" y="67"/>
                      <a:pt x="13" y="69"/>
                      <a:pt x="21" y="70"/>
                    </a:cubicBezTo>
                    <a:cubicBezTo>
                      <a:pt x="32" y="70"/>
                      <a:pt x="37" y="66"/>
                      <a:pt x="37" y="59"/>
                    </a:cubicBezTo>
                    <a:cubicBezTo>
                      <a:pt x="37" y="57"/>
                      <a:pt x="36" y="55"/>
                      <a:pt x="36" y="54"/>
                    </a:cubicBezTo>
                    <a:cubicBezTo>
                      <a:pt x="35" y="52"/>
                      <a:pt x="33" y="51"/>
                      <a:pt x="32" y="50"/>
                    </a:cubicBezTo>
                    <a:cubicBezTo>
                      <a:pt x="30" y="49"/>
                      <a:pt x="28" y="48"/>
                      <a:pt x="26" y="47"/>
                    </a:cubicBezTo>
                    <a:lnTo>
                      <a:pt x="20" y="45"/>
                    </a:lnTo>
                    <a:cubicBezTo>
                      <a:pt x="17" y="44"/>
                      <a:pt x="14" y="42"/>
                      <a:pt x="11" y="41"/>
                    </a:cubicBezTo>
                    <a:cubicBezTo>
                      <a:pt x="9" y="39"/>
                      <a:pt x="7" y="38"/>
                      <a:pt x="5" y="36"/>
                    </a:cubicBezTo>
                    <a:cubicBezTo>
                      <a:pt x="3" y="34"/>
                      <a:pt x="2" y="33"/>
                      <a:pt x="1" y="30"/>
                    </a:cubicBezTo>
                    <a:cubicBezTo>
                      <a:pt x="0" y="28"/>
                      <a:pt x="0" y="25"/>
                      <a:pt x="0" y="23"/>
                    </a:cubicBezTo>
                    <a:cubicBezTo>
                      <a:pt x="0" y="20"/>
                      <a:pt x="0" y="16"/>
                      <a:pt x="2" y="13"/>
                    </a:cubicBezTo>
                    <a:cubicBezTo>
                      <a:pt x="4" y="11"/>
                      <a:pt x="6" y="8"/>
                      <a:pt x="8" y="7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7" y="0"/>
                      <a:pt x="37" y="1"/>
                      <a:pt x="46" y="4"/>
                    </a:cubicBezTo>
                    <a:lnTo>
                      <a:pt x="46" y="17"/>
                    </a:lnTo>
                    <a:cubicBezTo>
                      <a:pt x="40" y="13"/>
                      <a:pt x="33" y="11"/>
                      <a:pt x="27" y="12"/>
                    </a:cubicBezTo>
                    <a:cubicBezTo>
                      <a:pt x="25" y="12"/>
                      <a:pt x="23" y="12"/>
                      <a:pt x="21" y="12"/>
                    </a:cubicBezTo>
                    <a:cubicBezTo>
                      <a:pt x="19" y="13"/>
                      <a:pt x="17" y="14"/>
                      <a:pt x="16" y="14"/>
                    </a:cubicBezTo>
                    <a:cubicBezTo>
                      <a:pt x="15" y="15"/>
                      <a:pt x="14" y="17"/>
                      <a:pt x="13" y="18"/>
                    </a:cubicBezTo>
                    <a:cubicBezTo>
                      <a:pt x="12" y="19"/>
                      <a:pt x="12" y="21"/>
                      <a:pt x="12" y="22"/>
                    </a:cubicBezTo>
                    <a:cubicBezTo>
                      <a:pt x="12" y="24"/>
                      <a:pt x="12" y="26"/>
                      <a:pt x="13" y="27"/>
                    </a:cubicBezTo>
                    <a:cubicBezTo>
                      <a:pt x="14" y="28"/>
                      <a:pt x="15" y="30"/>
                      <a:pt x="16" y="31"/>
                    </a:cubicBezTo>
                    <a:cubicBezTo>
                      <a:pt x="18" y="32"/>
                      <a:pt x="19" y="33"/>
                      <a:pt x="21" y="33"/>
                    </a:cubicBezTo>
                    <a:lnTo>
                      <a:pt x="28" y="36"/>
                    </a:lnTo>
                    <a:cubicBezTo>
                      <a:pt x="31" y="37"/>
                      <a:pt x="34" y="39"/>
                      <a:pt x="37" y="40"/>
                    </a:cubicBezTo>
                    <a:cubicBezTo>
                      <a:pt x="39" y="41"/>
                      <a:pt x="41" y="43"/>
                      <a:pt x="43" y="44"/>
                    </a:cubicBezTo>
                    <a:cubicBezTo>
                      <a:pt x="45" y="46"/>
                      <a:pt x="47" y="48"/>
                      <a:pt x="48" y="50"/>
                    </a:cubicBezTo>
                    <a:cubicBezTo>
                      <a:pt x="49" y="53"/>
                      <a:pt x="49" y="56"/>
                      <a:pt x="49" y="58"/>
                    </a:cubicBezTo>
                    <a:cubicBezTo>
                      <a:pt x="49" y="62"/>
                      <a:pt x="48" y="65"/>
                      <a:pt x="47" y="68"/>
                    </a:cubicBezTo>
                    <a:cubicBezTo>
                      <a:pt x="45" y="71"/>
                      <a:pt x="43" y="73"/>
                      <a:pt x="40" y="75"/>
                    </a:cubicBezTo>
                    <a:cubicBezTo>
                      <a:pt x="37" y="77"/>
                      <a:pt x="34" y="78"/>
                      <a:pt x="31" y="79"/>
                    </a:cubicBezTo>
                    <a:cubicBezTo>
                      <a:pt x="27" y="80"/>
                      <a:pt x="23" y="80"/>
                      <a:pt x="19" y="80"/>
                    </a:cubicBezTo>
                    <a:cubicBezTo>
                      <a:pt x="13" y="80"/>
                      <a:pt x="6" y="78"/>
                      <a:pt x="0" y="75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Freeform 171">
                <a:extLst>
                  <a:ext uri="{FF2B5EF4-FFF2-40B4-BE49-F238E27FC236}">
                    <a16:creationId xmlns:a16="http://schemas.microsoft.com/office/drawing/2014/main" id="{921FF58D-DD24-4719-B64F-CCD4C76A37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7" y="2768"/>
                <a:ext cx="42" cy="66"/>
              </a:xfrm>
              <a:custGeom>
                <a:avLst/>
                <a:gdLst>
                  <a:gd name="T0" fmla="*/ 12 w 70"/>
                  <a:gd name="T1" fmla="*/ 67 h 112"/>
                  <a:gd name="T2" fmla="*/ 12 w 70"/>
                  <a:gd name="T3" fmla="*/ 67 h 112"/>
                  <a:gd name="T4" fmla="*/ 12 w 70"/>
                  <a:gd name="T5" fmla="*/ 112 h 112"/>
                  <a:gd name="T6" fmla="*/ 0 w 70"/>
                  <a:gd name="T7" fmla="*/ 112 h 112"/>
                  <a:gd name="T8" fmla="*/ 0 w 70"/>
                  <a:gd name="T9" fmla="*/ 2 h 112"/>
                  <a:gd name="T10" fmla="*/ 12 w 70"/>
                  <a:gd name="T11" fmla="*/ 2 h 112"/>
                  <a:gd name="T12" fmla="*/ 12 w 70"/>
                  <a:gd name="T13" fmla="*/ 16 h 112"/>
                  <a:gd name="T14" fmla="*/ 12 w 70"/>
                  <a:gd name="T15" fmla="*/ 16 h 112"/>
                  <a:gd name="T16" fmla="*/ 38 w 70"/>
                  <a:gd name="T17" fmla="*/ 1 h 112"/>
                  <a:gd name="T18" fmla="*/ 61 w 70"/>
                  <a:gd name="T19" fmla="*/ 11 h 112"/>
                  <a:gd name="T20" fmla="*/ 69 w 70"/>
                  <a:gd name="T21" fmla="*/ 38 h 112"/>
                  <a:gd name="T22" fmla="*/ 60 w 70"/>
                  <a:gd name="T23" fmla="*/ 68 h 112"/>
                  <a:gd name="T24" fmla="*/ 35 w 70"/>
                  <a:gd name="T25" fmla="*/ 79 h 112"/>
                  <a:gd name="T26" fmla="*/ 12 w 70"/>
                  <a:gd name="T27" fmla="*/ 67 h 112"/>
                  <a:gd name="T28" fmla="*/ 12 w 70"/>
                  <a:gd name="T29" fmla="*/ 36 h 112"/>
                  <a:gd name="T30" fmla="*/ 12 w 70"/>
                  <a:gd name="T31" fmla="*/ 47 h 112"/>
                  <a:gd name="T32" fmla="*/ 19 w 70"/>
                  <a:gd name="T33" fmla="*/ 63 h 112"/>
                  <a:gd name="T34" fmla="*/ 34 w 70"/>
                  <a:gd name="T35" fmla="*/ 69 h 112"/>
                  <a:gd name="T36" fmla="*/ 51 w 70"/>
                  <a:gd name="T37" fmla="*/ 61 h 112"/>
                  <a:gd name="T38" fmla="*/ 57 w 70"/>
                  <a:gd name="T39" fmla="*/ 38 h 112"/>
                  <a:gd name="T40" fmla="*/ 51 w 70"/>
                  <a:gd name="T41" fmla="*/ 18 h 112"/>
                  <a:gd name="T42" fmla="*/ 36 w 70"/>
                  <a:gd name="T43" fmla="*/ 11 h 112"/>
                  <a:gd name="T44" fmla="*/ 19 w 70"/>
                  <a:gd name="T45" fmla="*/ 18 h 112"/>
                  <a:gd name="T46" fmla="*/ 12 w 70"/>
                  <a:gd name="T47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2">
                    <a:moveTo>
                      <a:pt x="12" y="67"/>
                    </a:moveTo>
                    <a:lnTo>
                      <a:pt x="12" y="67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6"/>
                    </a:lnTo>
                    <a:lnTo>
                      <a:pt x="12" y="16"/>
                    </a:lnTo>
                    <a:cubicBezTo>
                      <a:pt x="17" y="6"/>
                      <a:pt x="27" y="0"/>
                      <a:pt x="38" y="1"/>
                    </a:cubicBezTo>
                    <a:cubicBezTo>
                      <a:pt x="47" y="0"/>
                      <a:pt x="55" y="4"/>
                      <a:pt x="61" y="11"/>
                    </a:cubicBezTo>
                    <a:cubicBezTo>
                      <a:pt x="67" y="19"/>
                      <a:pt x="70" y="28"/>
                      <a:pt x="69" y="38"/>
                    </a:cubicBezTo>
                    <a:cubicBezTo>
                      <a:pt x="70" y="49"/>
                      <a:pt x="66" y="59"/>
                      <a:pt x="60" y="68"/>
                    </a:cubicBezTo>
                    <a:cubicBezTo>
                      <a:pt x="54" y="75"/>
                      <a:pt x="45" y="80"/>
                      <a:pt x="35" y="79"/>
                    </a:cubicBezTo>
                    <a:cubicBezTo>
                      <a:pt x="26" y="79"/>
                      <a:pt x="17" y="75"/>
                      <a:pt x="12" y="67"/>
                    </a:cubicBezTo>
                    <a:close/>
                    <a:moveTo>
                      <a:pt x="12" y="36"/>
                    </a:moveTo>
                    <a:lnTo>
                      <a:pt x="12" y="47"/>
                    </a:lnTo>
                    <a:cubicBezTo>
                      <a:pt x="12" y="53"/>
                      <a:pt x="14" y="58"/>
                      <a:pt x="19" y="63"/>
                    </a:cubicBezTo>
                    <a:cubicBezTo>
                      <a:pt x="22" y="67"/>
                      <a:pt x="28" y="69"/>
                      <a:pt x="34" y="69"/>
                    </a:cubicBezTo>
                    <a:cubicBezTo>
                      <a:pt x="40" y="69"/>
                      <a:pt x="47" y="66"/>
                      <a:pt x="51" y="61"/>
                    </a:cubicBezTo>
                    <a:cubicBezTo>
                      <a:pt x="55" y="54"/>
                      <a:pt x="58" y="46"/>
                      <a:pt x="57" y="38"/>
                    </a:cubicBezTo>
                    <a:cubicBezTo>
                      <a:pt x="58" y="30"/>
                      <a:pt x="55" y="24"/>
                      <a:pt x="51" y="18"/>
                    </a:cubicBezTo>
                    <a:cubicBezTo>
                      <a:pt x="47" y="13"/>
                      <a:pt x="42" y="11"/>
                      <a:pt x="36" y="11"/>
                    </a:cubicBezTo>
                    <a:cubicBezTo>
                      <a:pt x="29" y="10"/>
                      <a:pt x="23" y="13"/>
                      <a:pt x="19" y="18"/>
                    </a:cubicBezTo>
                    <a:cubicBezTo>
                      <a:pt x="14" y="23"/>
                      <a:pt x="12" y="30"/>
                      <a:pt x="12" y="36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Freeform 172">
                <a:extLst>
                  <a:ext uri="{FF2B5EF4-FFF2-40B4-BE49-F238E27FC236}">
                    <a16:creationId xmlns:a16="http://schemas.microsoft.com/office/drawing/2014/main" id="{4B93E265-40BE-426E-A668-F4CAD67D3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6" y="2768"/>
                <a:ext cx="35" cy="46"/>
              </a:xfrm>
              <a:custGeom>
                <a:avLst/>
                <a:gdLst>
                  <a:gd name="T0" fmla="*/ 60 w 60"/>
                  <a:gd name="T1" fmla="*/ 77 h 79"/>
                  <a:gd name="T2" fmla="*/ 47 w 60"/>
                  <a:gd name="T3" fmla="*/ 77 h 79"/>
                  <a:gd name="T4" fmla="*/ 47 w 60"/>
                  <a:gd name="T5" fmla="*/ 66 h 79"/>
                  <a:gd name="T6" fmla="*/ 47 w 60"/>
                  <a:gd name="T7" fmla="*/ 66 h 79"/>
                  <a:gd name="T8" fmla="*/ 24 w 60"/>
                  <a:gd name="T9" fmla="*/ 79 h 79"/>
                  <a:gd name="T10" fmla="*/ 7 w 60"/>
                  <a:gd name="T11" fmla="*/ 73 h 79"/>
                  <a:gd name="T12" fmla="*/ 0 w 60"/>
                  <a:gd name="T13" fmla="*/ 58 h 79"/>
                  <a:gd name="T14" fmla="*/ 25 w 60"/>
                  <a:gd name="T15" fmla="*/ 33 h 79"/>
                  <a:gd name="T16" fmla="*/ 48 w 60"/>
                  <a:gd name="T17" fmla="*/ 29 h 79"/>
                  <a:gd name="T18" fmla="*/ 32 w 60"/>
                  <a:gd name="T19" fmla="*/ 10 h 79"/>
                  <a:gd name="T20" fmla="*/ 7 w 60"/>
                  <a:gd name="T21" fmla="*/ 20 h 79"/>
                  <a:gd name="T22" fmla="*/ 7 w 60"/>
                  <a:gd name="T23" fmla="*/ 7 h 79"/>
                  <a:gd name="T24" fmla="*/ 32 w 60"/>
                  <a:gd name="T25" fmla="*/ 0 h 79"/>
                  <a:gd name="T26" fmla="*/ 59 w 60"/>
                  <a:gd name="T27" fmla="*/ 28 h 79"/>
                  <a:gd name="T28" fmla="*/ 60 w 60"/>
                  <a:gd name="T29" fmla="*/ 77 h 79"/>
                  <a:gd name="T30" fmla="*/ 47 w 60"/>
                  <a:gd name="T31" fmla="*/ 40 h 79"/>
                  <a:gd name="T32" fmla="*/ 29 w 60"/>
                  <a:gd name="T33" fmla="*/ 42 h 79"/>
                  <a:gd name="T34" fmla="*/ 17 w 60"/>
                  <a:gd name="T35" fmla="*/ 47 h 79"/>
                  <a:gd name="T36" fmla="*/ 13 w 60"/>
                  <a:gd name="T37" fmla="*/ 57 h 79"/>
                  <a:gd name="T38" fmla="*/ 17 w 60"/>
                  <a:gd name="T39" fmla="*/ 66 h 79"/>
                  <a:gd name="T40" fmla="*/ 27 w 60"/>
                  <a:gd name="T41" fmla="*/ 69 h 79"/>
                  <a:gd name="T42" fmla="*/ 42 w 60"/>
                  <a:gd name="T43" fmla="*/ 63 h 79"/>
                  <a:gd name="T44" fmla="*/ 48 w 60"/>
                  <a:gd name="T45" fmla="*/ 47 h 79"/>
                  <a:gd name="T46" fmla="*/ 47 w 60"/>
                  <a:gd name="T47" fmla="*/ 4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79">
                    <a:moveTo>
                      <a:pt x="60" y="77"/>
                    </a:moveTo>
                    <a:lnTo>
                      <a:pt x="47" y="77"/>
                    </a:lnTo>
                    <a:lnTo>
                      <a:pt x="47" y="66"/>
                    </a:lnTo>
                    <a:lnTo>
                      <a:pt x="47" y="66"/>
                    </a:lnTo>
                    <a:cubicBezTo>
                      <a:pt x="43" y="74"/>
                      <a:pt x="34" y="79"/>
                      <a:pt x="24" y="79"/>
                    </a:cubicBezTo>
                    <a:cubicBezTo>
                      <a:pt x="18" y="79"/>
                      <a:pt x="12" y="77"/>
                      <a:pt x="7" y="73"/>
                    </a:cubicBezTo>
                    <a:cubicBezTo>
                      <a:pt x="2" y="69"/>
                      <a:pt x="0" y="63"/>
                      <a:pt x="0" y="58"/>
                    </a:cubicBezTo>
                    <a:cubicBezTo>
                      <a:pt x="0" y="44"/>
                      <a:pt x="9" y="35"/>
                      <a:pt x="25" y="33"/>
                    </a:cubicBezTo>
                    <a:lnTo>
                      <a:pt x="48" y="29"/>
                    </a:lnTo>
                    <a:cubicBezTo>
                      <a:pt x="48" y="17"/>
                      <a:pt x="43" y="10"/>
                      <a:pt x="32" y="10"/>
                    </a:cubicBezTo>
                    <a:cubicBezTo>
                      <a:pt x="23" y="10"/>
                      <a:pt x="14" y="13"/>
                      <a:pt x="7" y="20"/>
                    </a:cubicBezTo>
                    <a:lnTo>
                      <a:pt x="7" y="7"/>
                    </a:lnTo>
                    <a:cubicBezTo>
                      <a:pt x="15" y="2"/>
                      <a:pt x="24" y="0"/>
                      <a:pt x="32" y="0"/>
                    </a:cubicBezTo>
                    <a:cubicBezTo>
                      <a:pt x="50" y="0"/>
                      <a:pt x="59" y="9"/>
                      <a:pt x="59" y="28"/>
                    </a:cubicBezTo>
                    <a:lnTo>
                      <a:pt x="60" y="77"/>
                    </a:lnTo>
                    <a:close/>
                    <a:moveTo>
                      <a:pt x="47" y="40"/>
                    </a:moveTo>
                    <a:lnTo>
                      <a:pt x="29" y="42"/>
                    </a:lnTo>
                    <a:cubicBezTo>
                      <a:pt x="25" y="43"/>
                      <a:pt x="21" y="44"/>
                      <a:pt x="17" y="47"/>
                    </a:cubicBezTo>
                    <a:cubicBezTo>
                      <a:pt x="14" y="49"/>
                      <a:pt x="12" y="53"/>
                      <a:pt x="13" y="57"/>
                    </a:cubicBezTo>
                    <a:cubicBezTo>
                      <a:pt x="12" y="60"/>
                      <a:pt x="14" y="64"/>
                      <a:pt x="17" y="66"/>
                    </a:cubicBezTo>
                    <a:cubicBezTo>
                      <a:pt x="19" y="68"/>
                      <a:pt x="23" y="70"/>
                      <a:pt x="27" y="69"/>
                    </a:cubicBezTo>
                    <a:cubicBezTo>
                      <a:pt x="32" y="70"/>
                      <a:pt x="38" y="67"/>
                      <a:pt x="42" y="63"/>
                    </a:cubicBezTo>
                    <a:cubicBezTo>
                      <a:pt x="46" y="59"/>
                      <a:pt x="48" y="53"/>
                      <a:pt x="48" y="47"/>
                    </a:cubicBez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Freeform 173">
                <a:extLst>
                  <a:ext uri="{FF2B5EF4-FFF2-40B4-BE49-F238E27FC236}">
                    <a16:creationId xmlns:a16="http://schemas.microsoft.com/office/drawing/2014/main" id="{0C75A01E-8FC6-4FAF-A1AA-3624E93AB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" y="2768"/>
                <a:ext cx="33" cy="47"/>
              </a:xfrm>
              <a:custGeom>
                <a:avLst/>
                <a:gdLst>
                  <a:gd name="T0" fmla="*/ 57 w 57"/>
                  <a:gd name="T1" fmla="*/ 74 h 80"/>
                  <a:gd name="T2" fmla="*/ 36 w 57"/>
                  <a:gd name="T3" fmla="*/ 79 h 80"/>
                  <a:gd name="T4" fmla="*/ 10 w 57"/>
                  <a:gd name="T5" fmla="*/ 69 h 80"/>
                  <a:gd name="T6" fmla="*/ 0 w 57"/>
                  <a:gd name="T7" fmla="*/ 42 h 80"/>
                  <a:gd name="T8" fmla="*/ 11 w 57"/>
                  <a:gd name="T9" fmla="*/ 12 h 80"/>
                  <a:gd name="T10" fmla="*/ 39 w 57"/>
                  <a:gd name="T11" fmla="*/ 1 h 80"/>
                  <a:gd name="T12" fmla="*/ 57 w 57"/>
                  <a:gd name="T13" fmla="*/ 4 h 80"/>
                  <a:gd name="T14" fmla="*/ 57 w 57"/>
                  <a:gd name="T15" fmla="*/ 17 h 80"/>
                  <a:gd name="T16" fmla="*/ 39 w 57"/>
                  <a:gd name="T17" fmla="*/ 11 h 80"/>
                  <a:gd name="T18" fmla="*/ 20 w 57"/>
                  <a:gd name="T19" fmla="*/ 19 h 80"/>
                  <a:gd name="T20" fmla="*/ 13 w 57"/>
                  <a:gd name="T21" fmla="*/ 41 h 80"/>
                  <a:gd name="T22" fmla="*/ 20 w 57"/>
                  <a:gd name="T23" fmla="*/ 62 h 80"/>
                  <a:gd name="T24" fmla="*/ 38 w 57"/>
                  <a:gd name="T25" fmla="*/ 69 h 80"/>
                  <a:gd name="T26" fmla="*/ 57 w 57"/>
                  <a:gd name="T27" fmla="*/ 63 h 80"/>
                  <a:gd name="T28" fmla="*/ 57 w 57"/>
                  <a:gd name="T29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0">
                    <a:moveTo>
                      <a:pt x="57" y="74"/>
                    </a:moveTo>
                    <a:cubicBezTo>
                      <a:pt x="50" y="78"/>
                      <a:pt x="43" y="79"/>
                      <a:pt x="36" y="79"/>
                    </a:cubicBezTo>
                    <a:cubicBezTo>
                      <a:pt x="26" y="80"/>
                      <a:pt x="17" y="76"/>
                      <a:pt x="10" y="69"/>
                    </a:cubicBezTo>
                    <a:cubicBezTo>
                      <a:pt x="3" y="61"/>
                      <a:pt x="0" y="52"/>
                      <a:pt x="0" y="42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9" y="0"/>
                      <a:pt x="39" y="1"/>
                    </a:cubicBezTo>
                    <a:cubicBezTo>
                      <a:pt x="45" y="1"/>
                      <a:pt x="51" y="2"/>
                      <a:pt x="57" y="4"/>
                    </a:cubicBezTo>
                    <a:lnTo>
                      <a:pt x="57" y="17"/>
                    </a:lnTo>
                    <a:cubicBezTo>
                      <a:pt x="51" y="13"/>
                      <a:pt x="45" y="11"/>
                      <a:pt x="39" y="11"/>
                    </a:cubicBezTo>
                    <a:cubicBezTo>
                      <a:pt x="32" y="11"/>
                      <a:pt x="25" y="14"/>
                      <a:pt x="20" y="19"/>
                    </a:cubicBezTo>
                    <a:cubicBezTo>
                      <a:pt x="15" y="25"/>
                      <a:pt x="12" y="33"/>
                      <a:pt x="13" y="41"/>
                    </a:cubicBezTo>
                    <a:cubicBezTo>
                      <a:pt x="12" y="48"/>
                      <a:pt x="15" y="56"/>
                      <a:pt x="20" y="62"/>
                    </a:cubicBezTo>
                    <a:cubicBezTo>
                      <a:pt x="24" y="67"/>
                      <a:pt x="31" y="69"/>
                      <a:pt x="38" y="69"/>
                    </a:cubicBezTo>
                    <a:cubicBezTo>
                      <a:pt x="45" y="69"/>
                      <a:pt x="51" y="67"/>
                      <a:pt x="57" y="63"/>
                    </a:cubicBezTo>
                    <a:lnTo>
                      <a:pt x="57" y="7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4">
                <a:extLst>
                  <a:ext uri="{FF2B5EF4-FFF2-40B4-BE49-F238E27FC236}">
                    <a16:creationId xmlns:a16="http://schemas.microsoft.com/office/drawing/2014/main" id="{FA69F428-0A6F-41D5-BA45-C73C40C9ED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" y="2769"/>
                <a:ext cx="40" cy="46"/>
              </a:xfrm>
              <a:custGeom>
                <a:avLst/>
                <a:gdLst>
                  <a:gd name="T0" fmla="*/ 66 w 67"/>
                  <a:gd name="T1" fmla="*/ 42 h 79"/>
                  <a:gd name="T2" fmla="*/ 13 w 67"/>
                  <a:gd name="T3" fmla="*/ 42 h 79"/>
                  <a:gd name="T4" fmla="*/ 20 w 67"/>
                  <a:gd name="T5" fmla="*/ 61 h 79"/>
                  <a:gd name="T6" fmla="*/ 38 w 67"/>
                  <a:gd name="T7" fmla="*/ 69 h 79"/>
                  <a:gd name="T8" fmla="*/ 61 w 67"/>
                  <a:gd name="T9" fmla="*/ 60 h 79"/>
                  <a:gd name="T10" fmla="*/ 61 w 67"/>
                  <a:gd name="T11" fmla="*/ 72 h 79"/>
                  <a:gd name="T12" fmla="*/ 35 w 67"/>
                  <a:gd name="T13" fmla="*/ 79 h 79"/>
                  <a:gd name="T14" fmla="*/ 10 w 67"/>
                  <a:gd name="T15" fmla="*/ 68 h 79"/>
                  <a:gd name="T16" fmla="*/ 1 w 67"/>
                  <a:gd name="T17" fmla="*/ 40 h 79"/>
                  <a:gd name="T18" fmla="*/ 11 w 67"/>
                  <a:gd name="T19" fmla="*/ 11 h 79"/>
                  <a:gd name="T20" fmla="*/ 36 w 67"/>
                  <a:gd name="T21" fmla="*/ 0 h 79"/>
                  <a:gd name="T22" fmla="*/ 58 w 67"/>
                  <a:gd name="T23" fmla="*/ 10 h 79"/>
                  <a:gd name="T24" fmla="*/ 66 w 67"/>
                  <a:gd name="T25" fmla="*/ 36 h 79"/>
                  <a:gd name="T26" fmla="*/ 66 w 67"/>
                  <a:gd name="T27" fmla="*/ 42 h 79"/>
                  <a:gd name="T28" fmla="*/ 54 w 67"/>
                  <a:gd name="T29" fmla="*/ 32 h 79"/>
                  <a:gd name="T30" fmla="*/ 49 w 67"/>
                  <a:gd name="T31" fmla="*/ 16 h 79"/>
                  <a:gd name="T32" fmla="*/ 35 w 67"/>
                  <a:gd name="T33" fmla="*/ 10 h 79"/>
                  <a:gd name="T34" fmla="*/ 21 w 67"/>
                  <a:gd name="T35" fmla="*/ 16 h 79"/>
                  <a:gd name="T36" fmla="*/ 13 w 67"/>
                  <a:gd name="T37" fmla="*/ 32 h 79"/>
                  <a:gd name="T38" fmla="*/ 54 w 67"/>
                  <a:gd name="T39" fmla="*/ 3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79">
                    <a:moveTo>
                      <a:pt x="66" y="42"/>
                    </a:moveTo>
                    <a:lnTo>
                      <a:pt x="13" y="42"/>
                    </a:lnTo>
                    <a:cubicBezTo>
                      <a:pt x="13" y="49"/>
                      <a:pt x="15" y="56"/>
                      <a:pt x="20" y="61"/>
                    </a:cubicBezTo>
                    <a:cubicBezTo>
                      <a:pt x="24" y="66"/>
                      <a:pt x="31" y="69"/>
                      <a:pt x="38" y="69"/>
                    </a:cubicBezTo>
                    <a:cubicBezTo>
                      <a:pt x="46" y="68"/>
                      <a:pt x="54" y="66"/>
                      <a:pt x="61" y="60"/>
                    </a:cubicBezTo>
                    <a:lnTo>
                      <a:pt x="61" y="72"/>
                    </a:lnTo>
                    <a:cubicBezTo>
                      <a:pt x="53" y="77"/>
                      <a:pt x="44" y="79"/>
                      <a:pt x="35" y="79"/>
                    </a:cubicBezTo>
                    <a:cubicBezTo>
                      <a:pt x="25" y="79"/>
                      <a:pt x="16" y="75"/>
                      <a:pt x="10" y="68"/>
                    </a:cubicBezTo>
                    <a:cubicBezTo>
                      <a:pt x="3" y="60"/>
                      <a:pt x="0" y="50"/>
                      <a:pt x="1" y="40"/>
                    </a:cubicBezTo>
                    <a:cubicBezTo>
                      <a:pt x="0" y="29"/>
                      <a:pt x="4" y="19"/>
                      <a:pt x="11" y="11"/>
                    </a:cubicBezTo>
                    <a:cubicBezTo>
                      <a:pt x="17" y="4"/>
                      <a:pt x="26" y="0"/>
                      <a:pt x="36" y="0"/>
                    </a:cubicBezTo>
                    <a:cubicBezTo>
                      <a:pt x="44" y="0"/>
                      <a:pt x="53" y="3"/>
                      <a:pt x="58" y="10"/>
                    </a:cubicBezTo>
                    <a:cubicBezTo>
                      <a:pt x="64" y="17"/>
                      <a:pt x="67" y="27"/>
                      <a:pt x="66" y="36"/>
                    </a:cubicBezTo>
                    <a:lnTo>
                      <a:pt x="66" y="42"/>
                    </a:lnTo>
                    <a:close/>
                    <a:moveTo>
                      <a:pt x="54" y="32"/>
                    </a:moveTo>
                    <a:cubicBezTo>
                      <a:pt x="54" y="26"/>
                      <a:pt x="52" y="20"/>
                      <a:pt x="49" y="16"/>
                    </a:cubicBezTo>
                    <a:cubicBezTo>
                      <a:pt x="45" y="12"/>
                      <a:pt x="40" y="9"/>
                      <a:pt x="35" y="10"/>
                    </a:cubicBezTo>
                    <a:cubicBezTo>
                      <a:pt x="29" y="10"/>
                      <a:pt x="24" y="12"/>
                      <a:pt x="21" y="16"/>
                    </a:cubicBezTo>
                    <a:cubicBezTo>
                      <a:pt x="16" y="20"/>
                      <a:pt x="14" y="26"/>
                      <a:pt x="13" y="32"/>
                    </a:cubicBezTo>
                    <a:lnTo>
                      <a:pt x="54" y="32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75">
                <a:extLst>
                  <a:ext uri="{FF2B5EF4-FFF2-40B4-BE49-F238E27FC236}">
                    <a16:creationId xmlns:a16="http://schemas.microsoft.com/office/drawing/2014/main" id="{507CFC7C-0A69-4F69-A692-4DF673FB2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2769"/>
                <a:ext cx="29" cy="46"/>
              </a:xfrm>
              <a:custGeom>
                <a:avLst/>
                <a:gdLst>
                  <a:gd name="T0" fmla="*/ 0 w 49"/>
                  <a:gd name="T1" fmla="*/ 74 h 79"/>
                  <a:gd name="T2" fmla="*/ 0 w 49"/>
                  <a:gd name="T3" fmla="*/ 61 h 79"/>
                  <a:gd name="T4" fmla="*/ 21 w 49"/>
                  <a:gd name="T5" fmla="*/ 68 h 79"/>
                  <a:gd name="T6" fmla="*/ 37 w 49"/>
                  <a:gd name="T7" fmla="*/ 58 h 79"/>
                  <a:gd name="T8" fmla="*/ 36 w 49"/>
                  <a:gd name="T9" fmla="*/ 53 h 79"/>
                  <a:gd name="T10" fmla="*/ 32 w 49"/>
                  <a:gd name="T11" fmla="*/ 49 h 79"/>
                  <a:gd name="T12" fmla="*/ 27 w 49"/>
                  <a:gd name="T13" fmla="*/ 46 h 79"/>
                  <a:gd name="T14" fmla="*/ 20 w 49"/>
                  <a:gd name="T15" fmla="*/ 44 h 79"/>
                  <a:gd name="T16" fmla="*/ 11 w 49"/>
                  <a:gd name="T17" fmla="*/ 40 h 79"/>
                  <a:gd name="T18" fmla="*/ 5 w 49"/>
                  <a:gd name="T19" fmla="*/ 35 h 79"/>
                  <a:gd name="T20" fmla="*/ 1 w 49"/>
                  <a:gd name="T21" fmla="*/ 29 h 79"/>
                  <a:gd name="T22" fmla="*/ 0 w 49"/>
                  <a:gd name="T23" fmla="*/ 22 h 79"/>
                  <a:gd name="T24" fmla="*/ 2 w 49"/>
                  <a:gd name="T25" fmla="*/ 12 h 79"/>
                  <a:gd name="T26" fmla="*/ 9 w 49"/>
                  <a:gd name="T27" fmla="*/ 5 h 79"/>
                  <a:gd name="T28" fmla="*/ 18 w 49"/>
                  <a:gd name="T29" fmla="*/ 1 h 79"/>
                  <a:gd name="T30" fmla="*/ 29 w 49"/>
                  <a:gd name="T31" fmla="*/ 0 h 79"/>
                  <a:gd name="T32" fmla="*/ 46 w 49"/>
                  <a:gd name="T33" fmla="*/ 3 h 79"/>
                  <a:gd name="T34" fmla="*/ 46 w 49"/>
                  <a:gd name="T35" fmla="*/ 16 h 79"/>
                  <a:gd name="T36" fmla="*/ 27 w 49"/>
                  <a:gd name="T37" fmla="*/ 10 h 79"/>
                  <a:gd name="T38" fmla="*/ 21 w 49"/>
                  <a:gd name="T39" fmla="*/ 11 h 79"/>
                  <a:gd name="T40" fmla="*/ 16 w 49"/>
                  <a:gd name="T41" fmla="*/ 13 h 79"/>
                  <a:gd name="T42" fmla="*/ 13 w 49"/>
                  <a:gd name="T43" fmla="*/ 17 h 79"/>
                  <a:gd name="T44" fmla="*/ 12 w 49"/>
                  <a:gd name="T45" fmla="*/ 21 h 79"/>
                  <a:gd name="T46" fmla="*/ 13 w 49"/>
                  <a:gd name="T47" fmla="*/ 26 h 79"/>
                  <a:gd name="T48" fmla="*/ 16 w 49"/>
                  <a:gd name="T49" fmla="*/ 29 h 79"/>
                  <a:gd name="T50" fmla="*/ 21 w 49"/>
                  <a:gd name="T51" fmla="*/ 32 h 79"/>
                  <a:gd name="T52" fmla="*/ 28 w 49"/>
                  <a:gd name="T53" fmla="*/ 35 h 79"/>
                  <a:gd name="T54" fmla="*/ 37 w 49"/>
                  <a:gd name="T55" fmla="*/ 39 h 79"/>
                  <a:gd name="T56" fmla="*/ 44 w 49"/>
                  <a:gd name="T57" fmla="*/ 43 h 79"/>
                  <a:gd name="T58" fmla="*/ 48 w 49"/>
                  <a:gd name="T59" fmla="*/ 49 h 79"/>
                  <a:gd name="T60" fmla="*/ 49 w 49"/>
                  <a:gd name="T61" fmla="*/ 57 h 79"/>
                  <a:gd name="T62" fmla="*/ 47 w 49"/>
                  <a:gd name="T63" fmla="*/ 67 h 79"/>
                  <a:gd name="T64" fmla="*/ 40 w 49"/>
                  <a:gd name="T65" fmla="*/ 73 h 79"/>
                  <a:gd name="T66" fmla="*/ 31 w 49"/>
                  <a:gd name="T67" fmla="*/ 78 h 79"/>
                  <a:gd name="T68" fmla="*/ 20 w 49"/>
                  <a:gd name="T69" fmla="*/ 79 h 79"/>
                  <a:gd name="T70" fmla="*/ 0 w 49"/>
                  <a:gd name="T7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3" y="68"/>
                      <a:pt x="21" y="68"/>
                    </a:cubicBezTo>
                    <a:cubicBezTo>
                      <a:pt x="32" y="68"/>
                      <a:pt x="37" y="65"/>
                      <a:pt x="37" y="58"/>
                    </a:cubicBezTo>
                    <a:cubicBezTo>
                      <a:pt x="37" y="56"/>
                      <a:pt x="37" y="54"/>
                      <a:pt x="36" y="53"/>
                    </a:cubicBezTo>
                    <a:cubicBezTo>
                      <a:pt x="35" y="51"/>
                      <a:pt x="34" y="50"/>
                      <a:pt x="32" y="49"/>
                    </a:cubicBezTo>
                    <a:cubicBezTo>
                      <a:pt x="30" y="48"/>
                      <a:pt x="29" y="47"/>
                      <a:pt x="27" y="46"/>
                    </a:cubicBezTo>
                    <a:lnTo>
                      <a:pt x="20" y="44"/>
                    </a:lnTo>
                    <a:cubicBezTo>
                      <a:pt x="17" y="42"/>
                      <a:pt x="14" y="41"/>
                      <a:pt x="11" y="40"/>
                    </a:cubicBezTo>
                    <a:cubicBezTo>
                      <a:pt x="9" y="38"/>
                      <a:pt x="7" y="37"/>
                      <a:pt x="5" y="35"/>
                    </a:cubicBezTo>
                    <a:cubicBezTo>
                      <a:pt x="3" y="33"/>
                      <a:pt x="2" y="31"/>
                      <a:pt x="1" y="29"/>
                    </a:cubicBezTo>
                    <a:cubicBezTo>
                      <a:pt x="0" y="27"/>
                      <a:pt x="0" y="24"/>
                      <a:pt x="0" y="22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4" y="10"/>
                      <a:pt x="6" y="7"/>
                      <a:pt x="9" y="5"/>
                    </a:cubicBezTo>
                    <a:cubicBezTo>
                      <a:pt x="12" y="4"/>
                      <a:pt x="15" y="2"/>
                      <a:pt x="18" y="1"/>
                    </a:cubicBezTo>
                    <a:cubicBezTo>
                      <a:pt x="21" y="0"/>
                      <a:pt x="25" y="0"/>
                      <a:pt x="29" y="0"/>
                    </a:cubicBezTo>
                    <a:cubicBezTo>
                      <a:pt x="35" y="0"/>
                      <a:pt x="41" y="1"/>
                      <a:pt x="46" y="3"/>
                    </a:cubicBezTo>
                    <a:lnTo>
                      <a:pt x="46" y="16"/>
                    </a:lnTo>
                    <a:cubicBezTo>
                      <a:pt x="40" y="12"/>
                      <a:pt x="34" y="10"/>
                      <a:pt x="27" y="10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19" y="12"/>
                      <a:pt x="18" y="12"/>
                      <a:pt x="16" y="13"/>
                    </a:cubicBezTo>
                    <a:cubicBezTo>
                      <a:pt x="15" y="14"/>
                      <a:pt x="14" y="15"/>
                      <a:pt x="13" y="17"/>
                    </a:cubicBezTo>
                    <a:cubicBezTo>
                      <a:pt x="13" y="18"/>
                      <a:pt x="12" y="20"/>
                      <a:pt x="12" y="21"/>
                    </a:cubicBezTo>
                    <a:cubicBezTo>
                      <a:pt x="12" y="23"/>
                      <a:pt x="12" y="24"/>
                      <a:pt x="13" y="26"/>
                    </a:cubicBezTo>
                    <a:cubicBezTo>
                      <a:pt x="14" y="27"/>
                      <a:pt x="15" y="29"/>
                      <a:pt x="16" y="29"/>
                    </a:cubicBezTo>
                    <a:cubicBezTo>
                      <a:pt x="18" y="31"/>
                      <a:pt x="20" y="31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7"/>
                      <a:pt x="37" y="39"/>
                    </a:cubicBezTo>
                    <a:cubicBezTo>
                      <a:pt x="39" y="40"/>
                      <a:pt x="42" y="42"/>
                      <a:pt x="44" y="43"/>
                    </a:cubicBezTo>
                    <a:cubicBezTo>
                      <a:pt x="45" y="45"/>
                      <a:pt x="47" y="47"/>
                      <a:pt x="48" y="49"/>
                    </a:cubicBezTo>
                    <a:cubicBezTo>
                      <a:pt x="49" y="52"/>
                      <a:pt x="49" y="54"/>
                      <a:pt x="49" y="57"/>
                    </a:cubicBezTo>
                    <a:cubicBezTo>
                      <a:pt x="49" y="60"/>
                      <a:pt x="49" y="64"/>
                      <a:pt x="47" y="67"/>
                    </a:cubicBezTo>
                    <a:cubicBezTo>
                      <a:pt x="45" y="69"/>
                      <a:pt x="43" y="72"/>
                      <a:pt x="40" y="73"/>
                    </a:cubicBezTo>
                    <a:cubicBezTo>
                      <a:pt x="38" y="75"/>
                      <a:pt x="34" y="77"/>
                      <a:pt x="31" y="78"/>
                    </a:cubicBezTo>
                    <a:cubicBezTo>
                      <a:pt x="27" y="78"/>
                      <a:pt x="24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Rectangle 176">
                <a:extLst>
                  <a:ext uri="{FF2B5EF4-FFF2-40B4-BE49-F238E27FC236}">
                    <a16:creationId xmlns:a16="http://schemas.microsoft.com/office/drawing/2014/main" id="{AEDCABE0-5E99-40F8-8A42-5C2F71DA5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2786"/>
                <a:ext cx="23" cy="6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77">
                <a:extLst>
                  <a:ext uri="{FF2B5EF4-FFF2-40B4-BE49-F238E27FC236}">
                    <a16:creationId xmlns:a16="http://schemas.microsoft.com/office/drawing/2014/main" id="{45CB8CBC-EAC1-482B-ACEA-46C8FBAF76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0" y="2865"/>
                <a:ext cx="40" cy="65"/>
              </a:xfrm>
              <a:custGeom>
                <a:avLst/>
                <a:gdLst>
                  <a:gd name="T0" fmla="*/ 12 w 69"/>
                  <a:gd name="T1" fmla="*/ 66 h 111"/>
                  <a:gd name="T2" fmla="*/ 12 w 69"/>
                  <a:gd name="T3" fmla="*/ 66 h 111"/>
                  <a:gd name="T4" fmla="*/ 12 w 69"/>
                  <a:gd name="T5" fmla="*/ 111 h 111"/>
                  <a:gd name="T6" fmla="*/ 0 w 69"/>
                  <a:gd name="T7" fmla="*/ 111 h 111"/>
                  <a:gd name="T8" fmla="*/ 0 w 69"/>
                  <a:gd name="T9" fmla="*/ 2 h 111"/>
                  <a:gd name="T10" fmla="*/ 12 w 69"/>
                  <a:gd name="T11" fmla="*/ 2 h 111"/>
                  <a:gd name="T12" fmla="*/ 12 w 69"/>
                  <a:gd name="T13" fmla="*/ 15 h 111"/>
                  <a:gd name="T14" fmla="*/ 12 w 69"/>
                  <a:gd name="T15" fmla="*/ 15 h 111"/>
                  <a:gd name="T16" fmla="*/ 38 w 69"/>
                  <a:gd name="T17" fmla="*/ 0 h 111"/>
                  <a:gd name="T18" fmla="*/ 61 w 69"/>
                  <a:gd name="T19" fmla="*/ 10 h 111"/>
                  <a:gd name="T20" fmla="*/ 69 w 69"/>
                  <a:gd name="T21" fmla="*/ 37 h 111"/>
                  <a:gd name="T22" fmla="*/ 60 w 69"/>
                  <a:gd name="T23" fmla="*/ 67 h 111"/>
                  <a:gd name="T24" fmla="*/ 35 w 69"/>
                  <a:gd name="T25" fmla="*/ 79 h 111"/>
                  <a:gd name="T26" fmla="*/ 12 w 69"/>
                  <a:gd name="T27" fmla="*/ 66 h 111"/>
                  <a:gd name="T28" fmla="*/ 12 w 69"/>
                  <a:gd name="T29" fmla="*/ 36 h 111"/>
                  <a:gd name="T30" fmla="*/ 12 w 69"/>
                  <a:gd name="T31" fmla="*/ 46 h 111"/>
                  <a:gd name="T32" fmla="*/ 18 w 69"/>
                  <a:gd name="T33" fmla="*/ 62 h 111"/>
                  <a:gd name="T34" fmla="*/ 51 w 69"/>
                  <a:gd name="T35" fmla="*/ 60 h 111"/>
                  <a:gd name="T36" fmla="*/ 57 w 69"/>
                  <a:gd name="T37" fmla="*/ 37 h 111"/>
                  <a:gd name="T38" fmla="*/ 51 w 69"/>
                  <a:gd name="T39" fmla="*/ 17 h 111"/>
                  <a:gd name="T40" fmla="*/ 35 w 69"/>
                  <a:gd name="T41" fmla="*/ 10 h 111"/>
                  <a:gd name="T42" fmla="*/ 19 w 69"/>
                  <a:gd name="T43" fmla="*/ 18 h 111"/>
                  <a:gd name="T44" fmla="*/ 12 w 69"/>
                  <a:gd name="T45" fmla="*/ 35 h 111"/>
                  <a:gd name="T46" fmla="*/ 12 w 69"/>
                  <a:gd name="T47" fmla="*/ 3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" h="111">
                    <a:moveTo>
                      <a:pt x="12" y="66"/>
                    </a:moveTo>
                    <a:lnTo>
                      <a:pt x="12" y="66"/>
                    </a:lnTo>
                    <a:lnTo>
                      <a:pt x="12" y="111"/>
                    </a:lnTo>
                    <a:lnTo>
                      <a:pt x="0" y="111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5"/>
                    </a:lnTo>
                    <a:lnTo>
                      <a:pt x="12" y="15"/>
                    </a:lnTo>
                    <a:cubicBezTo>
                      <a:pt x="17" y="6"/>
                      <a:pt x="27" y="0"/>
                      <a:pt x="38" y="0"/>
                    </a:cubicBezTo>
                    <a:cubicBezTo>
                      <a:pt x="47" y="0"/>
                      <a:pt x="55" y="3"/>
                      <a:pt x="61" y="10"/>
                    </a:cubicBezTo>
                    <a:cubicBezTo>
                      <a:pt x="66" y="18"/>
                      <a:pt x="69" y="28"/>
                      <a:pt x="69" y="37"/>
                    </a:cubicBezTo>
                    <a:cubicBezTo>
                      <a:pt x="69" y="48"/>
                      <a:pt x="66" y="59"/>
                      <a:pt x="60" y="67"/>
                    </a:cubicBezTo>
                    <a:cubicBezTo>
                      <a:pt x="54" y="75"/>
                      <a:pt x="44" y="79"/>
                      <a:pt x="35" y="79"/>
                    </a:cubicBezTo>
                    <a:cubicBezTo>
                      <a:pt x="25" y="79"/>
                      <a:pt x="17" y="74"/>
                      <a:pt x="12" y="66"/>
                    </a:cubicBezTo>
                    <a:close/>
                    <a:moveTo>
                      <a:pt x="12" y="36"/>
                    </a:moveTo>
                    <a:lnTo>
                      <a:pt x="12" y="46"/>
                    </a:lnTo>
                    <a:cubicBezTo>
                      <a:pt x="12" y="52"/>
                      <a:pt x="14" y="58"/>
                      <a:pt x="18" y="62"/>
                    </a:cubicBezTo>
                    <a:cubicBezTo>
                      <a:pt x="27" y="71"/>
                      <a:pt x="42" y="71"/>
                      <a:pt x="51" y="60"/>
                    </a:cubicBezTo>
                    <a:cubicBezTo>
                      <a:pt x="55" y="53"/>
                      <a:pt x="57" y="45"/>
                      <a:pt x="57" y="37"/>
                    </a:cubicBezTo>
                    <a:cubicBezTo>
                      <a:pt x="57" y="30"/>
                      <a:pt x="55" y="23"/>
                      <a:pt x="51" y="17"/>
                    </a:cubicBezTo>
                    <a:cubicBezTo>
                      <a:pt x="47" y="13"/>
                      <a:pt x="41" y="10"/>
                      <a:pt x="35" y="10"/>
                    </a:cubicBezTo>
                    <a:cubicBezTo>
                      <a:pt x="29" y="10"/>
                      <a:pt x="23" y="13"/>
                      <a:pt x="19" y="18"/>
                    </a:cubicBezTo>
                    <a:cubicBezTo>
                      <a:pt x="14" y="22"/>
                      <a:pt x="12" y="29"/>
                      <a:pt x="12" y="35"/>
                    </a:cubicBez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78">
                <a:extLst>
                  <a:ext uri="{FF2B5EF4-FFF2-40B4-BE49-F238E27FC236}">
                    <a16:creationId xmlns:a16="http://schemas.microsoft.com/office/drawing/2014/main" id="{699C816A-15BF-49C3-BE8A-5569A1FA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1" y="2865"/>
                <a:ext cx="23" cy="45"/>
              </a:xfrm>
              <a:custGeom>
                <a:avLst/>
                <a:gdLst>
                  <a:gd name="T0" fmla="*/ 39 w 39"/>
                  <a:gd name="T1" fmla="*/ 14 h 76"/>
                  <a:gd name="T2" fmla="*/ 30 w 39"/>
                  <a:gd name="T3" fmla="*/ 11 h 76"/>
                  <a:gd name="T4" fmla="*/ 18 w 39"/>
                  <a:gd name="T5" fmla="*/ 18 h 76"/>
                  <a:gd name="T6" fmla="*/ 12 w 39"/>
                  <a:gd name="T7" fmla="*/ 38 h 76"/>
                  <a:gd name="T8" fmla="*/ 12 w 39"/>
                  <a:gd name="T9" fmla="*/ 76 h 76"/>
                  <a:gd name="T10" fmla="*/ 0 w 39"/>
                  <a:gd name="T11" fmla="*/ 76 h 76"/>
                  <a:gd name="T12" fmla="*/ 0 w 39"/>
                  <a:gd name="T13" fmla="*/ 1 h 76"/>
                  <a:gd name="T14" fmla="*/ 12 w 39"/>
                  <a:gd name="T15" fmla="*/ 1 h 76"/>
                  <a:gd name="T16" fmla="*/ 12 w 39"/>
                  <a:gd name="T17" fmla="*/ 17 h 76"/>
                  <a:gd name="T18" fmla="*/ 12 w 39"/>
                  <a:gd name="T19" fmla="*/ 17 h 76"/>
                  <a:gd name="T20" fmla="*/ 20 w 39"/>
                  <a:gd name="T21" fmla="*/ 4 h 76"/>
                  <a:gd name="T22" fmla="*/ 32 w 39"/>
                  <a:gd name="T23" fmla="*/ 0 h 76"/>
                  <a:gd name="T24" fmla="*/ 39 w 39"/>
                  <a:gd name="T25" fmla="*/ 1 h 76"/>
                  <a:gd name="T26" fmla="*/ 39 w 39"/>
                  <a:gd name="T27" fmla="*/ 1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76">
                    <a:moveTo>
                      <a:pt x="39" y="14"/>
                    </a:moveTo>
                    <a:cubicBezTo>
                      <a:pt x="36" y="12"/>
                      <a:pt x="33" y="11"/>
                      <a:pt x="30" y="11"/>
                    </a:cubicBezTo>
                    <a:cubicBezTo>
                      <a:pt x="25" y="11"/>
                      <a:pt x="20" y="14"/>
                      <a:pt x="18" y="18"/>
                    </a:cubicBezTo>
                    <a:cubicBezTo>
                      <a:pt x="14" y="24"/>
                      <a:pt x="12" y="31"/>
                      <a:pt x="12" y="38"/>
                    </a:cubicBezTo>
                    <a:lnTo>
                      <a:pt x="12" y="76"/>
                    </a:lnTo>
                    <a:lnTo>
                      <a:pt x="0" y="76"/>
                    </a:lnTo>
                    <a:lnTo>
                      <a:pt x="0" y="1"/>
                    </a:lnTo>
                    <a:lnTo>
                      <a:pt x="12" y="1"/>
                    </a:lnTo>
                    <a:lnTo>
                      <a:pt x="12" y="17"/>
                    </a:lnTo>
                    <a:lnTo>
                      <a:pt x="12" y="17"/>
                    </a:lnTo>
                    <a:cubicBezTo>
                      <a:pt x="14" y="12"/>
                      <a:pt x="17" y="8"/>
                      <a:pt x="20" y="4"/>
                    </a:cubicBezTo>
                    <a:cubicBezTo>
                      <a:pt x="23" y="2"/>
                      <a:pt x="28" y="0"/>
                      <a:pt x="32" y="0"/>
                    </a:cubicBezTo>
                    <a:cubicBezTo>
                      <a:pt x="34" y="0"/>
                      <a:pt x="37" y="0"/>
                      <a:pt x="39" y="1"/>
                    </a:cubicBezTo>
                    <a:lnTo>
                      <a:pt x="39" y="1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79">
                <a:extLst>
                  <a:ext uri="{FF2B5EF4-FFF2-40B4-BE49-F238E27FC236}">
                    <a16:creationId xmlns:a16="http://schemas.microsoft.com/office/drawing/2014/main" id="{B3FBD022-DD31-4FA2-914B-48AD090F47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" y="2865"/>
                <a:ext cx="46" cy="47"/>
              </a:xfrm>
              <a:custGeom>
                <a:avLst/>
                <a:gdLst>
                  <a:gd name="T0" fmla="*/ 38 w 78"/>
                  <a:gd name="T1" fmla="*/ 80 h 80"/>
                  <a:gd name="T2" fmla="*/ 11 w 78"/>
                  <a:gd name="T3" fmla="*/ 69 h 80"/>
                  <a:gd name="T4" fmla="*/ 1 w 78"/>
                  <a:gd name="T5" fmla="*/ 41 h 80"/>
                  <a:gd name="T6" fmla="*/ 11 w 78"/>
                  <a:gd name="T7" fmla="*/ 12 h 80"/>
                  <a:gd name="T8" fmla="*/ 39 w 78"/>
                  <a:gd name="T9" fmla="*/ 1 h 80"/>
                  <a:gd name="T10" fmla="*/ 65 w 78"/>
                  <a:gd name="T11" fmla="*/ 11 h 80"/>
                  <a:gd name="T12" fmla="*/ 65 w 78"/>
                  <a:gd name="T13" fmla="*/ 69 h 80"/>
                  <a:gd name="T14" fmla="*/ 38 w 78"/>
                  <a:gd name="T15" fmla="*/ 80 h 80"/>
                  <a:gd name="T16" fmla="*/ 38 w 78"/>
                  <a:gd name="T17" fmla="*/ 11 h 80"/>
                  <a:gd name="T18" fmla="*/ 20 w 78"/>
                  <a:gd name="T19" fmla="*/ 19 h 80"/>
                  <a:gd name="T20" fmla="*/ 13 w 78"/>
                  <a:gd name="T21" fmla="*/ 41 h 80"/>
                  <a:gd name="T22" fmla="*/ 20 w 78"/>
                  <a:gd name="T23" fmla="*/ 62 h 80"/>
                  <a:gd name="T24" fmla="*/ 38 w 78"/>
                  <a:gd name="T25" fmla="*/ 69 h 80"/>
                  <a:gd name="T26" fmla="*/ 56 w 78"/>
                  <a:gd name="T27" fmla="*/ 62 h 80"/>
                  <a:gd name="T28" fmla="*/ 63 w 78"/>
                  <a:gd name="T29" fmla="*/ 40 h 80"/>
                  <a:gd name="T30" fmla="*/ 56 w 78"/>
                  <a:gd name="T31" fmla="*/ 19 h 80"/>
                  <a:gd name="T32" fmla="*/ 38 w 78"/>
                  <a:gd name="T33" fmla="*/ 1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8" y="80"/>
                    </a:moveTo>
                    <a:cubicBezTo>
                      <a:pt x="28" y="80"/>
                      <a:pt x="18" y="76"/>
                      <a:pt x="11" y="69"/>
                    </a:cubicBezTo>
                    <a:cubicBezTo>
                      <a:pt x="4" y="61"/>
                      <a:pt x="1" y="51"/>
                      <a:pt x="1" y="41"/>
                    </a:cubicBezTo>
                    <a:cubicBezTo>
                      <a:pt x="0" y="30"/>
                      <a:pt x="4" y="20"/>
                      <a:pt x="11" y="12"/>
                    </a:cubicBezTo>
                    <a:cubicBezTo>
                      <a:pt x="19" y="4"/>
                      <a:pt x="29" y="1"/>
                      <a:pt x="39" y="1"/>
                    </a:cubicBezTo>
                    <a:cubicBezTo>
                      <a:pt x="49" y="0"/>
                      <a:pt x="59" y="4"/>
                      <a:pt x="65" y="11"/>
                    </a:cubicBezTo>
                    <a:cubicBezTo>
                      <a:pt x="78" y="28"/>
                      <a:pt x="78" y="52"/>
                      <a:pt x="65" y="69"/>
                    </a:cubicBezTo>
                    <a:cubicBezTo>
                      <a:pt x="58" y="76"/>
                      <a:pt x="48" y="80"/>
                      <a:pt x="38" y="80"/>
                    </a:cubicBezTo>
                    <a:close/>
                    <a:moveTo>
                      <a:pt x="38" y="11"/>
                    </a:moveTo>
                    <a:cubicBezTo>
                      <a:pt x="31" y="11"/>
                      <a:pt x="25" y="14"/>
                      <a:pt x="20" y="19"/>
                    </a:cubicBezTo>
                    <a:cubicBezTo>
                      <a:pt x="15" y="25"/>
                      <a:pt x="13" y="33"/>
                      <a:pt x="13" y="41"/>
                    </a:cubicBezTo>
                    <a:cubicBezTo>
                      <a:pt x="13" y="48"/>
                      <a:pt x="15" y="56"/>
                      <a:pt x="20" y="62"/>
                    </a:cubicBezTo>
                    <a:cubicBezTo>
                      <a:pt x="25" y="67"/>
                      <a:pt x="31" y="70"/>
                      <a:pt x="38" y="69"/>
                    </a:cubicBezTo>
                    <a:cubicBezTo>
                      <a:pt x="45" y="70"/>
                      <a:pt x="52" y="67"/>
                      <a:pt x="56" y="62"/>
                    </a:cubicBezTo>
                    <a:cubicBezTo>
                      <a:pt x="61" y="56"/>
                      <a:pt x="63" y="48"/>
                      <a:pt x="63" y="40"/>
                    </a:cubicBezTo>
                    <a:cubicBezTo>
                      <a:pt x="63" y="33"/>
                      <a:pt x="61" y="25"/>
                      <a:pt x="56" y="19"/>
                    </a:cubicBezTo>
                    <a:cubicBezTo>
                      <a:pt x="52" y="13"/>
                      <a:pt x="45" y="10"/>
                      <a:pt x="38" y="1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80">
                <a:extLst>
                  <a:ext uri="{FF2B5EF4-FFF2-40B4-BE49-F238E27FC236}">
                    <a16:creationId xmlns:a16="http://schemas.microsoft.com/office/drawing/2014/main" id="{7DF298DE-2604-44AB-B70C-CA28A9BC8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866"/>
                <a:ext cx="39" cy="44"/>
              </a:xfrm>
              <a:custGeom>
                <a:avLst/>
                <a:gdLst>
                  <a:gd name="T0" fmla="*/ 65 w 65"/>
                  <a:gd name="T1" fmla="*/ 0 h 75"/>
                  <a:gd name="T2" fmla="*/ 40 w 65"/>
                  <a:gd name="T3" fmla="*/ 38 h 75"/>
                  <a:gd name="T4" fmla="*/ 65 w 65"/>
                  <a:gd name="T5" fmla="*/ 75 h 75"/>
                  <a:gd name="T6" fmla="*/ 51 w 65"/>
                  <a:gd name="T7" fmla="*/ 75 h 75"/>
                  <a:gd name="T8" fmla="*/ 36 w 65"/>
                  <a:gd name="T9" fmla="*/ 51 h 75"/>
                  <a:gd name="T10" fmla="*/ 33 w 65"/>
                  <a:gd name="T11" fmla="*/ 45 h 75"/>
                  <a:gd name="T12" fmla="*/ 33 w 65"/>
                  <a:gd name="T13" fmla="*/ 45 h 75"/>
                  <a:gd name="T14" fmla="*/ 29 w 65"/>
                  <a:gd name="T15" fmla="*/ 51 h 75"/>
                  <a:gd name="T16" fmla="*/ 14 w 65"/>
                  <a:gd name="T17" fmla="*/ 75 h 75"/>
                  <a:gd name="T18" fmla="*/ 0 w 65"/>
                  <a:gd name="T19" fmla="*/ 75 h 75"/>
                  <a:gd name="T20" fmla="*/ 25 w 65"/>
                  <a:gd name="T21" fmla="*/ 39 h 75"/>
                  <a:gd name="T22" fmla="*/ 0 w 65"/>
                  <a:gd name="T23" fmla="*/ 0 h 75"/>
                  <a:gd name="T24" fmla="*/ 14 w 65"/>
                  <a:gd name="T25" fmla="*/ 0 h 75"/>
                  <a:gd name="T26" fmla="*/ 29 w 65"/>
                  <a:gd name="T27" fmla="*/ 25 h 75"/>
                  <a:gd name="T28" fmla="*/ 32 w 65"/>
                  <a:gd name="T29" fmla="*/ 31 h 75"/>
                  <a:gd name="T30" fmla="*/ 32 w 65"/>
                  <a:gd name="T31" fmla="*/ 31 h 75"/>
                  <a:gd name="T32" fmla="*/ 51 w 65"/>
                  <a:gd name="T33" fmla="*/ 0 h 75"/>
                  <a:gd name="T34" fmla="*/ 65 w 65"/>
                  <a:gd name="T3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5">
                    <a:moveTo>
                      <a:pt x="65" y="0"/>
                    </a:moveTo>
                    <a:lnTo>
                      <a:pt x="40" y="38"/>
                    </a:lnTo>
                    <a:lnTo>
                      <a:pt x="65" y="75"/>
                    </a:lnTo>
                    <a:lnTo>
                      <a:pt x="51" y="75"/>
                    </a:lnTo>
                    <a:lnTo>
                      <a:pt x="36" y="51"/>
                    </a:lnTo>
                    <a:lnTo>
                      <a:pt x="33" y="45"/>
                    </a:lnTo>
                    <a:lnTo>
                      <a:pt x="33" y="45"/>
                    </a:lnTo>
                    <a:lnTo>
                      <a:pt x="29" y="51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5" y="3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29" y="25"/>
                    </a:lnTo>
                    <a:cubicBezTo>
                      <a:pt x="30" y="27"/>
                      <a:pt x="31" y="29"/>
                      <a:pt x="32" y="31"/>
                    </a:cubicBezTo>
                    <a:lnTo>
                      <a:pt x="32" y="31"/>
                    </a:lnTo>
                    <a:lnTo>
                      <a:pt x="51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81">
                <a:extLst>
                  <a:ext uri="{FF2B5EF4-FFF2-40B4-BE49-F238E27FC236}">
                    <a16:creationId xmlns:a16="http://schemas.microsoft.com/office/drawing/2014/main" id="{58BC24C7-DB8F-4E07-97F7-FDD44C46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" y="2866"/>
                <a:ext cx="42" cy="65"/>
              </a:xfrm>
              <a:custGeom>
                <a:avLst/>
                <a:gdLst>
                  <a:gd name="T0" fmla="*/ 71 w 71"/>
                  <a:gd name="T1" fmla="*/ 0 h 111"/>
                  <a:gd name="T2" fmla="*/ 36 w 71"/>
                  <a:gd name="T3" fmla="*/ 88 h 111"/>
                  <a:gd name="T4" fmla="*/ 10 w 71"/>
                  <a:gd name="T5" fmla="*/ 111 h 111"/>
                  <a:gd name="T6" fmla="*/ 2 w 71"/>
                  <a:gd name="T7" fmla="*/ 110 h 111"/>
                  <a:gd name="T8" fmla="*/ 2 w 71"/>
                  <a:gd name="T9" fmla="*/ 100 h 111"/>
                  <a:gd name="T10" fmla="*/ 9 w 71"/>
                  <a:gd name="T11" fmla="*/ 101 h 111"/>
                  <a:gd name="T12" fmla="*/ 23 w 71"/>
                  <a:gd name="T13" fmla="*/ 90 h 111"/>
                  <a:gd name="T14" fmla="*/ 29 w 71"/>
                  <a:gd name="T15" fmla="*/ 76 h 111"/>
                  <a:gd name="T16" fmla="*/ 0 w 71"/>
                  <a:gd name="T17" fmla="*/ 1 h 111"/>
                  <a:gd name="T18" fmla="*/ 13 w 71"/>
                  <a:gd name="T19" fmla="*/ 1 h 111"/>
                  <a:gd name="T20" fmla="*/ 33 w 71"/>
                  <a:gd name="T21" fmla="*/ 59 h 111"/>
                  <a:gd name="T22" fmla="*/ 35 w 71"/>
                  <a:gd name="T23" fmla="*/ 64 h 111"/>
                  <a:gd name="T24" fmla="*/ 35 w 71"/>
                  <a:gd name="T25" fmla="*/ 64 h 111"/>
                  <a:gd name="T26" fmla="*/ 36 w 71"/>
                  <a:gd name="T27" fmla="*/ 59 h 111"/>
                  <a:gd name="T28" fmla="*/ 58 w 71"/>
                  <a:gd name="T29" fmla="*/ 1 h 111"/>
                  <a:gd name="T30" fmla="*/ 71 w 71"/>
                  <a:gd name="T3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11">
                    <a:moveTo>
                      <a:pt x="71" y="0"/>
                    </a:moveTo>
                    <a:lnTo>
                      <a:pt x="36" y="88"/>
                    </a:lnTo>
                    <a:cubicBezTo>
                      <a:pt x="30" y="103"/>
                      <a:pt x="21" y="111"/>
                      <a:pt x="10" y="111"/>
                    </a:cubicBezTo>
                    <a:cubicBezTo>
                      <a:pt x="7" y="111"/>
                      <a:pt x="5" y="111"/>
                      <a:pt x="2" y="110"/>
                    </a:cubicBezTo>
                    <a:lnTo>
                      <a:pt x="2" y="100"/>
                    </a:lnTo>
                    <a:cubicBezTo>
                      <a:pt x="5" y="100"/>
                      <a:pt x="7" y="101"/>
                      <a:pt x="9" y="101"/>
                    </a:cubicBezTo>
                    <a:cubicBezTo>
                      <a:pt x="16" y="101"/>
                      <a:pt x="21" y="96"/>
                      <a:pt x="23" y="90"/>
                    </a:cubicBezTo>
                    <a:lnTo>
                      <a:pt x="29" y="76"/>
                    </a:lnTo>
                    <a:lnTo>
                      <a:pt x="0" y="1"/>
                    </a:lnTo>
                    <a:lnTo>
                      <a:pt x="13" y="1"/>
                    </a:lnTo>
                    <a:lnTo>
                      <a:pt x="33" y="59"/>
                    </a:lnTo>
                    <a:cubicBezTo>
                      <a:pt x="33" y="59"/>
                      <a:pt x="34" y="61"/>
                      <a:pt x="35" y="64"/>
                    </a:cubicBezTo>
                    <a:lnTo>
                      <a:pt x="35" y="64"/>
                    </a:lnTo>
                    <a:cubicBezTo>
                      <a:pt x="35" y="63"/>
                      <a:pt x="36" y="61"/>
                      <a:pt x="36" y="59"/>
                    </a:cubicBezTo>
                    <a:lnTo>
                      <a:pt x="58" y="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Rectangle 182">
                <a:extLst>
                  <a:ext uri="{FF2B5EF4-FFF2-40B4-BE49-F238E27FC236}">
                    <a16:creationId xmlns:a16="http://schemas.microsoft.com/office/drawing/2014/main" id="{DC89D70E-1412-47AD-BB90-6FC1D129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2883"/>
                <a:ext cx="23" cy="5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83">
                <a:extLst>
                  <a:ext uri="{FF2B5EF4-FFF2-40B4-BE49-F238E27FC236}">
                    <a16:creationId xmlns:a16="http://schemas.microsoft.com/office/drawing/2014/main" id="{D14DCE9C-6584-4CB0-A796-22AB7BF175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1" y="2846"/>
                <a:ext cx="9" cy="64"/>
              </a:xfrm>
              <a:custGeom>
                <a:avLst/>
                <a:gdLst>
                  <a:gd name="T0" fmla="*/ 8 w 16"/>
                  <a:gd name="T1" fmla="*/ 15 h 109"/>
                  <a:gd name="T2" fmla="*/ 2 w 16"/>
                  <a:gd name="T3" fmla="*/ 13 h 109"/>
                  <a:gd name="T4" fmla="*/ 0 w 16"/>
                  <a:gd name="T5" fmla="*/ 8 h 109"/>
                  <a:gd name="T6" fmla="*/ 2 w 16"/>
                  <a:gd name="T7" fmla="*/ 2 h 109"/>
                  <a:gd name="T8" fmla="*/ 8 w 16"/>
                  <a:gd name="T9" fmla="*/ 0 h 109"/>
                  <a:gd name="T10" fmla="*/ 13 w 16"/>
                  <a:gd name="T11" fmla="*/ 2 h 109"/>
                  <a:gd name="T12" fmla="*/ 16 w 16"/>
                  <a:gd name="T13" fmla="*/ 8 h 109"/>
                  <a:gd name="T14" fmla="*/ 13 w 16"/>
                  <a:gd name="T15" fmla="*/ 13 h 109"/>
                  <a:gd name="T16" fmla="*/ 8 w 16"/>
                  <a:gd name="T17" fmla="*/ 15 h 109"/>
                  <a:gd name="T18" fmla="*/ 14 w 16"/>
                  <a:gd name="T19" fmla="*/ 109 h 109"/>
                  <a:gd name="T20" fmla="*/ 1 w 16"/>
                  <a:gd name="T21" fmla="*/ 109 h 109"/>
                  <a:gd name="T22" fmla="*/ 1 w 16"/>
                  <a:gd name="T23" fmla="*/ 34 h 109"/>
                  <a:gd name="T24" fmla="*/ 14 w 16"/>
                  <a:gd name="T25" fmla="*/ 34 h 109"/>
                  <a:gd name="T26" fmla="*/ 14 w 16"/>
                  <a:gd name="T2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09">
                    <a:moveTo>
                      <a:pt x="8" y="15"/>
                    </a:moveTo>
                    <a:cubicBezTo>
                      <a:pt x="6" y="15"/>
                      <a:pt x="4" y="15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5" y="3"/>
                      <a:pt x="16" y="6"/>
                      <a:pt x="16" y="8"/>
                    </a:cubicBezTo>
                    <a:cubicBezTo>
                      <a:pt x="16" y="10"/>
                      <a:pt x="15" y="12"/>
                      <a:pt x="13" y="13"/>
                    </a:cubicBezTo>
                    <a:cubicBezTo>
                      <a:pt x="12" y="15"/>
                      <a:pt x="10" y="15"/>
                      <a:pt x="8" y="15"/>
                    </a:cubicBezTo>
                    <a:close/>
                    <a:moveTo>
                      <a:pt x="14" y="109"/>
                    </a:moveTo>
                    <a:lnTo>
                      <a:pt x="1" y="109"/>
                    </a:lnTo>
                    <a:lnTo>
                      <a:pt x="1" y="34"/>
                    </a:lnTo>
                    <a:lnTo>
                      <a:pt x="14" y="34"/>
                    </a:lnTo>
                    <a:lnTo>
                      <a:pt x="14" y="109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84">
                <a:extLst>
                  <a:ext uri="{FF2B5EF4-FFF2-40B4-BE49-F238E27FC236}">
                    <a16:creationId xmlns:a16="http://schemas.microsoft.com/office/drawing/2014/main" id="{260871C9-7C13-4D72-BD80-E2F8357AB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2865"/>
                <a:ext cx="37" cy="45"/>
              </a:xfrm>
              <a:custGeom>
                <a:avLst/>
                <a:gdLst>
                  <a:gd name="T0" fmla="*/ 63 w 63"/>
                  <a:gd name="T1" fmla="*/ 77 h 77"/>
                  <a:gd name="T2" fmla="*/ 51 w 63"/>
                  <a:gd name="T3" fmla="*/ 77 h 77"/>
                  <a:gd name="T4" fmla="*/ 51 w 63"/>
                  <a:gd name="T5" fmla="*/ 35 h 77"/>
                  <a:gd name="T6" fmla="*/ 33 w 63"/>
                  <a:gd name="T7" fmla="*/ 11 h 77"/>
                  <a:gd name="T8" fmla="*/ 18 w 63"/>
                  <a:gd name="T9" fmla="*/ 18 h 77"/>
                  <a:gd name="T10" fmla="*/ 12 w 63"/>
                  <a:gd name="T11" fmla="*/ 35 h 77"/>
                  <a:gd name="T12" fmla="*/ 12 w 63"/>
                  <a:gd name="T13" fmla="*/ 77 h 77"/>
                  <a:gd name="T14" fmla="*/ 0 w 63"/>
                  <a:gd name="T15" fmla="*/ 77 h 77"/>
                  <a:gd name="T16" fmla="*/ 0 w 63"/>
                  <a:gd name="T17" fmla="*/ 2 h 77"/>
                  <a:gd name="T18" fmla="*/ 12 w 63"/>
                  <a:gd name="T19" fmla="*/ 2 h 77"/>
                  <a:gd name="T20" fmla="*/ 12 w 63"/>
                  <a:gd name="T21" fmla="*/ 15 h 77"/>
                  <a:gd name="T22" fmla="*/ 12 w 63"/>
                  <a:gd name="T23" fmla="*/ 15 h 77"/>
                  <a:gd name="T24" fmla="*/ 37 w 63"/>
                  <a:gd name="T25" fmla="*/ 1 h 77"/>
                  <a:gd name="T26" fmla="*/ 56 w 63"/>
                  <a:gd name="T27" fmla="*/ 9 h 77"/>
                  <a:gd name="T28" fmla="*/ 63 w 63"/>
                  <a:gd name="T29" fmla="*/ 32 h 77"/>
                  <a:gd name="T30" fmla="*/ 63 w 63"/>
                  <a:gd name="T3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77">
                    <a:moveTo>
                      <a:pt x="63" y="77"/>
                    </a:moveTo>
                    <a:lnTo>
                      <a:pt x="51" y="77"/>
                    </a:lnTo>
                    <a:lnTo>
                      <a:pt x="51" y="35"/>
                    </a:lnTo>
                    <a:cubicBezTo>
                      <a:pt x="51" y="19"/>
                      <a:pt x="45" y="11"/>
                      <a:pt x="33" y="11"/>
                    </a:cubicBezTo>
                    <a:cubicBezTo>
                      <a:pt x="27" y="11"/>
                      <a:pt x="22" y="13"/>
                      <a:pt x="18" y="18"/>
                    </a:cubicBezTo>
                    <a:cubicBezTo>
                      <a:pt x="14" y="22"/>
                      <a:pt x="12" y="28"/>
                      <a:pt x="12" y="35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5"/>
                    </a:lnTo>
                    <a:lnTo>
                      <a:pt x="12" y="15"/>
                    </a:lnTo>
                    <a:cubicBezTo>
                      <a:pt x="17" y="6"/>
                      <a:pt x="27" y="0"/>
                      <a:pt x="37" y="1"/>
                    </a:cubicBezTo>
                    <a:cubicBezTo>
                      <a:pt x="44" y="0"/>
                      <a:pt x="51" y="3"/>
                      <a:pt x="56" y="9"/>
                    </a:cubicBezTo>
                    <a:cubicBezTo>
                      <a:pt x="61" y="15"/>
                      <a:pt x="63" y="23"/>
                      <a:pt x="63" y="32"/>
                    </a:cubicBezTo>
                    <a:lnTo>
                      <a:pt x="63" y="7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185">
                <a:extLst>
                  <a:ext uri="{FF2B5EF4-FFF2-40B4-BE49-F238E27FC236}">
                    <a16:creationId xmlns:a16="http://schemas.microsoft.com/office/drawing/2014/main" id="{46A0C601-9502-4D59-B319-5F6AA9CE0E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2" y="2846"/>
                <a:ext cx="9" cy="64"/>
              </a:xfrm>
              <a:custGeom>
                <a:avLst/>
                <a:gdLst>
                  <a:gd name="T0" fmla="*/ 8 w 16"/>
                  <a:gd name="T1" fmla="*/ 15 h 109"/>
                  <a:gd name="T2" fmla="*/ 2 w 16"/>
                  <a:gd name="T3" fmla="*/ 13 h 109"/>
                  <a:gd name="T4" fmla="*/ 0 w 16"/>
                  <a:gd name="T5" fmla="*/ 8 h 109"/>
                  <a:gd name="T6" fmla="*/ 8 w 16"/>
                  <a:gd name="T7" fmla="*/ 0 h 109"/>
                  <a:gd name="T8" fmla="*/ 13 w 16"/>
                  <a:gd name="T9" fmla="*/ 2 h 109"/>
                  <a:gd name="T10" fmla="*/ 16 w 16"/>
                  <a:gd name="T11" fmla="*/ 8 h 109"/>
                  <a:gd name="T12" fmla="*/ 13 w 16"/>
                  <a:gd name="T13" fmla="*/ 13 h 109"/>
                  <a:gd name="T14" fmla="*/ 8 w 16"/>
                  <a:gd name="T15" fmla="*/ 15 h 109"/>
                  <a:gd name="T16" fmla="*/ 14 w 16"/>
                  <a:gd name="T17" fmla="*/ 109 h 109"/>
                  <a:gd name="T18" fmla="*/ 1 w 16"/>
                  <a:gd name="T19" fmla="*/ 109 h 109"/>
                  <a:gd name="T20" fmla="*/ 1 w 16"/>
                  <a:gd name="T21" fmla="*/ 34 h 109"/>
                  <a:gd name="T22" fmla="*/ 14 w 16"/>
                  <a:gd name="T23" fmla="*/ 34 h 109"/>
                  <a:gd name="T24" fmla="*/ 14 w 16"/>
                  <a:gd name="T2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09">
                    <a:moveTo>
                      <a:pt x="8" y="15"/>
                    </a:moveTo>
                    <a:cubicBezTo>
                      <a:pt x="6" y="15"/>
                      <a:pt x="4" y="15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5" y="3"/>
                      <a:pt x="16" y="5"/>
                      <a:pt x="16" y="8"/>
                    </a:cubicBezTo>
                    <a:cubicBezTo>
                      <a:pt x="16" y="10"/>
                      <a:pt x="15" y="12"/>
                      <a:pt x="13" y="13"/>
                    </a:cubicBezTo>
                    <a:cubicBezTo>
                      <a:pt x="12" y="15"/>
                      <a:pt x="10" y="15"/>
                      <a:pt x="8" y="15"/>
                    </a:cubicBezTo>
                    <a:close/>
                    <a:moveTo>
                      <a:pt x="14" y="109"/>
                    </a:moveTo>
                    <a:lnTo>
                      <a:pt x="1" y="109"/>
                    </a:lnTo>
                    <a:lnTo>
                      <a:pt x="1" y="34"/>
                    </a:lnTo>
                    <a:lnTo>
                      <a:pt x="14" y="34"/>
                    </a:lnTo>
                    <a:lnTo>
                      <a:pt x="14" y="109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186">
                <a:extLst>
                  <a:ext uri="{FF2B5EF4-FFF2-40B4-BE49-F238E27FC236}">
                    <a16:creationId xmlns:a16="http://schemas.microsoft.com/office/drawing/2014/main" id="{8D285A68-A998-4786-8956-A136B6793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853"/>
                <a:ext cx="26" cy="58"/>
              </a:xfrm>
              <a:custGeom>
                <a:avLst/>
                <a:gdLst>
                  <a:gd name="T0" fmla="*/ 44 w 44"/>
                  <a:gd name="T1" fmla="*/ 97 h 99"/>
                  <a:gd name="T2" fmla="*/ 33 w 44"/>
                  <a:gd name="T3" fmla="*/ 99 h 99"/>
                  <a:gd name="T4" fmla="*/ 13 w 44"/>
                  <a:gd name="T5" fmla="*/ 77 h 99"/>
                  <a:gd name="T6" fmla="*/ 13 w 44"/>
                  <a:gd name="T7" fmla="*/ 33 h 99"/>
                  <a:gd name="T8" fmla="*/ 0 w 44"/>
                  <a:gd name="T9" fmla="*/ 33 h 99"/>
                  <a:gd name="T10" fmla="*/ 0 w 44"/>
                  <a:gd name="T11" fmla="*/ 22 h 99"/>
                  <a:gd name="T12" fmla="*/ 13 w 44"/>
                  <a:gd name="T13" fmla="*/ 22 h 99"/>
                  <a:gd name="T14" fmla="*/ 13 w 44"/>
                  <a:gd name="T15" fmla="*/ 4 h 99"/>
                  <a:gd name="T16" fmla="*/ 25 w 44"/>
                  <a:gd name="T17" fmla="*/ 0 h 99"/>
                  <a:gd name="T18" fmla="*/ 25 w 44"/>
                  <a:gd name="T19" fmla="*/ 22 h 99"/>
                  <a:gd name="T20" fmla="*/ 44 w 44"/>
                  <a:gd name="T21" fmla="*/ 22 h 99"/>
                  <a:gd name="T22" fmla="*/ 44 w 44"/>
                  <a:gd name="T23" fmla="*/ 33 h 99"/>
                  <a:gd name="T24" fmla="*/ 25 w 44"/>
                  <a:gd name="T25" fmla="*/ 33 h 99"/>
                  <a:gd name="T26" fmla="*/ 25 w 44"/>
                  <a:gd name="T27" fmla="*/ 75 h 99"/>
                  <a:gd name="T28" fmla="*/ 28 w 44"/>
                  <a:gd name="T29" fmla="*/ 85 h 99"/>
                  <a:gd name="T30" fmla="*/ 37 w 44"/>
                  <a:gd name="T31" fmla="*/ 89 h 99"/>
                  <a:gd name="T32" fmla="*/ 44 w 44"/>
                  <a:gd name="T33" fmla="*/ 86 h 99"/>
                  <a:gd name="T34" fmla="*/ 44 w 44"/>
                  <a:gd name="T35" fmla="*/ 9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99">
                    <a:moveTo>
                      <a:pt x="44" y="97"/>
                    </a:moveTo>
                    <a:cubicBezTo>
                      <a:pt x="40" y="98"/>
                      <a:pt x="36" y="99"/>
                      <a:pt x="33" y="99"/>
                    </a:cubicBezTo>
                    <a:cubicBezTo>
                      <a:pt x="20" y="99"/>
                      <a:pt x="13" y="92"/>
                      <a:pt x="13" y="77"/>
                    </a:cubicBezTo>
                    <a:lnTo>
                      <a:pt x="13" y="33"/>
                    </a:lnTo>
                    <a:lnTo>
                      <a:pt x="0" y="33"/>
                    </a:lnTo>
                    <a:lnTo>
                      <a:pt x="0" y="22"/>
                    </a:lnTo>
                    <a:lnTo>
                      <a:pt x="13" y="22"/>
                    </a:lnTo>
                    <a:lnTo>
                      <a:pt x="13" y="4"/>
                    </a:lnTo>
                    <a:lnTo>
                      <a:pt x="25" y="0"/>
                    </a:lnTo>
                    <a:lnTo>
                      <a:pt x="25" y="22"/>
                    </a:lnTo>
                    <a:lnTo>
                      <a:pt x="44" y="22"/>
                    </a:lnTo>
                    <a:lnTo>
                      <a:pt x="44" y="33"/>
                    </a:lnTo>
                    <a:lnTo>
                      <a:pt x="25" y="33"/>
                    </a:lnTo>
                    <a:lnTo>
                      <a:pt x="25" y="75"/>
                    </a:lnTo>
                    <a:cubicBezTo>
                      <a:pt x="25" y="78"/>
                      <a:pt x="26" y="82"/>
                      <a:pt x="28" y="85"/>
                    </a:cubicBezTo>
                    <a:cubicBezTo>
                      <a:pt x="30" y="88"/>
                      <a:pt x="33" y="89"/>
                      <a:pt x="37" y="89"/>
                    </a:cubicBezTo>
                    <a:cubicBezTo>
                      <a:pt x="39" y="89"/>
                      <a:pt x="42" y="88"/>
                      <a:pt x="44" y="86"/>
                    </a:cubicBezTo>
                    <a:lnTo>
                      <a:pt x="44" y="9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187">
                <a:extLst>
                  <a:ext uri="{FF2B5EF4-FFF2-40B4-BE49-F238E27FC236}">
                    <a16:creationId xmlns:a16="http://schemas.microsoft.com/office/drawing/2014/main" id="{868AA700-7CD3-4092-BAF7-17FA2259AE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1" y="2749"/>
                <a:ext cx="41" cy="66"/>
              </a:xfrm>
              <a:custGeom>
                <a:avLst/>
                <a:gdLst>
                  <a:gd name="T0" fmla="*/ 70 w 70"/>
                  <a:gd name="T1" fmla="*/ 110 h 113"/>
                  <a:gd name="T2" fmla="*/ 57 w 70"/>
                  <a:gd name="T3" fmla="*/ 110 h 113"/>
                  <a:gd name="T4" fmla="*/ 57 w 70"/>
                  <a:gd name="T5" fmla="*/ 98 h 113"/>
                  <a:gd name="T6" fmla="*/ 57 w 70"/>
                  <a:gd name="T7" fmla="*/ 98 h 113"/>
                  <a:gd name="T8" fmla="*/ 32 w 70"/>
                  <a:gd name="T9" fmla="*/ 112 h 113"/>
                  <a:gd name="T10" fmla="*/ 9 w 70"/>
                  <a:gd name="T11" fmla="*/ 102 h 113"/>
                  <a:gd name="T12" fmla="*/ 1 w 70"/>
                  <a:gd name="T13" fmla="*/ 75 h 113"/>
                  <a:gd name="T14" fmla="*/ 10 w 70"/>
                  <a:gd name="T15" fmla="*/ 45 h 113"/>
                  <a:gd name="T16" fmla="*/ 35 w 70"/>
                  <a:gd name="T17" fmla="*/ 34 h 113"/>
                  <a:gd name="T18" fmla="*/ 57 w 70"/>
                  <a:gd name="T19" fmla="*/ 46 h 113"/>
                  <a:gd name="T20" fmla="*/ 57 w 70"/>
                  <a:gd name="T21" fmla="*/ 46 h 113"/>
                  <a:gd name="T22" fmla="*/ 57 w 70"/>
                  <a:gd name="T23" fmla="*/ 0 h 113"/>
                  <a:gd name="T24" fmla="*/ 70 w 70"/>
                  <a:gd name="T25" fmla="*/ 0 h 113"/>
                  <a:gd name="T26" fmla="*/ 70 w 70"/>
                  <a:gd name="T27" fmla="*/ 110 h 113"/>
                  <a:gd name="T28" fmla="*/ 57 w 70"/>
                  <a:gd name="T29" fmla="*/ 77 h 113"/>
                  <a:gd name="T30" fmla="*/ 57 w 70"/>
                  <a:gd name="T31" fmla="*/ 65 h 113"/>
                  <a:gd name="T32" fmla="*/ 51 w 70"/>
                  <a:gd name="T33" fmla="*/ 50 h 113"/>
                  <a:gd name="T34" fmla="*/ 36 w 70"/>
                  <a:gd name="T35" fmla="*/ 43 h 113"/>
                  <a:gd name="T36" fmla="*/ 19 w 70"/>
                  <a:gd name="T37" fmla="*/ 51 h 113"/>
                  <a:gd name="T38" fmla="*/ 12 w 70"/>
                  <a:gd name="T39" fmla="*/ 74 h 113"/>
                  <a:gd name="T40" fmla="*/ 18 w 70"/>
                  <a:gd name="T41" fmla="*/ 94 h 113"/>
                  <a:gd name="T42" fmla="*/ 35 w 70"/>
                  <a:gd name="T43" fmla="*/ 102 h 113"/>
                  <a:gd name="T44" fmla="*/ 51 w 70"/>
                  <a:gd name="T45" fmla="*/ 94 h 113"/>
                  <a:gd name="T46" fmla="*/ 58 w 70"/>
                  <a:gd name="T47" fmla="*/ 77 h 113"/>
                  <a:gd name="T48" fmla="*/ 57 w 70"/>
                  <a:gd name="T49" fmla="*/ 7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113">
                    <a:moveTo>
                      <a:pt x="70" y="110"/>
                    </a:moveTo>
                    <a:lnTo>
                      <a:pt x="57" y="110"/>
                    </a:lnTo>
                    <a:lnTo>
                      <a:pt x="57" y="98"/>
                    </a:lnTo>
                    <a:lnTo>
                      <a:pt x="57" y="98"/>
                    </a:lnTo>
                    <a:cubicBezTo>
                      <a:pt x="52" y="107"/>
                      <a:pt x="42" y="113"/>
                      <a:pt x="32" y="112"/>
                    </a:cubicBezTo>
                    <a:cubicBezTo>
                      <a:pt x="23" y="113"/>
                      <a:pt x="14" y="109"/>
                      <a:pt x="9" y="102"/>
                    </a:cubicBezTo>
                    <a:cubicBezTo>
                      <a:pt x="3" y="94"/>
                      <a:pt x="0" y="85"/>
                      <a:pt x="1" y="75"/>
                    </a:cubicBezTo>
                    <a:cubicBezTo>
                      <a:pt x="0" y="64"/>
                      <a:pt x="3" y="54"/>
                      <a:pt x="10" y="45"/>
                    </a:cubicBezTo>
                    <a:cubicBezTo>
                      <a:pt x="16" y="38"/>
                      <a:pt x="25" y="33"/>
                      <a:pt x="35" y="34"/>
                    </a:cubicBezTo>
                    <a:cubicBezTo>
                      <a:pt x="44" y="33"/>
                      <a:pt x="53" y="38"/>
                      <a:pt x="57" y="46"/>
                    </a:cubicBezTo>
                    <a:lnTo>
                      <a:pt x="57" y="46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0"/>
                    </a:lnTo>
                    <a:close/>
                    <a:moveTo>
                      <a:pt x="57" y="77"/>
                    </a:moveTo>
                    <a:lnTo>
                      <a:pt x="57" y="65"/>
                    </a:lnTo>
                    <a:cubicBezTo>
                      <a:pt x="57" y="59"/>
                      <a:pt x="55" y="54"/>
                      <a:pt x="51" y="50"/>
                    </a:cubicBezTo>
                    <a:cubicBezTo>
                      <a:pt x="47" y="46"/>
                      <a:pt x="42" y="43"/>
                      <a:pt x="36" y="43"/>
                    </a:cubicBezTo>
                    <a:cubicBezTo>
                      <a:pt x="29" y="43"/>
                      <a:pt x="23" y="46"/>
                      <a:pt x="19" y="51"/>
                    </a:cubicBezTo>
                    <a:cubicBezTo>
                      <a:pt x="14" y="58"/>
                      <a:pt x="12" y="66"/>
                      <a:pt x="12" y="74"/>
                    </a:cubicBezTo>
                    <a:cubicBezTo>
                      <a:pt x="12" y="81"/>
                      <a:pt x="14" y="88"/>
                      <a:pt x="18" y="94"/>
                    </a:cubicBezTo>
                    <a:cubicBezTo>
                      <a:pt x="22" y="99"/>
                      <a:pt x="28" y="102"/>
                      <a:pt x="35" y="102"/>
                    </a:cubicBezTo>
                    <a:cubicBezTo>
                      <a:pt x="41" y="102"/>
                      <a:pt x="47" y="99"/>
                      <a:pt x="51" y="94"/>
                    </a:cubicBezTo>
                    <a:cubicBezTo>
                      <a:pt x="55" y="89"/>
                      <a:pt x="58" y="83"/>
                      <a:pt x="58" y="77"/>
                    </a:cubicBezTo>
                    <a:lnTo>
                      <a:pt x="57" y="7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188">
                <a:extLst>
                  <a:ext uri="{FF2B5EF4-FFF2-40B4-BE49-F238E27FC236}">
                    <a16:creationId xmlns:a16="http://schemas.microsoft.com/office/drawing/2014/main" id="{70D0BF80-2303-4DA7-B1AE-6A92B52DF8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2" y="2768"/>
                <a:ext cx="40" cy="47"/>
              </a:xfrm>
              <a:custGeom>
                <a:avLst/>
                <a:gdLst>
                  <a:gd name="T0" fmla="*/ 68 w 69"/>
                  <a:gd name="T1" fmla="*/ 43 h 80"/>
                  <a:gd name="T2" fmla="*/ 15 w 69"/>
                  <a:gd name="T3" fmla="*/ 43 h 80"/>
                  <a:gd name="T4" fmla="*/ 22 w 69"/>
                  <a:gd name="T5" fmla="*/ 62 h 80"/>
                  <a:gd name="T6" fmla="*/ 40 w 69"/>
                  <a:gd name="T7" fmla="*/ 69 h 80"/>
                  <a:gd name="T8" fmla="*/ 63 w 69"/>
                  <a:gd name="T9" fmla="*/ 61 h 80"/>
                  <a:gd name="T10" fmla="*/ 63 w 69"/>
                  <a:gd name="T11" fmla="*/ 72 h 80"/>
                  <a:gd name="T12" fmla="*/ 37 w 69"/>
                  <a:gd name="T13" fmla="*/ 79 h 80"/>
                  <a:gd name="T14" fmla="*/ 12 w 69"/>
                  <a:gd name="T15" fmla="*/ 69 h 80"/>
                  <a:gd name="T16" fmla="*/ 13 w 69"/>
                  <a:gd name="T17" fmla="*/ 12 h 80"/>
                  <a:gd name="T18" fmla="*/ 38 w 69"/>
                  <a:gd name="T19" fmla="*/ 1 h 80"/>
                  <a:gd name="T20" fmla="*/ 61 w 69"/>
                  <a:gd name="T21" fmla="*/ 10 h 80"/>
                  <a:gd name="T22" fmla="*/ 69 w 69"/>
                  <a:gd name="T23" fmla="*/ 37 h 80"/>
                  <a:gd name="T24" fmla="*/ 68 w 69"/>
                  <a:gd name="T25" fmla="*/ 43 h 80"/>
                  <a:gd name="T26" fmla="*/ 56 w 69"/>
                  <a:gd name="T27" fmla="*/ 33 h 80"/>
                  <a:gd name="T28" fmla="*/ 51 w 69"/>
                  <a:gd name="T29" fmla="*/ 17 h 80"/>
                  <a:gd name="T30" fmla="*/ 37 w 69"/>
                  <a:gd name="T31" fmla="*/ 11 h 80"/>
                  <a:gd name="T32" fmla="*/ 23 w 69"/>
                  <a:gd name="T33" fmla="*/ 17 h 80"/>
                  <a:gd name="T34" fmla="*/ 15 w 69"/>
                  <a:gd name="T35" fmla="*/ 33 h 80"/>
                  <a:gd name="T36" fmla="*/ 56 w 6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80">
                    <a:moveTo>
                      <a:pt x="68" y="43"/>
                    </a:moveTo>
                    <a:lnTo>
                      <a:pt x="15" y="43"/>
                    </a:lnTo>
                    <a:cubicBezTo>
                      <a:pt x="15" y="50"/>
                      <a:pt x="17" y="57"/>
                      <a:pt x="22" y="62"/>
                    </a:cubicBezTo>
                    <a:cubicBezTo>
                      <a:pt x="27" y="67"/>
                      <a:pt x="33" y="69"/>
                      <a:pt x="40" y="69"/>
                    </a:cubicBezTo>
                    <a:cubicBezTo>
                      <a:pt x="48" y="69"/>
                      <a:pt x="57" y="66"/>
                      <a:pt x="63" y="61"/>
                    </a:cubicBezTo>
                    <a:lnTo>
                      <a:pt x="63" y="72"/>
                    </a:lnTo>
                    <a:cubicBezTo>
                      <a:pt x="55" y="77"/>
                      <a:pt x="46" y="80"/>
                      <a:pt x="37" y="79"/>
                    </a:cubicBezTo>
                    <a:cubicBezTo>
                      <a:pt x="28" y="80"/>
                      <a:pt x="18" y="76"/>
                      <a:pt x="12" y="69"/>
                    </a:cubicBezTo>
                    <a:cubicBezTo>
                      <a:pt x="0" y="52"/>
                      <a:pt x="0" y="28"/>
                      <a:pt x="13" y="12"/>
                    </a:cubicBezTo>
                    <a:cubicBezTo>
                      <a:pt x="19" y="4"/>
                      <a:pt x="28" y="0"/>
                      <a:pt x="38" y="1"/>
                    </a:cubicBezTo>
                    <a:cubicBezTo>
                      <a:pt x="47" y="0"/>
                      <a:pt x="55" y="4"/>
                      <a:pt x="61" y="10"/>
                    </a:cubicBezTo>
                    <a:cubicBezTo>
                      <a:pt x="66" y="18"/>
                      <a:pt x="69" y="27"/>
                      <a:pt x="69" y="37"/>
                    </a:cubicBezTo>
                    <a:lnTo>
                      <a:pt x="68" y="43"/>
                    </a:lnTo>
                    <a:close/>
                    <a:moveTo>
                      <a:pt x="56" y="33"/>
                    </a:moveTo>
                    <a:cubicBezTo>
                      <a:pt x="56" y="27"/>
                      <a:pt x="54" y="21"/>
                      <a:pt x="51" y="17"/>
                    </a:cubicBezTo>
                    <a:cubicBezTo>
                      <a:pt x="47" y="13"/>
                      <a:pt x="42" y="10"/>
                      <a:pt x="37" y="11"/>
                    </a:cubicBezTo>
                    <a:cubicBezTo>
                      <a:pt x="32" y="11"/>
                      <a:pt x="26" y="13"/>
                      <a:pt x="23" y="17"/>
                    </a:cubicBezTo>
                    <a:cubicBezTo>
                      <a:pt x="19" y="21"/>
                      <a:pt x="16" y="27"/>
                      <a:pt x="15" y="33"/>
                    </a:cubicBez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189">
                <a:extLst>
                  <a:ext uri="{FF2B5EF4-FFF2-40B4-BE49-F238E27FC236}">
                    <a16:creationId xmlns:a16="http://schemas.microsoft.com/office/drawing/2014/main" id="{4F178FFF-77B8-4653-AFF1-087890588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6" y="2769"/>
                <a:ext cx="41" cy="44"/>
              </a:xfrm>
              <a:custGeom>
                <a:avLst/>
                <a:gdLst>
                  <a:gd name="T0" fmla="*/ 69 w 69"/>
                  <a:gd name="T1" fmla="*/ 0 h 75"/>
                  <a:gd name="T2" fmla="*/ 39 w 69"/>
                  <a:gd name="T3" fmla="*/ 75 h 75"/>
                  <a:gd name="T4" fmla="*/ 28 w 69"/>
                  <a:gd name="T5" fmla="*/ 75 h 75"/>
                  <a:gd name="T6" fmla="*/ 0 w 69"/>
                  <a:gd name="T7" fmla="*/ 0 h 75"/>
                  <a:gd name="T8" fmla="*/ 12 w 69"/>
                  <a:gd name="T9" fmla="*/ 0 h 75"/>
                  <a:gd name="T10" fmla="*/ 31 w 69"/>
                  <a:gd name="T11" fmla="*/ 55 h 75"/>
                  <a:gd name="T12" fmla="*/ 34 w 69"/>
                  <a:gd name="T13" fmla="*/ 65 h 75"/>
                  <a:gd name="T14" fmla="*/ 34 w 69"/>
                  <a:gd name="T15" fmla="*/ 65 h 75"/>
                  <a:gd name="T16" fmla="*/ 36 w 69"/>
                  <a:gd name="T17" fmla="*/ 55 h 75"/>
                  <a:gd name="T18" fmla="*/ 56 w 69"/>
                  <a:gd name="T19" fmla="*/ 0 h 75"/>
                  <a:gd name="T20" fmla="*/ 69 w 69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75">
                    <a:moveTo>
                      <a:pt x="69" y="0"/>
                    </a:moveTo>
                    <a:lnTo>
                      <a:pt x="39" y="75"/>
                    </a:lnTo>
                    <a:lnTo>
                      <a:pt x="28" y="75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31" y="55"/>
                    </a:lnTo>
                    <a:cubicBezTo>
                      <a:pt x="32" y="58"/>
                      <a:pt x="33" y="62"/>
                      <a:pt x="34" y="65"/>
                    </a:cubicBezTo>
                    <a:lnTo>
                      <a:pt x="34" y="65"/>
                    </a:lnTo>
                    <a:cubicBezTo>
                      <a:pt x="34" y="62"/>
                      <a:pt x="35" y="58"/>
                      <a:pt x="36" y="55"/>
                    </a:cubicBezTo>
                    <a:lnTo>
                      <a:pt x="56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190">
                <a:extLst>
                  <a:ext uri="{FF2B5EF4-FFF2-40B4-BE49-F238E27FC236}">
                    <a16:creationId xmlns:a16="http://schemas.microsoft.com/office/drawing/2014/main" id="{B05FB970-3EC1-4BC4-9449-8F13F6AAA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2" y="2769"/>
                <a:ext cx="29" cy="46"/>
              </a:xfrm>
              <a:custGeom>
                <a:avLst/>
                <a:gdLst>
                  <a:gd name="T0" fmla="*/ 0 w 50"/>
                  <a:gd name="T1" fmla="*/ 74 h 79"/>
                  <a:gd name="T2" fmla="*/ 0 w 50"/>
                  <a:gd name="T3" fmla="*/ 61 h 79"/>
                  <a:gd name="T4" fmla="*/ 22 w 50"/>
                  <a:gd name="T5" fmla="*/ 68 h 79"/>
                  <a:gd name="T6" fmla="*/ 38 w 50"/>
                  <a:gd name="T7" fmla="*/ 58 h 79"/>
                  <a:gd name="T8" fmla="*/ 36 w 50"/>
                  <a:gd name="T9" fmla="*/ 53 h 79"/>
                  <a:gd name="T10" fmla="*/ 33 w 50"/>
                  <a:gd name="T11" fmla="*/ 49 h 79"/>
                  <a:gd name="T12" fmla="*/ 27 w 50"/>
                  <a:gd name="T13" fmla="*/ 46 h 79"/>
                  <a:gd name="T14" fmla="*/ 20 w 50"/>
                  <a:gd name="T15" fmla="*/ 44 h 79"/>
                  <a:gd name="T16" fmla="*/ 12 w 50"/>
                  <a:gd name="T17" fmla="*/ 40 h 79"/>
                  <a:gd name="T18" fmla="*/ 5 w 50"/>
                  <a:gd name="T19" fmla="*/ 35 h 79"/>
                  <a:gd name="T20" fmla="*/ 2 w 50"/>
                  <a:gd name="T21" fmla="*/ 29 h 79"/>
                  <a:gd name="T22" fmla="*/ 0 w 50"/>
                  <a:gd name="T23" fmla="*/ 22 h 79"/>
                  <a:gd name="T24" fmla="*/ 3 w 50"/>
                  <a:gd name="T25" fmla="*/ 12 h 79"/>
                  <a:gd name="T26" fmla="*/ 9 w 50"/>
                  <a:gd name="T27" fmla="*/ 5 h 79"/>
                  <a:gd name="T28" fmla="*/ 18 w 50"/>
                  <a:gd name="T29" fmla="*/ 1 h 79"/>
                  <a:gd name="T30" fmla="*/ 29 w 50"/>
                  <a:gd name="T31" fmla="*/ 0 h 79"/>
                  <a:gd name="T32" fmla="*/ 46 w 50"/>
                  <a:gd name="T33" fmla="*/ 3 h 79"/>
                  <a:gd name="T34" fmla="*/ 46 w 50"/>
                  <a:gd name="T35" fmla="*/ 16 h 79"/>
                  <a:gd name="T36" fmla="*/ 27 w 50"/>
                  <a:gd name="T37" fmla="*/ 10 h 79"/>
                  <a:gd name="T38" fmla="*/ 21 w 50"/>
                  <a:gd name="T39" fmla="*/ 11 h 79"/>
                  <a:gd name="T40" fmla="*/ 17 w 50"/>
                  <a:gd name="T41" fmla="*/ 13 h 79"/>
                  <a:gd name="T42" fmla="*/ 14 w 50"/>
                  <a:gd name="T43" fmla="*/ 17 h 79"/>
                  <a:gd name="T44" fmla="*/ 13 w 50"/>
                  <a:gd name="T45" fmla="*/ 21 h 79"/>
                  <a:gd name="T46" fmla="*/ 14 w 50"/>
                  <a:gd name="T47" fmla="*/ 26 h 79"/>
                  <a:gd name="T48" fmla="*/ 17 w 50"/>
                  <a:gd name="T49" fmla="*/ 29 h 79"/>
                  <a:gd name="T50" fmla="*/ 22 w 50"/>
                  <a:gd name="T51" fmla="*/ 32 h 79"/>
                  <a:gd name="T52" fmla="*/ 28 w 50"/>
                  <a:gd name="T53" fmla="*/ 35 h 79"/>
                  <a:gd name="T54" fmla="*/ 37 w 50"/>
                  <a:gd name="T55" fmla="*/ 39 h 79"/>
                  <a:gd name="T56" fmla="*/ 44 w 50"/>
                  <a:gd name="T57" fmla="*/ 43 h 79"/>
                  <a:gd name="T58" fmla="*/ 48 w 50"/>
                  <a:gd name="T59" fmla="*/ 49 h 79"/>
                  <a:gd name="T60" fmla="*/ 50 w 50"/>
                  <a:gd name="T61" fmla="*/ 57 h 79"/>
                  <a:gd name="T62" fmla="*/ 47 w 50"/>
                  <a:gd name="T63" fmla="*/ 67 h 79"/>
                  <a:gd name="T64" fmla="*/ 41 w 50"/>
                  <a:gd name="T65" fmla="*/ 73 h 79"/>
                  <a:gd name="T66" fmla="*/ 31 w 50"/>
                  <a:gd name="T67" fmla="*/ 78 h 79"/>
                  <a:gd name="T68" fmla="*/ 20 w 50"/>
                  <a:gd name="T69" fmla="*/ 79 h 79"/>
                  <a:gd name="T70" fmla="*/ 0 w 50"/>
                  <a:gd name="T7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0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4" y="68"/>
                      <a:pt x="22" y="68"/>
                    </a:cubicBezTo>
                    <a:cubicBezTo>
                      <a:pt x="32" y="68"/>
                      <a:pt x="38" y="65"/>
                      <a:pt x="38" y="58"/>
                    </a:cubicBezTo>
                    <a:cubicBezTo>
                      <a:pt x="38" y="56"/>
                      <a:pt x="37" y="54"/>
                      <a:pt x="36" y="53"/>
                    </a:cubicBezTo>
                    <a:cubicBezTo>
                      <a:pt x="35" y="51"/>
                      <a:pt x="34" y="50"/>
                      <a:pt x="33" y="49"/>
                    </a:cubicBezTo>
                    <a:cubicBezTo>
                      <a:pt x="31" y="48"/>
                      <a:pt x="29" y="47"/>
                      <a:pt x="27" y="46"/>
                    </a:cubicBezTo>
                    <a:lnTo>
                      <a:pt x="20" y="44"/>
                    </a:lnTo>
                    <a:cubicBezTo>
                      <a:pt x="17" y="42"/>
                      <a:pt x="14" y="41"/>
                      <a:pt x="12" y="40"/>
                    </a:cubicBezTo>
                    <a:cubicBezTo>
                      <a:pt x="9" y="38"/>
                      <a:pt x="7" y="37"/>
                      <a:pt x="5" y="35"/>
                    </a:cubicBezTo>
                    <a:cubicBezTo>
                      <a:pt x="4" y="33"/>
                      <a:pt x="2" y="31"/>
                      <a:pt x="2" y="29"/>
                    </a:cubicBezTo>
                    <a:cubicBezTo>
                      <a:pt x="1" y="27"/>
                      <a:pt x="0" y="24"/>
                      <a:pt x="0" y="22"/>
                    </a:cubicBezTo>
                    <a:cubicBezTo>
                      <a:pt x="0" y="18"/>
                      <a:pt x="1" y="15"/>
                      <a:pt x="3" y="12"/>
                    </a:cubicBezTo>
                    <a:cubicBezTo>
                      <a:pt x="4" y="10"/>
                      <a:pt x="6" y="7"/>
                      <a:pt x="9" y="5"/>
                    </a:cubicBezTo>
                    <a:cubicBezTo>
                      <a:pt x="12" y="4"/>
                      <a:pt x="15" y="2"/>
                      <a:pt x="18" y="1"/>
                    </a:cubicBezTo>
                    <a:cubicBezTo>
                      <a:pt x="22" y="0"/>
                      <a:pt x="25" y="0"/>
                      <a:pt x="29" y="0"/>
                    </a:cubicBezTo>
                    <a:cubicBezTo>
                      <a:pt x="35" y="0"/>
                      <a:pt x="41" y="1"/>
                      <a:pt x="46" y="3"/>
                    </a:cubicBezTo>
                    <a:lnTo>
                      <a:pt x="46" y="16"/>
                    </a:lnTo>
                    <a:cubicBezTo>
                      <a:pt x="41" y="12"/>
                      <a:pt x="34" y="10"/>
                      <a:pt x="27" y="10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20" y="12"/>
                      <a:pt x="18" y="12"/>
                      <a:pt x="17" y="13"/>
                    </a:cubicBezTo>
                    <a:cubicBezTo>
                      <a:pt x="15" y="14"/>
                      <a:pt x="14" y="15"/>
                      <a:pt x="14" y="17"/>
                    </a:cubicBezTo>
                    <a:cubicBezTo>
                      <a:pt x="13" y="18"/>
                      <a:pt x="13" y="20"/>
                      <a:pt x="13" y="21"/>
                    </a:cubicBezTo>
                    <a:cubicBezTo>
                      <a:pt x="12" y="23"/>
                      <a:pt x="13" y="24"/>
                      <a:pt x="14" y="26"/>
                    </a:cubicBezTo>
                    <a:cubicBezTo>
                      <a:pt x="14" y="27"/>
                      <a:pt x="15" y="29"/>
                      <a:pt x="17" y="29"/>
                    </a:cubicBezTo>
                    <a:cubicBezTo>
                      <a:pt x="18" y="31"/>
                      <a:pt x="20" y="31"/>
                      <a:pt x="22" y="32"/>
                    </a:cubicBezTo>
                    <a:lnTo>
                      <a:pt x="28" y="35"/>
                    </a:lnTo>
                    <a:cubicBezTo>
                      <a:pt x="31" y="36"/>
                      <a:pt x="34" y="37"/>
                      <a:pt x="37" y="39"/>
                    </a:cubicBezTo>
                    <a:cubicBezTo>
                      <a:pt x="40" y="40"/>
                      <a:pt x="42" y="42"/>
                      <a:pt x="44" y="43"/>
                    </a:cubicBezTo>
                    <a:cubicBezTo>
                      <a:pt x="46" y="45"/>
                      <a:pt x="47" y="47"/>
                      <a:pt x="48" y="49"/>
                    </a:cubicBezTo>
                    <a:cubicBezTo>
                      <a:pt x="49" y="52"/>
                      <a:pt x="50" y="54"/>
                      <a:pt x="50" y="57"/>
                    </a:cubicBezTo>
                    <a:cubicBezTo>
                      <a:pt x="50" y="60"/>
                      <a:pt x="49" y="64"/>
                      <a:pt x="47" y="67"/>
                    </a:cubicBezTo>
                    <a:cubicBezTo>
                      <a:pt x="46" y="69"/>
                      <a:pt x="43" y="72"/>
                      <a:pt x="41" y="73"/>
                    </a:cubicBezTo>
                    <a:cubicBezTo>
                      <a:pt x="38" y="75"/>
                      <a:pt x="35" y="77"/>
                      <a:pt x="31" y="78"/>
                    </a:cubicBezTo>
                    <a:cubicBezTo>
                      <a:pt x="28" y="78"/>
                      <a:pt x="24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191">
                <a:extLst>
                  <a:ext uri="{FF2B5EF4-FFF2-40B4-BE49-F238E27FC236}">
                    <a16:creationId xmlns:a16="http://schemas.microsoft.com/office/drawing/2014/main" id="{5A885103-BF0A-4892-B5BE-DF99323D33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2" y="2768"/>
                <a:ext cx="41" cy="66"/>
              </a:xfrm>
              <a:custGeom>
                <a:avLst/>
                <a:gdLst>
                  <a:gd name="T0" fmla="*/ 12 w 70"/>
                  <a:gd name="T1" fmla="*/ 67 h 112"/>
                  <a:gd name="T2" fmla="*/ 12 w 70"/>
                  <a:gd name="T3" fmla="*/ 67 h 112"/>
                  <a:gd name="T4" fmla="*/ 12 w 70"/>
                  <a:gd name="T5" fmla="*/ 112 h 112"/>
                  <a:gd name="T6" fmla="*/ 0 w 70"/>
                  <a:gd name="T7" fmla="*/ 112 h 112"/>
                  <a:gd name="T8" fmla="*/ 0 w 70"/>
                  <a:gd name="T9" fmla="*/ 2 h 112"/>
                  <a:gd name="T10" fmla="*/ 12 w 70"/>
                  <a:gd name="T11" fmla="*/ 2 h 112"/>
                  <a:gd name="T12" fmla="*/ 12 w 70"/>
                  <a:gd name="T13" fmla="*/ 16 h 112"/>
                  <a:gd name="T14" fmla="*/ 12 w 70"/>
                  <a:gd name="T15" fmla="*/ 16 h 112"/>
                  <a:gd name="T16" fmla="*/ 38 w 70"/>
                  <a:gd name="T17" fmla="*/ 1 h 112"/>
                  <a:gd name="T18" fmla="*/ 61 w 70"/>
                  <a:gd name="T19" fmla="*/ 11 h 112"/>
                  <a:gd name="T20" fmla="*/ 69 w 70"/>
                  <a:gd name="T21" fmla="*/ 38 h 112"/>
                  <a:gd name="T22" fmla="*/ 60 w 70"/>
                  <a:gd name="T23" fmla="*/ 68 h 112"/>
                  <a:gd name="T24" fmla="*/ 35 w 70"/>
                  <a:gd name="T25" fmla="*/ 79 h 112"/>
                  <a:gd name="T26" fmla="*/ 12 w 70"/>
                  <a:gd name="T27" fmla="*/ 67 h 112"/>
                  <a:gd name="T28" fmla="*/ 12 w 70"/>
                  <a:gd name="T29" fmla="*/ 36 h 112"/>
                  <a:gd name="T30" fmla="*/ 12 w 70"/>
                  <a:gd name="T31" fmla="*/ 47 h 112"/>
                  <a:gd name="T32" fmla="*/ 18 w 70"/>
                  <a:gd name="T33" fmla="*/ 63 h 112"/>
                  <a:gd name="T34" fmla="*/ 34 w 70"/>
                  <a:gd name="T35" fmla="*/ 69 h 112"/>
                  <a:gd name="T36" fmla="*/ 51 w 70"/>
                  <a:gd name="T37" fmla="*/ 61 h 112"/>
                  <a:gd name="T38" fmla="*/ 57 w 70"/>
                  <a:gd name="T39" fmla="*/ 38 h 112"/>
                  <a:gd name="T40" fmla="*/ 51 w 70"/>
                  <a:gd name="T41" fmla="*/ 18 h 112"/>
                  <a:gd name="T42" fmla="*/ 36 w 70"/>
                  <a:gd name="T43" fmla="*/ 11 h 112"/>
                  <a:gd name="T44" fmla="*/ 19 w 70"/>
                  <a:gd name="T45" fmla="*/ 18 h 112"/>
                  <a:gd name="T46" fmla="*/ 12 w 70"/>
                  <a:gd name="T47" fmla="*/ 3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2">
                    <a:moveTo>
                      <a:pt x="12" y="67"/>
                    </a:moveTo>
                    <a:lnTo>
                      <a:pt x="12" y="67"/>
                    </a:lnTo>
                    <a:lnTo>
                      <a:pt x="12" y="112"/>
                    </a:lnTo>
                    <a:lnTo>
                      <a:pt x="0" y="112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6"/>
                    </a:lnTo>
                    <a:lnTo>
                      <a:pt x="12" y="16"/>
                    </a:lnTo>
                    <a:cubicBezTo>
                      <a:pt x="17" y="6"/>
                      <a:pt x="27" y="0"/>
                      <a:pt x="38" y="1"/>
                    </a:cubicBezTo>
                    <a:cubicBezTo>
                      <a:pt x="47" y="0"/>
                      <a:pt x="55" y="4"/>
                      <a:pt x="61" y="11"/>
                    </a:cubicBezTo>
                    <a:cubicBezTo>
                      <a:pt x="67" y="19"/>
                      <a:pt x="70" y="28"/>
                      <a:pt x="69" y="38"/>
                    </a:cubicBezTo>
                    <a:cubicBezTo>
                      <a:pt x="69" y="49"/>
                      <a:pt x="66" y="59"/>
                      <a:pt x="60" y="68"/>
                    </a:cubicBezTo>
                    <a:cubicBezTo>
                      <a:pt x="54" y="75"/>
                      <a:pt x="45" y="80"/>
                      <a:pt x="35" y="79"/>
                    </a:cubicBezTo>
                    <a:cubicBezTo>
                      <a:pt x="26" y="79"/>
                      <a:pt x="17" y="75"/>
                      <a:pt x="12" y="67"/>
                    </a:cubicBezTo>
                    <a:close/>
                    <a:moveTo>
                      <a:pt x="12" y="36"/>
                    </a:moveTo>
                    <a:lnTo>
                      <a:pt x="12" y="47"/>
                    </a:lnTo>
                    <a:cubicBezTo>
                      <a:pt x="12" y="53"/>
                      <a:pt x="14" y="58"/>
                      <a:pt x="18" y="63"/>
                    </a:cubicBezTo>
                    <a:cubicBezTo>
                      <a:pt x="22" y="67"/>
                      <a:pt x="28" y="69"/>
                      <a:pt x="34" y="69"/>
                    </a:cubicBezTo>
                    <a:cubicBezTo>
                      <a:pt x="40" y="69"/>
                      <a:pt x="47" y="66"/>
                      <a:pt x="51" y="61"/>
                    </a:cubicBezTo>
                    <a:cubicBezTo>
                      <a:pt x="55" y="54"/>
                      <a:pt x="57" y="46"/>
                      <a:pt x="57" y="38"/>
                    </a:cubicBezTo>
                    <a:cubicBezTo>
                      <a:pt x="57" y="30"/>
                      <a:pt x="55" y="24"/>
                      <a:pt x="51" y="18"/>
                    </a:cubicBezTo>
                    <a:cubicBezTo>
                      <a:pt x="47" y="13"/>
                      <a:pt x="42" y="11"/>
                      <a:pt x="36" y="11"/>
                    </a:cubicBezTo>
                    <a:cubicBezTo>
                      <a:pt x="29" y="10"/>
                      <a:pt x="23" y="13"/>
                      <a:pt x="19" y="18"/>
                    </a:cubicBezTo>
                    <a:cubicBezTo>
                      <a:pt x="14" y="23"/>
                      <a:pt x="12" y="30"/>
                      <a:pt x="12" y="36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192">
                <a:extLst>
                  <a:ext uri="{FF2B5EF4-FFF2-40B4-BE49-F238E27FC236}">
                    <a16:creationId xmlns:a16="http://schemas.microsoft.com/office/drawing/2014/main" id="{E0E5238C-F123-47DC-8962-0AC7B50EAF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0" y="2768"/>
                <a:ext cx="35" cy="49"/>
              </a:xfrm>
              <a:custGeom>
                <a:avLst/>
                <a:gdLst>
                  <a:gd name="T0" fmla="*/ 60 w 60"/>
                  <a:gd name="T1" fmla="*/ 77 h 83"/>
                  <a:gd name="T2" fmla="*/ 47 w 60"/>
                  <a:gd name="T3" fmla="*/ 77 h 83"/>
                  <a:gd name="T4" fmla="*/ 47 w 60"/>
                  <a:gd name="T5" fmla="*/ 66 h 83"/>
                  <a:gd name="T6" fmla="*/ 47 w 60"/>
                  <a:gd name="T7" fmla="*/ 66 h 83"/>
                  <a:gd name="T8" fmla="*/ 7 w 60"/>
                  <a:gd name="T9" fmla="*/ 73 h 83"/>
                  <a:gd name="T10" fmla="*/ 1 w 60"/>
                  <a:gd name="T11" fmla="*/ 58 h 83"/>
                  <a:gd name="T12" fmla="*/ 26 w 60"/>
                  <a:gd name="T13" fmla="*/ 33 h 83"/>
                  <a:gd name="T14" fmla="*/ 48 w 60"/>
                  <a:gd name="T15" fmla="*/ 29 h 83"/>
                  <a:gd name="T16" fmla="*/ 32 w 60"/>
                  <a:gd name="T17" fmla="*/ 10 h 83"/>
                  <a:gd name="T18" fmla="*/ 7 w 60"/>
                  <a:gd name="T19" fmla="*/ 20 h 83"/>
                  <a:gd name="T20" fmla="*/ 7 w 60"/>
                  <a:gd name="T21" fmla="*/ 7 h 83"/>
                  <a:gd name="T22" fmla="*/ 32 w 60"/>
                  <a:gd name="T23" fmla="*/ 0 h 83"/>
                  <a:gd name="T24" fmla="*/ 59 w 60"/>
                  <a:gd name="T25" fmla="*/ 28 h 83"/>
                  <a:gd name="T26" fmla="*/ 60 w 60"/>
                  <a:gd name="T27" fmla="*/ 77 h 83"/>
                  <a:gd name="T28" fmla="*/ 47 w 60"/>
                  <a:gd name="T29" fmla="*/ 40 h 83"/>
                  <a:gd name="T30" fmla="*/ 29 w 60"/>
                  <a:gd name="T31" fmla="*/ 42 h 83"/>
                  <a:gd name="T32" fmla="*/ 17 w 60"/>
                  <a:gd name="T33" fmla="*/ 47 h 83"/>
                  <a:gd name="T34" fmla="*/ 12 w 60"/>
                  <a:gd name="T35" fmla="*/ 57 h 83"/>
                  <a:gd name="T36" fmla="*/ 16 w 60"/>
                  <a:gd name="T37" fmla="*/ 66 h 83"/>
                  <a:gd name="T38" fmla="*/ 27 w 60"/>
                  <a:gd name="T39" fmla="*/ 69 h 83"/>
                  <a:gd name="T40" fmla="*/ 42 w 60"/>
                  <a:gd name="T41" fmla="*/ 63 h 83"/>
                  <a:gd name="T42" fmla="*/ 47 w 60"/>
                  <a:gd name="T43" fmla="*/ 47 h 83"/>
                  <a:gd name="T44" fmla="*/ 47 w 60"/>
                  <a:gd name="T45" fmla="*/ 4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83">
                    <a:moveTo>
                      <a:pt x="60" y="77"/>
                    </a:moveTo>
                    <a:lnTo>
                      <a:pt x="47" y="77"/>
                    </a:lnTo>
                    <a:lnTo>
                      <a:pt x="47" y="66"/>
                    </a:lnTo>
                    <a:lnTo>
                      <a:pt x="47" y="66"/>
                    </a:lnTo>
                    <a:cubicBezTo>
                      <a:pt x="39" y="80"/>
                      <a:pt x="20" y="83"/>
                      <a:pt x="7" y="73"/>
                    </a:cubicBezTo>
                    <a:cubicBezTo>
                      <a:pt x="3" y="69"/>
                      <a:pt x="0" y="63"/>
                      <a:pt x="1" y="58"/>
                    </a:cubicBezTo>
                    <a:cubicBezTo>
                      <a:pt x="1" y="44"/>
                      <a:pt x="9" y="35"/>
                      <a:pt x="26" y="33"/>
                    </a:cubicBezTo>
                    <a:lnTo>
                      <a:pt x="48" y="29"/>
                    </a:lnTo>
                    <a:cubicBezTo>
                      <a:pt x="48" y="17"/>
                      <a:pt x="43" y="10"/>
                      <a:pt x="32" y="10"/>
                    </a:cubicBezTo>
                    <a:cubicBezTo>
                      <a:pt x="23" y="10"/>
                      <a:pt x="14" y="13"/>
                      <a:pt x="7" y="20"/>
                    </a:cubicBezTo>
                    <a:lnTo>
                      <a:pt x="7" y="7"/>
                    </a:lnTo>
                    <a:cubicBezTo>
                      <a:pt x="15" y="2"/>
                      <a:pt x="24" y="0"/>
                      <a:pt x="32" y="0"/>
                    </a:cubicBezTo>
                    <a:cubicBezTo>
                      <a:pt x="50" y="0"/>
                      <a:pt x="59" y="9"/>
                      <a:pt x="59" y="28"/>
                    </a:cubicBezTo>
                    <a:lnTo>
                      <a:pt x="60" y="77"/>
                    </a:lnTo>
                    <a:close/>
                    <a:moveTo>
                      <a:pt x="47" y="40"/>
                    </a:moveTo>
                    <a:lnTo>
                      <a:pt x="29" y="42"/>
                    </a:lnTo>
                    <a:cubicBezTo>
                      <a:pt x="25" y="43"/>
                      <a:pt x="21" y="44"/>
                      <a:pt x="17" y="47"/>
                    </a:cubicBezTo>
                    <a:cubicBezTo>
                      <a:pt x="14" y="49"/>
                      <a:pt x="12" y="53"/>
                      <a:pt x="12" y="57"/>
                    </a:cubicBezTo>
                    <a:cubicBezTo>
                      <a:pt x="12" y="60"/>
                      <a:pt x="14" y="64"/>
                      <a:pt x="16" y="66"/>
                    </a:cubicBezTo>
                    <a:cubicBezTo>
                      <a:pt x="19" y="68"/>
                      <a:pt x="23" y="70"/>
                      <a:pt x="27" y="69"/>
                    </a:cubicBezTo>
                    <a:cubicBezTo>
                      <a:pt x="32" y="70"/>
                      <a:pt x="38" y="67"/>
                      <a:pt x="42" y="63"/>
                    </a:cubicBezTo>
                    <a:cubicBezTo>
                      <a:pt x="46" y="59"/>
                      <a:pt x="48" y="53"/>
                      <a:pt x="47" y="47"/>
                    </a:cubicBez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193">
                <a:extLst>
                  <a:ext uri="{FF2B5EF4-FFF2-40B4-BE49-F238E27FC236}">
                    <a16:creationId xmlns:a16="http://schemas.microsoft.com/office/drawing/2014/main" id="{22C34672-005E-4876-A3CD-2BA9FCAAE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" y="2768"/>
                <a:ext cx="34" cy="47"/>
              </a:xfrm>
              <a:custGeom>
                <a:avLst/>
                <a:gdLst>
                  <a:gd name="T0" fmla="*/ 57 w 57"/>
                  <a:gd name="T1" fmla="*/ 74 h 80"/>
                  <a:gd name="T2" fmla="*/ 36 w 57"/>
                  <a:gd name="T3" fmla="*/ 79 h 80"/>
                  <a:gd name="T4" fmla="*/ 10 w 57"/>
                  <a:gd name="T5" fmla="*/ 69 h 80"/>
                  <a:gd name="T6" fmla="*/ 0 w 57"/>
                  <a:gd name="T7" fmla="*/ 42 h 80"/>
                  <a:gd name="T8" fmla="*/ 11 w 57"/>
                  <a:gd name="T9" fmla="*/ 12 h 80"/>
                  <a:gd name="T10" fmla="*/ 39 w 57"/>
                  <a:gd name="T11" fmla="*/ 1 h 80"/>
                  <a:gd name="T12" fmla="*/ 57 w 57"/>
                  <a:gd name="T13" fmla="*/ 4 h 80"/>
                  <a:gd name="T14" fmla="*/ 57 w 57"/>
                  <a:gd name="T15" fmla="*/ 17 h 80"/>
                  <a:gd name="T16" fmla="*/ 39 w 57"/>
                  <a:gd name="T17" fmla="*/ 11 h 80"/>
                  <a:gd name="T18" fmla="*/ 20 w 57"/>
                  <a:gd name="T19" fmla="*/ 19 h 80"/>
                  <a:gd name="T20" fmla="*/ 13 w 57"/>
                  <a:gd name="T21" fmla="*/ 41 h 80"/>
                  <a:gd name="T22" fmla="*/ 20 w 57"/>
                  <a:gd name="T23" fmla="*/ 62 h 80"/>
                  <a:gd name="T24" fmla="*/ 38 w 57"/>
                  <a:gd name="T25" fmla="*/ 69 h 80"/>
                  <a:gd name="T26" fmla="*/ 57 w 57"/>
                  <a:gd name="T27" fmla="*/ 63 h 80"/>
                  <a:gd name="T28" fmla="*/ 57 w 57"/>
                  <a:gd name="T29" fmla="*/ 7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80">
                    <a:moveTo>
                      <a:pt x="57" y="74"/>
                    </a:moveTo>
                    <a:cubicBezTo>
                      <a:pt x="50" y="78"/>
                      <a:pt x="43" y="79"/>
                      <a:pt x="36" y="79"/>
                    </a:cubicBezTo>
                    <a:cubicBezTo>
                      <a:pt x="26" y="80"/>
                      <a:pt x="17" y="76"/>
                      <a:pt x="10" y="69"/>
                    </a:cubicBezTo>
                    <a:cubicBezTo>
                      <a:pt x="3" y="61"/>
                      <a:pt x="0" y="52"/>
                      <a:pt x="0" y="42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9" y="0"/>
                      <a:pt x="39" y="1"/>
                    </a:cubicBezTo>
                    <a:cubicBezTo>
                      <a:pt x="45" y="1"/>
                      <a:pt x="51" y="2"/>
                      <a:pt x="57" y="4"/>
                    </a:cubicBezTo>
                    <a:lnTo>
                      <a:pt x="57" y="17"/>
                    </a:lnTo>
                    <a:cubicBezTo>
                      <a:pt x="52" y="13"/>
                      <a:pt x="45" y="11"/>
                      <a:pt x="39" y="11"/>
                    </a:cubicBezTo>
                    <a:cubicBezTo>
                      <a:pt x="32" y="11"/>
                      <a:pt x="25" y="14"/>
                      <a:pt x="20" y="19"/>
                    </a:cubicBezTo>
                    <a:cubicBezTo>
                      <a:pt x="15" y="25"/>
                      <a:pt x="12" y="33"/>
                      <a:pt x="13" y="41"/>
                    </a:cubicBezTo>
                    <a:cubicBezTo>
                      <a:pt x="12" y="48"/>
                      <a:pt x="15" y="56"/>
                      <a:pt x="20" y="62"/>
                    </a:cubicBezTo>
                    <a:cubicBezTo>
                      <a:pt x="24" y="67"/>
                      <a:pt x="31" y="69"/>
                      <a:pt x="38" y="69"/>
                    </a:cubicBezTo>
                    <a:cubicBezTo>
                      <a:pt x="45" y="69"/>
                      <a:pt x="51" y="67"/>
                      <a:pt x="57" y="63"/>
                    </a:cubicBezTo>
                    <a:lnTo>
                      <a:pt x="57" y="74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194">
                <a:extLst>
                  <a:ext uri="{FF2B5EF4-FFF2-40B4-BE49-F238E27FC236}">
                    <a16:creationId xmlns:a16="http://schemas.microsoft.com/office/drawing/2014/main" id="{95270979-39A1-4879-B101-E433CF14E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5" y="2768"/>
                <a:ext cx="40" cy="47"/>
              </a:xfrm>
              <a:custGeom>
                <a:avLst/>
                <a:gdLst>
                  <a:gd name="T0" fmla="*/ 69 w 69"/>
                  <a:gd name="T1" fmla="*/ 43 h 80"/>
                  <a:gd name="T2" fmla="*/ 16 w 69"/>
                  <a:gd name="T3" fmla="*/ 43 h 80"/>
                  <a:gd name="T4" fmla="*/ 22 w 69"/>
                  <a:gd name="T5" fmla="*/ 62 h 80"/>
                  <a:gd name="T6" fmla="*/ 40 w 69"/>
                  <a:gd name="T7" fmla="*/ 69 h 80"/>
                  <a:gd name="T8" fmla="*/ 63 w 69"/>
                  <a:gd name="T9" fmla="*/ 61 h 80"/>
                  <a:gd name="T10" fmla="*/ 63 w 69"/>
                  <a:gd name="T11" fmla="*/ 72 h 80"/>
                  <a:gd name="T12" fmla="*/ 37 w 69"/>
                  <a:gd name="T13" fmla="*/ 79 h 80"/>
                  <a:gd name="T14" fmla="*/ 12 w 69"/>
                  <a:gd name="T15" fmla="*/ 69 h 80"/>
                  <a:gd name="T16" fmla="*/ 13 w 69"/>
                  <a:gd name="T17" fmla="*/ 12 h 80"/>
                  <a:gd name="T18" fmla="*/ 38 w 69"/>
                  <a:gd name="T19" fmla="*/ 1 h 80"/>
                  <a:gd name="T20" fmla="*/ 61 w 69"/>
                  <a:gd name="T21" fmla="*/ 10 h 80"/>
                  <a:gd name="T22" fmla="*/ 69 w 69"/>
                  <a:gd name="T23" fmla="*/ 37 h 80"/>
                  <a:gd name="T24" fmla="*/ 69 w 69"/>
                  <a:gd name="T25" fmla="*/ 43 h 80"/>
                  <a:gd name="T26" fmla="*/ 56 w 69"/>
                  <a:gd name="T27" fmla="*/ 33 h 80"/>
                  <a:gd name="T28" fmla="*/ 51 w 69"/>
                  <a:gd name="T29" fmla="*/ 17 h 80"/>
                  <a:gd name="T30" fmla="*/ 37 w 69"/>
                  <a:gd name="T31" fmla="*/ 11 h 80"/>
                  <a:gd name="T32" fmla="*/ 23 w 69"/>
                  <a:gd name="T33" fmla="*/ 17 h 80"/>
                  <a:gd name="T34" fmla="*/ 16 w 69"/>
                  <a:gd name="T35" fmla="*/ 33 h 80"/>
                  <a:gd name="T36" fmla="*/ 56 w 6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" h="80">
                    <a:moveTo>
                      <a:pt x="69" y="43"/>
                    </a:moveTo>
                    <a:lnTo>
                      <a:pt x="16" y="43"/>
                    </a:lnTo>
                    <a:cubicBezTo>
                      <a:pt x="15" y="50"/>
                      <a:pt x="18" y="57"/>
                      <a:pt x="22" y="62"/>
                    </a:cubicBezTo>
                    <a:cubicBezTo>
                      <a:pt x="27" y="67"/>
                      <a:pt x="33" y="69"/>
                      <a:pt x="40" y="69"/>
                    </a:cubicBezTo>
                    <a:cubicBezTo>
                      <a:pt x="49" y="69"/>
                      <a:pt x="57" y="66"/>
                      <a:pt x="63" y="61"/>
                    </a:cubicBezTo>
                    <a:lnTo>
                      <a:pt x="63" y="72"/>
                    </a:lnTo>
                    <a:cubicBezTo>
                      <a:pt x="56" y="77"/>
                      <a:pt x="46" y="80"/>
                      <a:pt x="37" y="79"/>
                    </a:cubicBezTo>
                    <a:cubicBezTo>
                      <a:pt x="28" y="80"/>
                      <a:pt x="19" y="76"/>
                      <a:pt x="12" y="69"/>
                    </a:cubicBezTo>
                    <a:cubicBezTo>
                      <a:pt x="0" y="52"/>
                      <a:pt x="0" y="28"/>
                      <a:pt x="13" y="12"/>
                    </a:cubicBezTo>
                    <a:cubicBezTo>
                      <a:pt x="19" y="4"/>
                      <a:pt x="28" y="0"/>
                      <a:pt x="38" y="1"/>
                    </a:cubicBezTo>
                    <a:cubicBezTo>
                      <a:pt x="47" y="0"/>
                      <a:pt x="55" y="4"/>
                      <a:pt x="61" y="10"/>
                    </a:cubicBezTo>
                    <a:cubicBezTo>
                      <a:pt x="67" y="18"/>
                      <a:pt x="69" y="27"/>
                      <a:pt x="69" y="37"/>
                    </a:cubicBezTo>
                    <a:lnTo>
                      <a:pt x="69" y="43"/>
                    </a:lnTo>
                    <a:close/>
                    <a:moveTo>
                      <a:pt x="56" y="33"/>
                    </a:moveTo>
                    <a:cubicBezTo>
                      <a:pt x="56" y="27"/>
                      <a:pt x="55" y="21"/>
                      <a:pt x="51" y="17"/>
                    </a:cubicBezTo>
                    <a:cubicBezTo>
                      <a:pt x="48" y="13"/>
                      <a:pt x="42" y="10"/>
                      <a:pt x="37" y="11"/>
                    </a:cubicBezTo>
                    <a:cubicBezTo>
                      <a:pt x="32" y="11"/>
                      <a:pt x="27" y="13"/>
                      <a:pt x="23" y="17"/>
                    </a:cubicBezTo>
                    <a:cubicBezTo>
                      <a:pt x="19" y="21"/>
                      <a:pt x="16" y="27"/>
                      <a:pt x="16" y="33"/>
                    </a:cubicBez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Freeform 195">
                <a:extLst>
                  <a:ext uri="{FF2B5EF4-FFF2-40B4-BE49-F238E27FC236}">
                    <a16:creationId xmlns:a16="http://schemas.microsoft.com/office/drawing/2014/main" id="{8929A396-F8AE-4667-BF4B-D8CBC7387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3" y="2769"/>
                <a:ext cx="28" cy="46"/>
              </a:xfrm>
              <a:custGeom>
                <a:avLst/>
                <a:gdLst>
                  <a:gd name="T0" fmla="*/ 0 w 49"/>
                  <a:gd name="T1" fmla="*/ 74 h 79"/>
                  <a:gd name="T2" fmla="*/ 0 w 49"/>
                  <a:gd name="T3" fmla="*/ 61 h 79"/>
                  <a:gd name="T4" fmla="*/ 21 w 49"/>
                  <a:gd name="T5" fmla="*/ 68 h 79"/>
                  <a:gd name="T6" fmla="*/ 37 w 49"/>
                  <a:gd name="T7" fmla="*/ 58 h 79"/>
                  <a:gd name="T8" fmla="*/ 36 w 49"/>
                  <a:gd name="T9" fmla="*/ 53 h 79"/>
                  <a:gd name="T10" fmla="*/ 32 w 49"/>
                  <a:gd name="T11" fmla="*/ 49 h 79"/>
                  <a:gd name="T12" fmla="*/ 27 w 49"/>
                  <a:gd name="T13" fmla="*/ 46 h 79"/>
                  <a:gd name="T14" fmla="*/ 20 w 49"/>
                  <a:gd name="T15" fmla="*/ 44 h 79"/>
                  <a:gd name="T16" fmla="*/ 11 w 49"/>
                  <a:gd name="T17" fmla="*/ 40 h 79"/>
                  <a:gd name="T18" fmla="*/ 5 w 49"/>
                  <a:gd name="T19" fmla="*/ 35 h 79"/>
                  <a:gd name="T20" fmla="*/ 1 w 49"/>
                  <a:gd name="T21" fmla="*/ 29 h 79"/>
                  <a:gd name="T22" fmla="*/ 0 w 49"/>
                  <a:gd name="T23" fmla="*/ 22 h 79"/>
                  <a:gd name="T24" fmla="*/ 2 w 49"/>
                  <a:gd name="T25" fmla="*/ 12 h 79"/>
                  <a:gd name="T26" fmla="*/ 9 w 49"/>
                  <a:gd name="T27" fmla="*/ 5 h 79"/>
                  <a:gd name="T28" fmla="*/ 18 w 49"/>
                  <a:gd name="T29" fmla="*/ 1 h 79"/>
                  <a:gd name="T30" fmla="*/ 29 w 49"/>
                  <a:gd name="T31" fmla="*/ 0 h 79"/>
                  <a:gd name="T32" fmla="*/ 46 w 49"/>
                  <a:gd name="T33" fmla="*/ 3 h 79"/>
                  <a:gd name="T34" fmla="*/ 46 w 49"/>
                  <a:gd name="T35" fmla="*/ 16 h 79"/>
                  <a:gd name="T36" fmla="*/ 27 w 49"/>
                  <a:gd name="T37" fmla="*/ 10 h 79"/>
                  <a:gd name="T38" fmla="*/ 21 w 49"/>
                  <a:gd name="T39" fmla="*/ 11 h 79"/>
                  <a:gd name="T40" fmla="*/ 16 w 49"/>
                  <a:gd name="T41" fmla="*/ 13 h 79"/>
                  <a:gd name="T42" fmla="*/ 13 w 49"/>
                  <a:gd name="T43" fmla="*/ 17 h 79"/>
                  <a:gd name="T44" fmla="*/ 12 w 49"/>
                  <a:gd name="T45" fmla="*/ 21 h 79"/>
                  <a:gd name="T46" fmla="*/ 13 w 49"/>
                  <a:gd name="T47" fmla="*/ 26 h 79"/>
                  <a:gd name="T48" fmla="*/ 16 w 49"/>
                  <a:gd name="T49" fmla="*/ 29 h 79"/>
                  <a:gd name="T50" fmla="*/ 21 w 49"/>
                  <a:gd name="T51" fmla="*/ 32 h 79"/>
                  <a:gd name="T52" fmla="*/ 28 w 49"/>
                  <a:gd name="T53" fmla="*/ 35 h 79"/>
                  <a:gd name="T54" fmla="*/ 37 w 49"/>
                  <a:gd name="T55" fmla="*/ 39 h 79"/>
                  <a:gd name="T56" fmla="*/ 44 w 49"/>
                  <a:gd name="T57" fmla="*/ 43 h 79"/>
                  <a:gd name="T58" fmla="*/ 48 w 49"/>
                  <a:gd name="T59" fmla="*/ 49 h 79"/>
                  <a:gd name="T60" fmla="*/ 49 w 49"/>
                  <a:gd name="T61" fmla="*/ 57 h 79"/>
                  <a:gd name="T62" fmla="*/ 47 w 49"/>
                  <a:gd name="T63" fmla="*/ 67 h 79"/>
                  <a:gd name="T64" fmla="*/ 40 w 49"/>
                  <a:gd name="T65" fmla="*/ 73 h 79"/>
                  <a:gd name="T66" fmla="*/ 31 w 49"/>
                  <a:gd name="T67" fmla="*/ 78 h 79"/>
                  <a:gd name="T68" fmla="*/ 20 w 49"/>
                  <a:gd name="T69" fmla="*/ 79 h 79"/>
                  <a:gd name="T70" fmla="*/ 0 w 49"/>
                  <a:gd name="T7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79">
                    <a:moveTo>
                      <a:pt x="0" y="74"/>
                    </a:moveTo>
                    <a:lnTo>
                      <a:pt x="0" y="61"/>
                    </a:lnTo>
                    <a:cubicBezTo>
                      <a:pt x="6" y="66"/>
                      <a:pt x="13" y="68"/>
                      <a:pt x="21" y="68"/>
                    </a:cubicBezTo>
                    <a:cubicBezTo>
                      <a:pt x="32" y="68"/>
                      <a:pt x="37" y="65"/>
                      <a:pt x="37" y="58"/>
                    </a:cubicBezTo>
                    <a:cubicBezTo>
                      <a:pt x="37" y="56"/>
                      <a:pt x="37" y="54"/>
                      <a:pt x="36" y="53"/>
                    </a:cubicBezTo>
                    <a:cubicBezTo>
                      <a:pt x="35" y="51"/>
                      <a:pt x="34" y="50"/>
                      <a:pt x="32" y="49"/>
                    </a:cubicBezTo>
                    <a:cubicBezTo>
                      <a:pt x="30" y="48"/>
                      <a:pt x="29" y="47"/>
                      <a:pt x="27" y="46"/>
                    </a:cubicBezTo>
                    <a:lnTo>
                      <a:pt x="20" y="44"/>
                    </a:lnTo>
                    <a:cubicBezTo>
                      <a:pt x="17" y="42"/>
                      <a:pt x="14" y="41"/>
                      <a:pt x="11" y="40"/>
                    </a:cubicBezTo>
                    <a:cubicBezTo>
                      <a:pt x="9" y="38"/>
                      <a:pt x="7" y="37"/>
                      <a:pt x="5" y="35"/>
                    </a:cubicBezTo>
                    <a:cubicBezTo>
                      <a:pt x="3" y="33"/>
                      <a:pt x="2" y="31"/>
                      <a:pt x="1" y="29"/>
                    </a:cubicBezTo>
                    <a:cubicBezTo>
                      <a:pt x="0" y="27"/>
                      <a:pt x="0" y="24"/>
                      <a:pt x="0" y="22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4" y="10"/>
                      <a:pt x="6" y="7"/>
                      <a:pt x="9" y="5"/>
                    </a:cubicBezTo>
                    <a:cubicBezTo>
                      <a:pt x="11" y="4"/>
                      <a:pt x="15" y="2"/>
                      <a:pt x="18" y="1"/>
                    </a:cubicBezTo>
                    <a:cubicBezTo>
                      <a:pt x="21" y="0"/>
                      <a:pt x="25" y="0"/>
                      <a:pt x="29" y="0"/>
                    </a:cubicBezTo>
                    <a:cubicBezTo>
                      <a:pt x="35" y="0"/>
                      <a:pt x="40" y="1"/>
                      <a:pt x="46" y="3"/>
                    </a:cubicBezTo>
                    <a:lnTo>
                      <a:pt x="46" y="16"/>
                    </a:lnTo>
                    <a:cubicBezTo>
                      <a:pt x="40" y="12"/>
                      <a:pt x="34" y="10"/>
                      <a:pt x="27" y="10"/>
                    </a:cubicBezTo>
                    <a:cubicBezTo>
                      <a:pt x="25" y="10"/>
                      <a:pt x="23" y="11"/>
                      <a:pt x="21" y="11"/>
                    </a:cubicBezTo>
                    <a:cubicBezTo>
                      <a:pt x="19" y="12"/>
                      <a:pt x="18" y="12"/>
                      <a:pt x="16" y="13"/>
                    </a:cubicBezTo>
                    <a:cubicBezTo>
                      <a:pt x="15" y="14"/>
                      <a:pt x="14" y="15"/>
                      <a:pt x="13" y="17"/>
                    </a:cubicBezTo>
                    <a:cubicBezTo>
                      <a:pt x="12" y="18"/>
                      <a:pt x="12" y="20"/>
                      <a:pt x="12" y="21"/>
                    </a:cubicBezTo>
                    <a:cubicBezTo>
                      <a:pt x="12" y="23"/>
                      <a:pt x="12" y="24"/>
                      <a:pt x="13" y="26"/>
                    </a:cubicBezTo>
                    <a:cubicBezTo>
                      <a:pt x="14" y="27"/>
                      <a:pt x="15" y="29"/>
                      <a:pt x="16" y="29"/>
                    </a:cubicBezTo>
                    <a:cubicBezTo>
                      <a:pt x="18" y="31"/>
                      <a:pt x="20" y="31"/>
                      <a:pt x="21" y="32"/>
                    </a:cubicBezTo>
                    <a:lnTo>
                      <a:pt x="28" y="35"/>
                    </a:lnTo>
                    <a:cubicBezTo>
                      <a:pt x="31" y="36"/>
                      <a:pt x="34" y="37"/>
                      <a:pt x="37" y="39"/>
                    </a:cubicBezTo>
                    <a:cubicBezTo>
                      <a:pt x="39" y="40"/>
                      <a:pt x="42" y="42"/>
                      <a:pt x="44" y="43"/>
                    </a:cubicBezTo>
                    <a:cubicBezTo>
                      <a:pt x="45" y="45"/>
                      <a:pt x="47" y="47"/>
                      <a:pt x="48" y="49"/>
                    </a:cubicBezTo>
                    <a:cubicBezTo>
                      <a:pt x="49" y="52"/>
                      <a:pt x="49" y="54"/>
                      <a:pt x="49" y="57"/>
                    </a:cubicBezTo>
                    <a:cubicBezTo>
                      <a:pt x="49" y="60"/>
                      <a:pt x="49" y="64"/>
                      <a:pt x="47" y="67"/>
                    </a:cubicBezTo>
                    <a:cubicBezTo>
                      <a:pt x="45" y="69"/>
                      <a:pt x="43" y="72"/>
                      <a:pt x="40" y="73"/>
                    </a:cubicBezTo>
                    <a:cubicBezTo>
                      <a:pt x="38" y="75"/>
                      <a:pt x="34" y="77"/>
                      <a:pt x="31" y="78"/>
                    </a:cubicBezTo>
                    <a:cubicBezTo>
                      <a:pt x="27" y="78"/>
                      <a:pt x="24" y="79"/>
                      <a:pt x="20" y="79"/>
                    </a:cubicBezTo>
                    <a:cubicBezTo>
                      <a:pt x="13" y="79"/>
                      <a:pt x="6" y="77"/>
                      <a:pt x="0" y="74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Rectangle 196">
                <a:extLst>
                  <a:ext uri="{FF2B5EF4-FFF2-40B4-BE49-F238E27FC236}">
                    <a16:creationId xmlns:a16="http://schemas.microsoft.com/office/drawing/2014/main" id="{F2FA58E3-E378-4A83-839C-43943D2A5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1" y="2786"/>
                <a:ext cx="24" cy="6"/>
              </a:xfrm>
              <a:prstGeom prst="rect">
                <a:avLst/>
              </a:pr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Freeform 197">
                <a:extLst>
                  <a:ext uri="{FF2B5EF4-FFF2-40B4-BE49-F238E27FC236}">
                    <a16:creationId xmlns:a16="http://schemas.microsoft.com/office/drawing/2014/main" id="{ADFC9B17-FBF0-44D5-ADA6-436EC33127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3" y="2845"/>
                <a:ext cx="41" cy="67"/>
              </a:xfrm>
              <a:custGeom>
                <a:avLst/>
                <a:gdLst>
                  <a:gd name="T0" fmla="*/ 12 w 69"/>
                  <a:gd name="T1" fmla="*/ 100 h 113"/>
                  <a:gd name="T2" fmla="*/ 12 w 69"/>
                  <a:gd name="T3" fmla="*/ 100 h 113"/>
                  <a:gd name="T4" fmla="*/ 12 w 69"/>
                  <a:gd name="T5" fmla="*/ 111 h 113"/>
                  <a:gd name="T6" fmla="*/ 0 w 69"/>
                  <a:gd name="T7" fmla="*/ 111 h 113"/>
                  <a:gd name="T8" fmla="*/ 0 w 69"/>
                  <a:gd name="T9" fmla="*/ 0 h 113"/>
                  <a:gd name="T10" fmla="*/ 12 w 69"/>
                  <a:gd name="T11" fmla="*/ 0 h 113"/>
                  <a:gd name="T12" fmla="*/ 12 w 69"/>
                  <a:gd name="T13" fmla="*/ 49 h 113"/>
                  <a:gd name="T14" fmla="*/ 12 w 69"/>
                  <a:gd name="T15" fmla="*/ 49 h 113"/>
                  <a:gd name="T16" fmla="*/ 38 w 69"/>
                  <a:gd name="T17" fmla="*/ 34 h 113"/>
                  <a:gd name="T18" fmla="*/ 61 w 69"/>
                  <a:gd name="T19" fmla="*/ 44 h 113"/>
                  <a:gd name="T20" fmla="*/ 69 w 69"/>
                  <a:gd name="T21" fmla="*/ 71 h 113"/>
                  <a:gd name="T22" fmla="*/ 60 w 69"/>
                  <a:gd name="T23" fmla="*/ 102 h 113"/>
                  <a:gd name="T24" fmla="*/ 35 w 69"/>
                  <a:gd name="T25" fmla="*/ 113 h 113"/>
                  <a:gd name="T26" fmla="*/ 12 w 69"/>
                  <a:gd name="T27" fmla="*/ 100 h 113"/>
                  <a:gd name="T28" fmla="*/ 12 w 69"/>
                  <a:gd name="T29" fmla="*/ 70 h 113"/>
                  <a:gd name="T30" fmla="*/ 12 w 69"/>
                  <a:gd name="T31" fmla="*/ 80 h 113"/>
                  <a:gd name="T32" fmla="*/ 18 w 69"/>
                  <a:gd name="T33" fmla="*/ 96 h 113"/>
                  <a:gd name="T34" fmla="*/ 51 w 69"/>
                  <a:gd name="T35" fmla="*/ 94 h 113"/>
                  <a:gd name="T36" fmla="*/ 57 w 69"/>
                  <a:gd name="T37" fmla="*/ 71 h 113"/>
                  <a:gd name="T38" fmla="*/ 51 w 69"/>
                  <a:gd name="T39" fmla="*/ 51 h 113"/>
                  <a:gd name="T40" fmla="*/ 35 w 69"/>
                  <a:gd name="T41" fmla="*/ 44 h 113"/>
                  <a:gd name="T42" fmla="*/ 18 w 69"/>
                  <a:gd name="T43" fmla="*/ 52 h 113"/>
                  <a:gd name="T44" fmla="*/ 12 w 69"/>
                  <a:gd name="T45" fmla="*/ 69 h 113"/>
                  <a:gd name="T46" fmla="*/ 12 w 69"/>
                  <a:gd name="T47" fmla="*/ 7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9" h="113">
                    <a:moveTo>
                      <a:pt x="12" y="100"/>
                    </a:moveTo>
                    <a:lnTo>
                      <a:pt x="12" y="100"/>
                    </a:lnTo>
                    <a:lnTo>
                      <a:pt x="12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49"/>
                    </a:lnTo>
                    <a:lnTo>
                      <a:pt x="12" y="49"/>
                    </a:lnTo>
                    <a:cubicBezTo>
                      <a:pt x="17" y="40"/>
                      <a:pt x="27" y="34"/>
                      <a:pt x="38" y="34"/>
                    </a:cubicBezTo>
                    <a:cubicBezTo>
                      <a:pt x="47" y="34"/>
                      <a:pt x="55" y="38"/>
                      <a:pt x="61" y="44"/>
                    </a:cubicBezTo>
                    <a:cubicBezTo>
                      <a:pt x="66" y="52"/>
                      <a:pt x="69" y="62"/>
                      <a:pt x="69" y="71"/>
                    </a:cubicBezTo>
                    <a:cubicBezTo>
                      <a:pt x="69" y="82"/>
                      <a:pt x="66" y="93"/>
                      <a:pt x="60" y="102"/>
                    </a:cubicBezTo>
                    <a:cubicBezTo>
                      <a:pt x="54" y="109"/>
                      <a:pt x="44" y="113"/>
                      <a:pt x="35" y="113"/>
                    </a:cubicBezTo>
                    <a:cubicBezTo>
                      <a:pt x="25" y="113"/>
                      <a:pt x="17" y="108"/>
                      <a:pt x="12" y="100"/>
                    </a:cubicBezTo>
                    <a:close/>
                    <a:moveTo>
                      <a:pt x="12" y="70"/>
                    </a:moveTo>
                    <a:lnTo>
                      <a:pt x="12" y="80"/>
                    </a:lnTo>
                    <a:cubicBezTo>
                      <a:pt x="12" y="86"/>
                      <a:pt x="14" y="92"/>
                      <a:pt x="18" y="96"/>
                    </a:cubicBezTo>
                    <a:cubicBezTo>
                      <a:pt x="27" y="105"/>
                      <a:pt x="42" y="105"/>
                      <a:pt x="51" y="94"/>
                    </a:cubicBezTo>
                    <a:cubicBezTo>
                      <a:pt x="55" y="87"/>
                      <a:pt x="57" y="79"/>
                      <a:pt x="57" y="71"/>
                    </a:cubicBezTo>
                    <a:cubicBezTo>
                      <a:pt x="57" y="64"/>
                      <a:pt x="55" y="57"/>
                      <a:pt x="51" y="51"/>
                    </a:cubicBezTo>
                    <a:cubicBezTo>
                      <a:pt x="47" y="47"/>
                      <a:pt x="41" y="44"/>
                      <a:pt x="35" y="44"/>
                    </a:cubicBezTo>
                    <a:cubicBezTo>
                      <a:pt x="29" y="44"/>
                      <a:pt x="23" y="47"/>
                      <a:pt x="18" y="52"/>
                    </a:cubicBezTo>
                    <a:cubicBezTo>
                      <a:pt x="14" y="56"/>
                      <a:pt x="12" y="63"/>
                      <a:pt x="12" y="69"/>
                    </a:cubicBezTo>
                    <a:lnTo>
                      <a:pt x="12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Freeform 198">
                <a:extLst>
                  <a:ext uri="{FF2B5EF4-FFF2-40B4-BE49-F238E27FC236}">
                    <a16:creationId xmlns:a16="http://schemas.microsoft.com/office/drawing/2014/main" id="{F21DC2A7-785C-4A90-ABF4-2FEC1AC2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" y="2866"/>
                <a:ext cx="37" cy="45"/>
              </a:xfrm>
              <a:custGeom>
                <a:avLst/>
                <a:gdLst>
                  <a:gd name="T0" fmla="*/ 63 w 63"/>
                  <a:gd name="T1" fmla="*/ 75 h 77"/>
                  <a:gd name="T2" fmla="*/ 50 w 63"/>
                  <a:gd name="T3" fmla="*/ 75 h 77"/>
                  <a:gd name="T4" fmla="*/ 50 w 63"/>
                  <a:gd name="T5" fmla="*/ 63 h 77"/>
                  <a:gd name="T6" fmla="*/ 50 w 63"/>
                  <a:gd name="T7" fmla="*/ 63 h 77"/>
                  <a:gd name="T8" fmla="*/ 27 w 63"/>
                  <a:gd name="T9" fmla="*/ 77 h 77"/>
                  <a:gd name="T10" fmla="*/ 0 w 63"/>
                  <a:gd name="T11" fmla="*/ 45 h 77"/>
                  <a:gd name="T12" fmla="*/ 0 w 63"/>
                  <a:gd name="T13" fmla="*/ 0 h 77"/>
                  <a:gd name="T14" fmla="*/ 12 w 63"/>
                  <a:gd name="T15" fmla="*/ 0 h 77"/>
                  <a:gd name="T16" fmla="*/ 12 w 63"/>
                  <a:gd name="T17" fmla="*/ 43 h 77"/>
                  <a:gd name="T18" fmla="*/ 30 w 63"/>
                  <a:gd name="T19" fmla="*/ 66 h 77"/>
                  <a:gd name="T20" fmla="*/ 45 w 63"/>
                  <a:gd name="T21" fmla="*/ 60 h 77"/>
                  <a:gd name="T22" fmla="*/ 50 w 63"/>
                  <a:gd name="T23" fmla="*/ 43 h 77"/>
                  <a:gd name="T24" fmla="*/ 50 w 63"/>
                  <a:gd name="T25" fmla="*/ 0 h 77"/>
                  <a:gd name="T26" fmla="*/ 63 w 63"/>
                  <a:gd name="T27" fmla="*/ 0 h 77"/>
                  <a:gd name="T28" fmla="*/ 63 w 63"/>
                  <a:gd name="T29" fmla="*/ 7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77">
                    <a:moveTo>
                      <a:pt x="63" y="75"/>
                    </a:moveTo>
                    <a:lnTo>
                      <a:pt x="50" y="75"/>
                    </a:lnTo>
                    <a:lnTo>
                      <a:pt x="50" y="63"/>
                    </a:lnTo>
                    <a:lnTo>
                      <a:pt x="50" y="63"/>
                    </a:lnTo>
                    <a:cubicBezTo>
                      <a:pt x="46" y="72"/>
                      <a:pt x="37" y="77"/>
                      <a:pt x="27" y="77"/>
                    </a:cubicBezTo>
                    <a:cubicBezTo>
                      <a:pt x="9" y="77"/>
                      <a:pt x="0" y="66"/>
                      <a:pt x="0" y="45"/>
                    </a:cubicBezTo>
                    <a:lnTo>
                      <a:pt x="0" y="0"/>
                    </a:lnTo>
                    <a:lnTo>
                      <a:pt x="12" y="0"/>
                    </a:lnTo>
                    <a:lnTo>
                      <a:pt x="12" y="43"/>
                    </a:lnTo>
                    <a:cubicBezTo>
                      <a:pt x="12" y="59"/>
                      <a:pt x="18" y="66"/>
                      <a:pt x="30" y="66"/>
                    </a:cubicBezTo>
                    <a:cubicBezTo>
                      <a:pt x="36" y="67"/>
                      <a:pt x="41" y="64"/>
                      <a:pt x="45" y="60"/>
                    </a:cubicBezTo>
                    <a:cubicBezTo>
                      <a:pt x="49" y="55"/>
                      <a:pt x="51" y="49"/>
                      <a:pt x="50" y="43"/>
                    </a:cubicBezTo>
                    <a:lnTo>
                      <a:pt x="50" y="0"/>
                    </a:lnTo>
                    <a:lnTo>
                      <a:pt x="63" y="0"/>
                    </a:lnTo>
                    <a:lnTo>
                      <a:pt x="63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Freeform 199">
                <a:extLst>
                  <a:ext uri="{FF2B5EF4-FFF2-40B4-BE49-F238E27FC236}">
                    <a16:creationId xmlns:a16="http://schemas.microsoft.com/office/drawing/2014/main" id="{1D2AD46C-E49E-457C-8939-58E2549F4E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" y="2846"/>
                <a:ext cx="9" cy="64"/>
              </a:xfrm>
              <a:custGeom>
                <a:avLst/>
                <a:gdLst>
                  <a:gd name="T0" fmla="*/ 8 w 16"/>
                  <a:gd name="T1" fmla="*/ 15 h 109"/>
                  <a:gd name="T2" fmla="*/ 2 w 16"/>
                  <a:gd name="T3" fmla="*/ 13 h 109"/>
                  <a:gd name="T4" fmla="*/ 0 w 16"/>
                  <a:gd name="T5" fmla="*/ 8 h 109"/>
                  <a:gd name="T6" fmla="*/ 2 w 16"/>
                  <a:gd name="T7" fmla="*/ 2 h 109"/>
                  <a:gd name="T8" fmla="*/ 8 w 16"/>
                  <a:gd name="T9" fmla="*/ 0 h 109"/>
                  <a:gd name="T10" fmla="*/ 14 w 16"/>
                  <a:gd name="T11" fmla="*/ 2 h 109"/>
                  <a:gd name="T12" fmla="*/ 16 w 16"/>
                  <a:gd name="T13" fmla="*/ 8 h 109"/>
                  <a:gd name="T14" fmla="*/ 14 w 16"/>
                  <a:gd name="T15" fmla="*/ 13 h 109"/>
                  <a:gd name="T16" fmla="*/ 8 w 16"/>
                  <a:gd name="T17" fmla="*/ 15 h 109"/>
                  <a:gd name="T18" fmla="*/ 14 w 16"/>
                  <a:gd name="T19" fmla="*/ 109 h 109"/>
                  <a:gd name="T20" fmla="*/ 1 w 16"/>
                  <a:gd name="T21" fmla="*/ 109 h 109"/>
                  <a:gd name="T22" fmla="*/ 1 w 16"/>
                  <a:gd name="T23" fmla="*/ 34 h 109"/>
                  <a:gd name="T24" fmla="*/ 14 w 16"/>
                  <a:gd name="T25" fmla="*/ 34 h 109"/>
                  <a:gd name="T26" fmla="*/ 14 w 16"/>
                  <a:gd name="T2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09">
                    <a:moveTo>
                      <a:pt x="8" y="15"/>
                    </a:moveTo>
                    <a:cubicBezTo>
                      <a:pt x="6" y="15"/>
                      <a:pt x="4" y="15"/>
                      <a:pt x="2" y="13"/>
                    </a:cubicBezTo>
                    <a:cubicBezTo>
                      <a:pt x="1" y="12"/>
                      <a:pt x="0" y="10"/>
                      <a:pt x="0" y="8"/>
                    </a:cubicBezTo>
                    <a:cubicBezTo>
                      <a:pt x="0" y="6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10" y="0"/>
                      <a:pt x="12" y="1"/>
                      <a:pt x="14" y="2"/>
                    </a:cubicBezTo>
                    <a:cubicBezTo>
                      <a:pt x="15" y="3"/>
                      <a:pt x="16" y="6"/>
                      <a:pt x="16" y="8"/>
                    </a:cubicBezTo>
                    <a:cubicBezTo>
                      <a:pt x="16" y="10"/>
                      <a:pt x="15" y="12"/>
                      <a:pt x="14" y="13"/>
                    </a:cubicBezTo>
                    <a:cubicBezTo>
                      <a:pt x="12" y="15"/>
                      <a:pt x="10" y="15"/>
                      <a:pt x="8" y="15"/>
                    </a:cubicBezTo>
                    <a:close/>
                    <a:moveTo>
                      <a:pt x="14" y="109"/>
                    </a:moveTo>
                    <a:lnTo>
                      <a:pt x="1" y="109"/>
                    </a:lnTo>
                    <a:lnTo>
                      <a:pt x="1" y="34"/>
                    </a:lnTo>
                    <a:lnTo>
                      <a:pt x="14" y="34"/>
                    </a:lnTo>
                    <a:lnTo>
                      <a:pt x="14" y="10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Rectangle 200">
                <a:extLst>
                  <a:ext uri="{FF2B5EF4-FFF2-40B4-BE49-F238E27FC236}">
                    <a16:creationId xmlns:a16="http://schemas.microsoft.com/office/drawing/2014/main" id="{08FFB856-018A-4F71-9E86-997075C19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845"/>
                <a:ext cx="7" cy="6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Freeform 201">
                <a:extLst>
                  <a:ext uri="{FF2B5EF4-FFF2-40B4-BE49-F238E27FC236}">
                    <a16:creationId xmlns:a16="http://schemas.microsoft.com/office/drawing/2014/main" id="{6B7F732C-499D-4EE1-B90F-F3BF8AA61A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4" y="2845"/>
                <a:ext cx="41" cy="67"/>
              </a:xfrm>
              <a:custGeom>
                <a:avLst/>
                <a:gdLst>
                  <a:gd name="T0" fmla="*/ 70 w 70"/>
                  <a:gd name="T1" fmla="*/ 110 h 113"/>
                  <a:gd name="T2" fmla="*/ 57 w 70"/>
                  <a:gd name="T3" fmla="*/ 110 h 113"/>
                  <a:gd name="T4" fmla="*/ 57 w 70"/>
                  <a:gd name="T5" fmla="*/ 98 h 113"/>
                  <a:gd name="T6" fmla="*/ 57 w 70"/>
                  <a:gd name="T7" fmla="*/ 98 h 113"/>
                  <a:gd name="T8" fmla="*/ 31 w 70"/>
                  <a:gd name="T9" fmla="*/ 112 h 113"/>
                  <a:gd name="T10" fmla="*/ 9 w 70"/>
                  <a:gd name="T11" fmla="*/ 102 h 113"/>
                  <a:gd name="T12" fmla="*/ 0 w 70"/>
                  <a:gd name="T13" fmla="*/ 75 h 113"/>
                  <a:gd name="T14" fmla="*/ 10 w 70"/>
                  <a:gd name="T15" fmla="*/ 45 h 113"/>
                  <a:gd name="T16" fmla="*/ 35 w 70"/>
                  <a:gd name="T17" fmla="*/ 34 h 113"/>
                  <a:gd name="T18" fmla="*/ 57 w 70"/>
                  <a:gd name="T19" fmla="*/ 46 h 113"/>
                  <a:gd name="T20" fmla="*/ 57 w 70"/>
                  <a:gd name="T21" fmla="*/ 46 h 113"/>
                  <a:gd name="T22" fmla="*/ 57 w 70"/>
                  <a:gd name="T23" fmla="*/ 0 h 113"/>
                  <a:gd name="T24" fmla="*/ 70 w 70"/>
                  <a:gd name="T25" fmla="*/ 0 h 113"/>
                  <a:gd name="T26" fmla="*/ 70 w 70"/>
                  <a:gd name="T27" fmla="*/ 110 h 113"/>
                  <a:gd name="T28" fmla="*/ 57 w 70"/>
                  <a:gd name="T29" fmla="*/ 77 h 113"/>
                  <a:gd name="T30" fmla="*/ 57 w 70"/>
                  <a:gd name="T31" fmla="*/ 65 h 113"/>
                  <a:gd name="T32" fmla="*/ 51 w 70"/>
                  <a:gd name="T33" fmla="*/ 50 h 113"/>
                  <a:gd name="T34" fmla="*/ 19 w 70"/>
                  <a:gd name="T35" fmla="*/ 52 h 113"/>
                  <a:gd name="T36" fmla="*/ 12 w 70"/>
                  <a:gd name="T37" fmla="*/ 74 h 113"/>
                  <a:gd name="T38" fmla="*/ 18 w 70"/>
                  <a:gd name="T39" fmla="*/ 95 h 113"/>
                  <a:gd name="T40" fmla="*/ 34 w 70"/>
                  <a:gd name="T41" fmla="*/ 102 h 113"/>
                  <a:gd name="T42" fmla="*/ 51 w 70"/>
                  <a:gd name="T43" fmla="*/ 95 h 113"/>
                  <a:gd name="T44" fmla="*/ 58 w 70"/>
                  <a:gd name="T45" fmla="*/ 77 h 113"/>
                  <a:gd name="T46" fmla="*/ 57 w 70"/>
                  <a:gd name="T47" fmla="*/ 7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" h="113">
                    <a:moveTo>
                      <a:pt x="70" y="110"/>
                    </a:moveTo>
                    <a:lnTo>
                      <a:pt x="57" y="110"/>
                    </a:lnTo>
                    <a:lnTo>
                      <a:pt x="57" y="98"/>
                    </a:lnTo>
                    <a:lnTo>
                      <a:pt x="57" y="98"/>
                    </a:lnTo>
                    <a:cubicBezTo>
                      <a:pt x="52" y="107"/>
                      <a:pt x="42" y="113"/>
                      <a:pt x="31" y="112"/>
                    </a:cubicBezTo>
                    <a:cubicBezTo>
                      <a:pt x="23" y="113"/>
                      <a:pt x="14" y="109"/>
                      <a:pt x="9" y="102"/>
                    </a:cubicBezTo>
                    <a:cubicBezTo>
                      <a:pt x="3" y="94"/>
                      <a:pt x="0" y="85"/>
                      <a:pt x="0" y="75"/>
                    </a:cubicBezTo>
                    <a:cubicBezTo>
                      <a:pt x="0" y="64"/>
                      <a:pt x="3" y="54"/>
                      <a:pt x="10" y="45"/>
                    </a:cubicBezTo>
                    <a:cubicBezTo>
                      <a:pt x="16" y="38"/>
                      <a:pt x="25" y="33"/>
                      <a:pt x="35" y="34"/>
                    </a:cubicBezTo>
                    <a:cubicBezTo>
                      <a:pt x="44" y="33"/>
                      <a:pt x="53" y="38"/>
                      <a:pt x="57" y="46"/>
                    </a:cubicBezTo>
                    <a:lnTo>
                      <a:pt x="57" y="46"/>
                    </a:lnTo>
                    <a:lnTo>
                      <a:pt x="57" y="0"/>
                    </a:lnTo>
                    <a:lnTo>
                      <a:pt x="70" y="0"/>
                    </a:lnTo>
                    <a:lnTo>
                      <a:pt x="70" y="110"/>
                    </a:lnTo>
                    <a:close/>
                    <a:moveTo>
                      <a:pt x="57" y="77"/>
                    </a:moveTo>
                    <a:lnTo>
                      <a:pt x="57" y="65"/>
                    </a:lnTo>
                    <a:cubicBezTo>
                      <a:pt x="57" y="60"/>
                      <a:pt x="55" y="54"/>
                      <a:pt x="51" y="50"/>
                    </a:cubicBezTo>
                    <a:cubicBezTo>
                      <a:pt x="42" y="41"/>
                      <a:pt x="27" y="42"/>
                      <a:pt x="19" y="52"/>
                    </a:cubicBezTo>
                    <a:cubicBezTo>
                      <a:pt x="14" y="58"/>
                      <a:pt x="12" y="66"/>
                      <a:pt x="12" y="74"/>
                    </a:cubicBezTo>
                    <a:cubicBezTo>
                      <a:pt x="12" y="81"/>
                      <a:pt x="14" y="89"/>
                      <a:pt x="18" y="95"/>
                    </a:cubicBezTo>
                    <a:cubicBezTo>
                      <a:pt x="22" y="99"/>
                      <a:pt x="28" y="102"/>
                      <a:pt x="34" y="102"/>
                    </a:cubicBezTo>
                    <a:cubicBezTo>
                      <a:pt x="41" y="102"/>
                      <a:pt x="47" y="100"/>
                      <a:pt x="51" y="95"/>
                    </a:cubicBezTo>
                    <a:cubicBezTo>
                      <a:pt x="55" y="90"/>
                      <a:pt x="58" y="83"/>
                      <a:pt x="58" y="77"/>
                    </a:cubicBezTo>
                    <a:lnTo>
                      <a:pt x="57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Freeform 202">
                <a:extLst>
                  <a:ext uri="{FF2B5EF4-FFF2-40B4-BE49-F238E27FC236}">
                    <a16:creationId xmlns:a16="http://schemas.microsoft.com/office/drawing/2014/main" id="{A0691E7D-6EFF-4E0F-A744-9DB35B9B7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" y="2522"/>
                <a:ext cx="37" cy="64"/>
              </a:xfrm>
              <a:custGeom>
                <a:avLst/>
                <a:gdLst>
                  <a:gd name="T0" fmla="*/ 1 w 64"/>
                  <a:gd name="T1" fmla="*/ 103 h 109"/>
                  <a:gd name="T2" fmla="*/ 1 w 64"/>
                  <a:gd name="T3" fmla="*/ 89 h 109"/>
                  <a:gd name="T4" fmla="*/ 7 w 64"/>
                  <a:gd name="T5" fmla="*/ 93 h 109"/>
                  <a:gd name="T6" fmla="*/ 14 w 64"/>
                  <a:gd name="T7" fmla="*/ 96 h 109"/>
                  <a:gd name="T8" fmla="*/ 22 w 64"/>
                  <a:gd name="T9" fmla="*/ 97 h 109"/>
                  <a:gd name="T10" fmla="*/ 29 w 64"/>
                  <a:gd name="T11" fmla="*/ 98 h 109"/>
                  <a:gd name="T12" fmla="*/ 46 w 64"/>
                  <a:gd name="T13" fmla="*/ 94 h 109"/>
                  <a:gd name="T14" fmla="*/ 51 w 64"/>
                  <a:gd name="T15" fmla="*/ 81 h 109"/>
                  <a:gd name="T16" fmla="*/ 49 w 64"/>
                  <a:gd name="T17" fmla="*/ 74 h 109"/>
                  <a:gd name="T18" fmla="*/ 44 w 64"/>
                  <a:gd name="T19" fmla="*/ 68 h 109"/>
                  <a:gd name="T20" fmla="*/ 36 w 64"/>
                  <a:gd name="T21" fmla="*/ 63 h 109"/>
                  <a:gd name="T22" fmla="*/ 27 w 64"/>
                  <a:gd name="T23" fmla="*/ 58 h 109"/>
                  <a:gd name="T24" fmla="*/ 17 w 64"/>
                  <a:gd name="T25" fmla="*/ 53 h 109"/>
                  <a:gd name="T26" fmla="*/ 8 w 64"/>
                  <a:gd name="T27" fmla="*/ 46 h 109"/>
                  <a:gd name="T28" fmla="*/ 3 w 64"/>
                  <a:gd name="T29" fmla="*/ 38 h 109"/>
                  <a:gd name="T30" fmla="*/ 4 w 64"/>
                  <a:gd name="T31" fmla="*/ 16 h 109"/>
                  <a:gd name="T32" fmla="*/ 12 w 64"/>
                  <a:gd name="T33" fmla="*/ 7 h 109"/>
                  <a:gd name="T34" fmla="*/ 24 w 64"/>
                  <a:gd name="T35" fmla="*/ 2 h 109"/>
                  <a:gd name="T36" fmla="*/ 37 w 64"/>
                  <a:gd name="T37" fmla="*/ 0 h 109"/>
                  <a:gd name="T38" fmla="*/ 60 w 64"/>
                  <a:gd name="T39" fmla="*/ 4 h 109"/>
                  <a:gd name="T40" fmla="*/ 60 w 64"/>
                  <a:gd name="T41" fmla="*/ 18 h 109"/>
                  <a:gd name="T42" fmla="*/ 36 w 64"/>
                  <a:gd name="T43" fmla="*/ 11 h 109"/>
                  <a:gd name="T44" fmla="*/ 28 w 64"/>
                  <a:gd name="T45" fmla="*/ 12 h 109"/>
                  <a:gd name="T46" fmla="*/ 21 w 64"/>
                  <a:gd name="T47" fmla="*/ 15 h 109"/>
                  <a:gd name="T48" fmla="*/ 16 w 64"/>
                  <a:gd name="T49" fmla="*/ 20 h 109"/>
                  <a:gd name="T50" fmla="*/ 14 w 64"/>
                  <a:gd name="T51" fmla="*/ 27 h 109"/>
                  <a:gd name="T52" fmla="*/ 15 w 64"/>
                  <a:gd name="T53" fmla="*/ 34 h 109"/>
                  <a:gd name="T54" fmla="*/ 20 w 64"/>
                  <a:gd name="T55" fmla="*/ 39 h 109"/>
                  <a:gd name="T56" fmla="*/ 27 w 64"/>
                  <a:gd name="T57" fmla="*/ 44 h 109"/>
                  <a:gd name="T58" fmla="*/ 36 w 64"/>
                  <a:gd name="T59" fmla="*/ 49 h 109"/>
                  <a:gd name="T60" fmla="*/ 47 w 64"/>
                  <a:gd name="T61" fmla="*/ 55 h 109"/>
                  <a:gd name="T62" fmla="*/ 56 w 64"/>
                  <a:gd name="T63" fmla="*/ 62 h 109"/>
                  <a:gd name="T64" fmla="*/ 62 w 64"/>
                  <a:gd name="T65" fmla="*/ 70 h 109"/>
                  <a:gd name="T66" fmla="*/ 64 w 64"/>
                  <a:gd name="T67" fmla="*/ 80 h 109"/>
                  <a:gd name="T68" fmla="*/ 61 w 64"/>
                  <a:gd name="T69" fmla="*/ 94 h 109"/>
                  <a:gd name="T70" fmla="*/ 53 w 64"/>
                  <a:gd name="T71" fmla="*/ 102 h 109"/>
                  <a:gd name="T72" fmla="*/ 40 w 64"/>
                  <a:gd name="T73" fmla="*/ 107 h 109"/>
                  <a:gd name="T74" fmla="*/ 26 w 64"/>
                  <a:gd name="T75" fmla="*/ 109 h 109"/>
                  <a:gd name="T76" fmla="*/ 20 w 64"/>
                  <a:gd name="T77" fmla="*/ 109 h 109"/>
                  <a:gd name="T78" fmla="*/ 13 w 64"/>
                  <a:gd name="T79" fmla="*/ 108 h 109"/>
                  <a:gd name="T80" fmla="*/ 5 w 64"/>
                  <a:gd name="T81" fmla="*/ 106 h 109"/>
                  <a:gd name="T82" fmla="*/ 1 w 64"/>
                  <a:gd name="T83" fmla="*/ 10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" h="109">
                    <a:moveTo>
                      <a:pt x="1" y="103"/>
                    </a:moveTo>
                    <a:lnTo>
                      <a:pt x="1" y="89"/>
                    </a:lnTo>
                    <a:cubicBezTo>
                      <a:pt x="2" y="90"/>
                      <a:pt x="4" y="91"/>
                      <a:pt x="7" y="93"/>
                    </a:cubicBezTo>
                    <a:cubicBezTo>
                      <a:pt x="9" y="94"/>
                      <a:pt x="11" y="95"/>
                      <a:pt x="14" y="96"/>
                    </a:cubicBezTo>
                    <a:cubicBezTo>
                      <a:pt x="16" y="96"/>
                      <a:pt x="19" y="97"/>
                      <a:pt x="22" y="97"/>
                    </a:cubicBezTo>
                    <a:cubicBezTo>
                      <a:pt x="24" y="98"/>
                      <a:pt x="26" y="98"/>
                      <a:pt x="29" y="98"/>
                    </a:cubicBezTo>
                    <a:cubicBezTo>
                      <a:pt x="35" y="98"/>
                      <a:pt x="41" y="97"/>
                      <a:pt x="46" y="94"/>
                    </a:cubicBezTo>
                    <a:cubicBezTo>
                      <a:pt x="50" y="91"/>
                      <a:pt x="52" y="86"/>
                      <a:pt x="51" y="81"/>
                    </a:cubicBezTo>
                    <a:cubicBezTo>
                      <a:pt x="51" y="79"/>
                      <a:pt x="51" y="76"/>
                      <a:pt x="49" y="74"/>
                    </a:cubicBezTo>
                    <a:cubicBezTo>
                      <a:pt x="48" y="72"/>
                      <a:pt x="46" y="70"/>
                      <a:pt x="44" y="68"/>
                    </a:cubicBezTo>
                    <a:cubicBezTo>
                      <a:pt x="42" y="66"/>
                      <a:pt x="39" y="65"/>
                      <a:pt x="36" y="63"/>
                    </a:cubicBezTo>
                    <a:lnTo>
                      <a:pt x="27" y="58"/>
                    </a:lnTo>
                    <a:cubicBezTo>
                      <a:pt x="23" y="56"/>
                      <a:pt x="20" y="54"/>
                      <a:pt x="17" y="53"/>
                    </a:cubicBezTo>
                    <a:cubicBezTo>
                      <a:pt x="13" y="51"/>
                      <a:pt x="11" y="49"/>
                      <a:pt x="8" y="46"/>
                    </a:cubicBezTo>
                    <a:cubicBezTo>
                      <a:pt x="6" y="44"/>
                      <a:pt x="4" y="41"/>
                      <a:pt x="3" y="38"/>
                    </a:cubicBezTo>
                    <a:cubicBezTo>
                      <a:pt x="0" y="31"/>
                      <a:pt x="0" y="23"/>
                      <a:pt x="4" y="16"/>
                    </a:cubicBezTo>
                    <a:cubicBezTo>
                      <a:pt x="6" y="12"/>
                      <a:pt x="9" y="9"/>
                      <a:pt x="12" y="7"/>
                    </a:cubicBezTo>
                    <a:cubicBezTo>
                      <a:pt x="16" y="5"/>
                      <a:pt x="20" y="3"/>
                      <a:pt x="24" y="2"/>
                    </a:cubicBezTo>
                    <a:cubicBezTo>
                      <a:pt x="28" y="1"/>
                      <a:pt x="33" y="0"/>
                      <a:pt x="37" y="0"/>
                    </a:cubicBezTo>
                    <a:cubicBezTo>
                      <a:pt x="45" y="0"/>
                      <a:pt x="53" y="1"/>
                      <a:pt x="60" y="4"/>
                    </a:cubicBezTo>
                    <a:lnTo>
                      <a:pt x="60" y="18"/>
                    </a:lnTo>
                    <a:cubicBezTo>
                      <a:pt x="53" y="13"/>
                      <a:pt x="44" y="11"/>
                      <a:pt x="36" y="11"/>
                    </a:cubicBezTo>
                    <a:cubicBezTo>
                      <a:pt x="33" y="11"/>
                      <a:pt x="30" y="12"/>
                      <a:pt x="28" y="12"/>
                    </a:cubicBezTo>
                    <a:cubicBezTo>
                      <a:pt x="25" y="13"/>
                      <a:pt x="23" y="14"/>
                      <a:pt x="21" y="15"/>
                    </a:cubicBezTo>
                    <a:cubicBezTo>
                      <a:pt x="19" y="16"/>
                      <a:pt x="17" y="18"/>
                      <a:pt x="16" y="20"/>
                    </a:cubicBezTo>
                    <a:cubicBezTo>
                      <a:pt x="14" y="22"/>
                      <a:pt x="13" y="25"/>
                      <a:pt x="14" y="27"/>
                    </a:cubicBezTo>
                    <a:cubicBezTo>
                      <a:pt x="13" y="30"/>
                      <a:pt x="14" y="32"/>
                      <a:pt x="15" y="34"/>
                    </a:cubicBezTo>
                    <a:cubicBezTo>
                      <a:pt x="16" y="36"/>
                      <a:pt x="18" y="38"/>
                      <a:pt x="20" y="39"/>
                    </a:cubicBezTo>
                    <a:cubicBezTo>
                      <a:pt x="22" y="41"/>
                      <a:pt x="24" y="43"/>
                      <a:pt x="27" y="44"/>
                    </a:cubicBezTo>
                    <a:lnTo>
                      <a:pt x="36" y="49"/>
                    </a:lnTo>
                    <a:cubicBezTo>
                      <a:pt x="40" y="51"/>
                      <a:pt x="44" y="53"/>
                      <a:pt x="47" y="55"/>
                    </a:cubicBezTo>
                    <a:cubicBezTo>
                      <a:pt x="50" y="57"/>
                      <a:pt x="53" y="59"/>
                      <a:pt x="56" y="62"/>
                    </a:cubicBezTo>
                    <a:cubicBezTo>
                      <a:pt x="58" y="64"/>
                      <a:pt x="60" y="67"/>
                      <a:pt x="62" y="70"/>
                    </a:cubicBezTo>
                    <a:cubicBezTo>
                      <a:pt x="63" y="73"/>
                      <a:pt x="64" y="77"/>
                      <a:pt x="64" y="80"/>
                    </a:cubicBezTo>
                    <a:cubicBezTo>
                      <a:pt x="64" y="85"/>
                      <a:pt x="63" y="89"/>
                      <a:pt x="61" y="94"/>
                    </a:cubicBezTo>
                    <a:cubicBezTo>
                      <a:pt x="59" y="97"/>
                      <a:pt x="56" y="100"/>
                      <a:pt x="53" y="102"/>
                    </a:cubicBezTo>
                    <a:cubicBezTo>
                      <a:pt x="49" y="105"/>
                      <a:pt x="45" y="106"/>
                      <a:pt x="40" y="107"/>
                    </a:cubicBezTo>
                    <a:cubicBezTo>
                      <a:pt x="36" y="108"/>
                      <a:pt x="31" y="109"/>
                      <a:pt x="26" y="109"/>
                    </a:cubicBezTo>
                    <a:lnTo>
                      <a:pt x="20" y="109"/>
                    </a:lnTo>
                    <a:lnTo>
                      <a:pt x="13" y="108"/>
                    </a:lnTo>
                    <a:cubicBezTo>
                      <a:pt x="10" y="107"/>
                      <a:pt x="8" y="106"/>
                      <a:pt x="5" y="106"/>
                    </a:cubicBezTo>
                    <a:cubicBezTo>
                      <a:pt x="4" y="105"/>
                      <a:pt x="2" y="104"/>
                      <a:pt x="1" y="103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Freeform 203">
                <a:extLst>
                  <a:ext uri="{FF2B5EF4-FFF2-40B4-BE49-F238E27FC236}">
                    <a16:creationId xmlns:a16="http://schemas.microsoft.com/office/drawing/2014/main" id="{54488BF5-CB05-463E-BBE7-D4BC8F3C0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1" y="2542"/>
                <a:ext cx="42" cy="65"/>
              </a:xfrm>
              <a:custGeom>
                <a:avLst/>
                <a:gdLst>
                  <a:gd name="T0" fmla="*/ 71 w 71"/>
                  <a:gd name="T1" fmla="*/ 0 h 111"/>
                  <a:gd name="T2" fmla="*/ 36 w 71"/>
                  <a:gd name="T3" fmla="*/ 87 h 111"/>
                  <a:gd name="T4" fmla="*/ 10 w 71"/>
                  <a:gd name="T5" fmla="*/ 111 h 111"/>
                  <a:gd name="T6" fmla="*/ 3 w 71"/>
                  <a:gd name="T7" fmla="*/ 110 h 111"/>
                  <a:gd name="T8" fmla="*/ 3 w 71"/>
                  <a:gd name="T9" fmla="*/ 99 h 111"/>
                  <a:gd name="T10" fmla="*/ 10 w 71"/>
                  <a:gd name="T11" fmla="*/ 100 h 111"/>
                  <a:gd name="T12" fmla="*/ 23 w 71"/>
                  <a:gd name="T13" fmla="*/ 89 h 111"/>
                  <a:gd name="T14" fmla="*/ 29 w 71"/>
                  <a:gd name="T15" fmla="*/ 75 h 111"/>
                  <a:gd name="T16" fmla="*/ 0 w 71"/>
                  <a:gd name="T17" fmla="*/ 0 h 111"/>
                  <a:gd name="T18" fmla="*/ 13 w 71"/>
                  <a:gd name="T19" fmla="*/ 0 h 111"/>
                  <a:gd name="T20" fmla="*/ 34 w 71"/>
                  <a:gd name="T21" fmla="*/ 58 h 111"/>
                  <a:gd name="T22" fmla="*/ 35 w 71"/>
                  <a:gd name="T23" fmla="*/ 64 h 111"/>
                  <a:gd name="T24" fmla="*/ 35 w 71"/>
                  <a:gd name="T25" fmla="*/ 64 h 111"/>
                  <a:gd name="T26" fmla="*/ 37 w 71"/>
                  <a:gd name="T27" fmla="*/ 58 h 111"/>
                  <a:gd name="T28" fmla="*/ 58 w 71"/>
                  <a:gd name="T29" fmla="*/ 0 h 111"/>
                  <a:gd name="T30" fmla="*/ 71 w 71"/>
                  <a:gd name="T3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11">
                    <a:moveTo>
                      <a:pt x="71" y="0"/>
                    </a:moveTo>
                    <a:lnTo>
                      <a:pt x="36" y="87"/>
                    </a:lnTo>
                    <a:cubicBezTo>
                      <a:pt x="30" y="103"/>
                      <a:pt x="21" y="111"/>
                      <a:pt x="10" y="111"/>
                    </a:cubicBezTo>
                    <a:cubicBezTo>
                      <a:pt x="8" y="111"/>
                      <a:pt x="5" y="110"/>
                      <a:pt x="3" y="110"/>
                    </a:cubicBezTo>
                    <a:lnTo>
                      <a:pt x="3" y="99"/>
                    </a:lnTo>
                    <a:cubicBezTo>
                      <a:pt x="5" y="100"/>
                      <a:pt x="7" y="100"/>
                      <a:pt x="10" y="100"/>
                    </a:cubicBezTo>
                    <a:cubicBezTo>
                      <a:pt x="16" y="100"/>
                      <a:pt x="22" y="96"/>
                      <a:pt x="23" y="89"/>
                    </a:cubicBezTo>
                    <a:lnTo>
                      <a:pt x="29" y="75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34" y="58"/>
                    </a:lnTo>
                    <a:cubicBezTo>
                      <a:pt x="34" y="59"/>
                      <a:pt x="34" y="61"/>
                      <a:pt x="35" y="64"/>
                    </a:cubicBezTo>
                    <a:lnTo>
                      <a:pt x="35" y="64"/>
                    </a:lnTo>
                    <a:cubicBezTo>
                      <a:pt x="35" y="62"/>
                      <a:pt x="36" y="61"/>
                      <a:pt x="37" y="58"/>
                    </a:cubicBezTo>
                    <a:lnTo>
                      <a:pt x="58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04">
                <a:extLst>
                  <a:ext uri="{FF2B5EF4-FFF2-40B4-BE49-F238E27FC236}">
                    <a16:creationId xmlns:a16="http://schemas.microsoft.com/office/drawing/2014/main" id="{741AEC16-B500-4945-9406-C669C900F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2541"/>
                <a:ext cx="37" cy="45"/>
              </a:xfrm>
              <a:custGeom>
                <a:avLst/>
                <a:gdLst>
                  <a:gd name="T0" fmla="*/ 63 w 63"/>
                  <a:gd name="T1" fmla="*/ 77 h 77"/>
                  <a:gd name="T2" fmla="*/ 50 w 63"/>
                  <a:gd name="T3" fmla="*/ 77 h 77"/>
                  <a:gd name="T4" fmla="*/ 50 w 63"/>
                  <a:gd name="T5" fmla="*/ 34 h 77"/>
                  <a:gd name="T6" fmla="*/ 33 w 63"/>
                  <a:gd name="T7" fmla="*/ 10 h 77"/>
                  <a:gd name="T8" fmla="*/ 18 w 63"/>
                  <a:gd name="T9" fmla="*/ 17 h 77"/>
                  <a:gd name="T10" fmla="*/ 12 w 63"/>
                  <a:gd name="T11" fmla="*/ 34 h 77"/>
                  <a:gd name="T12" fmla="*/ 12 w 63"/>
                  <a:gd name="T13" fmla="*/ 77 h 77"/>
                  <a:gd name="T14" fmla="*/ 0 w 63"/>
                  <a:gd name="T15" fmla="*/ 77 h 77"/>
                  <a:gd name="T16" fmla="*/ 0 w 63"/>
                  <a:gd name="T17" fmla="*/ 2 h 77"/>
                  <a:gd name="T18" fmla="*/ 12 w 63"/>
                  <a:gd name="T19" fmla="*/ 2 h 77"/>
                  <a:gd name="T20" fmla="*/ 12 w 63"/>
                  <a:gd name="T21" fmla="*/ 14 h 77"/>
                  <a:gd name="T22" fmla="*/ 12 w 63"/>
                  <a:gd name="T23" fmla="*/ 14 h 77"/>
                  <a:gd name="T24" fmla="*/ 37 w 63"/>
                  <a:gd name="T25" fmla="*/ 0 h 77"/>
                  <a:gd name="T26" fmla="*/ 56 w 63"/>
                  <a:gd name="T27" fmla="*/ 8 h 77"/>
                  <a:gd name="T28" fmla="*/ 62 w 63"/>
                  <a:gd name="T29" fmla="*/ 31 h 77"/>
                  <a:gd name="T30" fmla="*/ 63 w 63"/>
                  <a:gd name="T3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77">
                    <a:moveTo>
                      <a:pt x="63" y="77"/>
                    </a:moveTo>
                    <a:lnTo>
                      <a:pt x="50" y="77"/>
                    </a:lnTo>
                    <a:lnTo>
                      <a:pt x="50" y="34"/>
                    </a:lnTo>
                    <a:cubicBezTo>
                      <a:pt x="50" y="18"/>
                      <a:pt x="45" y="10"/>
                      <a:pt x="33" y="10"/>
                    </a:cubicBezTo>
                    <a:cubicBezTo>
                      <a:pt x="27" y="10"/>
                      <a:pt x="22" y="12"/>
                      <a:pt x="18" y="17"/>
                    </a:cubicBezTo>
                    <a:cubicBezTo>
                      <a:pt x="14" y="22"/>
                      <a:pt x="12" y="28"/>
                      <a:pt x="12" y="34"/>
                    </a:cubicBezTo>
                    <a:lnTo>
                      <a:pt x="12" y="77"/>
                    </a:lnTo>
                    <a:lnTo>
                      <a:pt x="0" y="77"/>
                    </a:lnTo>
                    <a:lnTo>
                      <a:pt x="0" y="2"/>
                    </a:lnTo>
                    <a:lnTo>
                      <a:pt x="12" y="2"/>
                    </a:lnTo>
                    <a:lnTo>
                      <a:pt x="12" y="14"/>
                    </a:lnTo>
                    <a:lnTo>
                      <a:pt x="12" y="14"/>
                    </a:lnTo>
                    <a:cubicBezTo>
                      <a:pt x="17" y="5"/>
                      <a:pt x="27" y="0"/>
                      <a:pt x="37" y="0"/>
                    </a:cubicBezTo>
                    <a:cubicBezTo>
                      <a:pt x="44" y="0"/>
                      <a:pt x="51" y="3"/>
                      <a:pt x="56" y="8"/>
                    </a:cubicBezTo>
                    <a:cubicBezTo>
                      <a:pt x="61" y="15"/>
                      <a:pt x="63" y="23"/>
                      <a:pt x="62" y="31"/>
                    </a:cubicBezTo>
                    <a:lnTo>
                      <a:pt x="63" y="77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D5107E5B-5812-4B12-8086-1C124B24E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2541"/>
              <a:ext cx="34" cy="46"/>
            </a:xfrm>
            <a:custGeom>
              <a:avLst/>
              <a:gdLst>
                <a:gd name="T0" fmla="*/ 57 w 57"/>
                <a:gd name="T1" fmla="*/ 73 h 79"/>
                <a:gd name="T2" fmla="*/ 37 w 57"/>
                <a:gd name="T3" fmla="*/ 79 h 79"/>
                <a:gd name="T4" fmla="*/ 11 w 57"/>
                <a:gd name="T5" fmla="*/ 68 h 79"/>
                <a:gd name="T6" fmla="*/ 1 w 57"/>
                <a:gd name="T7" fmla="*/ 41 h 79"/>
                <a:gd name="T8" fmla="*/ 11 w 57"/>
                <a:gd name="T9" fmla="*/ 11 h 79"/>
                <a:gd name="T10" fmla="*/ 40 w 57"/>
                <a:gd name="T11" fmla="*/ 0 h 79"/>
                <a:gd name="T12" fmla="*/ 57 w 57"/>
                <a:gd name="T13" fmla="*/ 4 h 79"/>
                <a:gd name="T14" fmla="*/ 57 w 57"/>
                <a:gd name="T15" fmla="*/ 16 h 79"/>
                <a:gd name="T16" fmla="*/ 39 w 57"/>
                <a:gd name="T17" fmla="*/ 10 h 79"/>
                <a:gd name="T18" fmla="*/ 20 w 57"/>
                <a:gd name="T19" fmla="*/ 19 h 79"/>
                <a:gd name="T20" fmla="*/ 13 w 57"/>
                <a:gd name="T21" fmla="*/ 40 h 79"/>
                <a:gd name="T22" fmla="*/ 20 w 57"/>
                <a:gd name="T23" fmla="*/ 61 h 79"/>
                <a:gd name="T24" fmla="*/ 39 w 57"/>
                <a:gd name="T25" fmla="*/ 69 h 79"/>
                <a:gd name="T26" fmla="*/ 57 w 57"/>
                <a:gd name="T27" fmla="*/ 62 h 79"/>
                <a:gd name="T28" fmla="*/ 57 w 57"/>
                <a:gd name="T29" fmla="*/ 7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79">
                  <a:moveTo>
                    <a:pt x="57" y="73"/>
                  </a:moveTo>
                  <a:cubicBezTo>
                    <a:pt x="51" y="77"/>
                    <a:pt x="44" y="79"/>
                    <a:pt x="37" y="79"/>
                  </a:cubicBezTo>
                  <a:cubicBezTo>
                    <a:pt x="27" y="79"/>
                    <a:pt x="17" y="75"/>
                    <a:pt x="11" y="68"/>
                  </a:cubicBezTo>
                  <a:cubicBezTo>
                    <a:pt x="4" y="61"/>
                    <a:pt x="0" y="51"/>
                    <a:pt x="1" y="41"/>
                  </a:cubicBezTo>
                  <a:cubicBezTo>
                    <a:pt x="0" y="30"/>
                    <a:pt x="4" y="19"/>
                    <a:pt x="11" y="11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46" y="0"/>
                    <a:pt x="52" y="1"/>
                    <a:pt x="57" y="4"/>
                  </a:cubicBezTo>
                  <a:lnTo>
                    <a:pt x="57" y="16"/>
                  </a:lnTo>
                  <a:cubicBezTo>
                    <a:pt x="52" y="12"/>
                    <a:pt x="46" y="10"/>
                    <a:pt x="39" y="10"/>
                  </a:cubicBezTo>
                  <a:cubicBezTo>
                    <a:pt x="32" y="10"/>
                    <a:pt x="25" y="13"/>
                    <a:pt x="20" y="19"/>
                  </a:cubicBezTo>
                  <a:cubicBezTo>
                    <a:pt x="15" y="25"/>
                    <a:pt x="13" y="32"/>
                    <a:pt x="13" y="40"/>
                  </a:cubicBezTo>
                  <a:cubicBezTo>
                    <a:pt x="13" y="48"/>
                    <a:pt x="15" y="55"/>
                    <a:pt x="20" y="61"/>
                  </a:cubicBezTo>
                  <a:cubicBezTo>
                    <a:pt x="25" y="66"/>
                    <a:pt x="32" y="69"/>
                    <a:pt x="39" y="69"/>
                  </a:cubicBezTo>
                  <a:cubicBezTo>
                    <a:pt x="45" y="69"/>
                    <a:pt x="52" y="66"/>
                    <a:pt x="57" y="62"/>
                  </a:cubicBezTo>
                  <a:lnTo>
                    <a:pt x="57" y="73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4A30934D-16AB-4EBB-8EAA-29248CD7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867"/>
              <a:ext cx="80" cy="61"/>
            </a:xfrm>
            <a:custGeom>
              <a:avLst/>
              <a:gdLst>
                <a:gd name="T0" fmla="*/ 136 w 136"/>
                <a:gd name="T1" fmla="*/ 0 h 105"/>
                <a:gd name="T2" fmla="*/ 106 w 136"/>
                <a:gd name="T3" fmla="*/ 105 h 105"/>
                <a:gd name="T4" fmla="*/ 92 w 136"/>
                <a:gd name="T5" fmla="*/ 105 h 105"/>
                <a:gd name="T6" fmla="*/ 70 w 136"/>
                <a:gd name="T7" fmla="*/ 29 h 105"/>
                <a:gd name="T8" fmla="*/ 68 w 136"/>
                <a:gd name="T9" fmla="*/ 18 h 105"/>
                <a:gd name="T10" fmla="*/ 68 w 136"/>
                <a:gd name="T11" fmla="*/ 18 h 105"/>
                <a:gd name="T12" fmla="*/ 66 w 136"/>
                <a:gd name="T13" fmla="*/ 28 h 105"/>
                <a:gd name="T14" fmla="*/ 45 w 136"/>
                <a:gd name="T15" fmla="*/ 105 h 105"/>
                <a:gd name="T16" fmla="*/ 30 w 136"/>
                <a:gd name="T17" fmla="*/ 105 h 105"/>
                <a:gd name="T18" fmla="*/ 0 w 136"/>
                <a:gd name="T19" fmla="*/ 0 h 105"/>
                <a:gd name="T20" fmla="*/ 13 w 136"/>
                <a:gd name="T21" fmla="*/ 0 h 105"/>
                <a:gd name="T22" fmla="*/ 35 w 136"/>
                <a:gd name="T23" fmla="*/ 81 h 105"/>
                <a:gd name="T24" fmla="*/ 37 w 136"/>
                <a:gd name="T25" fmla="*/ 91 h 105"/>
                <a:gd name="T26" fmla="*/ 37 w 136"/>
                <a:gd name="T27" fmla="*/ 91 h 105"/>
                <a:gd name="T28" fmla="*/ 39 w 136"/>
                <a:gd name="T29" fmla="*/ 81 h 105"/>
                <a:gd name="T30" fmla="*/ 63 w 136"/>
                <a:gd name="T31" fmla="*/ 0 h 105"/>
                <a:gd name="T32" fmla="*/ 74 w 136"/>
                <a:gd name="T33" fmla="*/ 0 h 105"/>
                <a:gd name="T34" fmla="*/ 97 w 136"/>
                <a:gd name="T35" fmla="*/ 81 h 105"/>
                <a:gd name="T36" fmla="*/ 98 w 136"/>
                <a:gd name="T37" fmla="*/ 91 h 105"/>
                <a:gd name="T38" fmla="*/ 98 w 136"/>
                <a:gd name="T39" fmla="*/ 91 h 105"/>
                <a:gd name="T40" fmla="*/ 100 w 136"/>
                <a:gd name="T41" fmla="*/ 81 h 105"/>
                <a:gd name="T42" fmla="*/ 122 w 136"/>
                <a:gd name="T43" fmla="*/ 0 h 105"/>
                <a:gd name="T44" fmla="*/ 136 w 136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" h="105">
                  <a:moveTo>
                    <a:pt x="136" y="0"/>
                  </a:moveTo>
                  <a:lnTo>
                    <a:pt x="106" y="105"/>
                  </a:lnTo>
                  <a:lnTo>
                    <a:pt x="92" y="105"/>
                  </a:lnTo>
                  <a:lnTo>
                    <a:pt x="70" y="29"/>
                  </a:lnTo>
                  <a:cubicBezTo>
                    <a:pt x="69" y="25"/>
                    <a:pt x="68" y="21"/>
                    <a:pt x="68" y="18"/>
                  </a:cubicBezTo>
                  <a:lnTo>
                    <a:pt x="68" y="18"/>
                  </a:lnTo>
                  <a:cubicBezTo>
                    <a:pt x="68" y="21"/>
                    <a:pt x="67" y="25"/>
                    <a:pt x="66" y="28"/>
                  </a:cubicBezTo>
                  <a:lnTo>
                    <a:pt x="45" y="105"/>
                  </a:lnTo>
                  <a:lnTo>
                    <a:pt x="30" y="10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35" y="81"/>
                  </a:lnTo>
                  <a:cubicBezTo>
                    <a:pt x="36" y="84"/>
                    <a:pt x="37" y="88"/>
                    <a:pt x="37" y="91"/>
                  </a:cubicBezTo>
                  <a:lnTo>
                    <a:pt x="37" y="91"/>
                  </a:lnTo>
                  <a:cubicBezTo>
                    <a:pt x="38" y="88"/>
                    <a:pt x="38" y="84"/>
                    <a:pt x="39" y="81"/>
                  </a:cubicBezTo>
                  <a:lnTo>
                    <a:pt x="63" y="0"/>
                  </a:lnTo>
                  <a:lnTo>
                    <a:pt x="74" y="0"/>
                  </a:lnTo>
                  <a:lnTo>
                    <a:pt x="97" y="81"/>
                  </a:lnTo>
                  <a:cubicBezTo>
                    <a:pt x="97" y="85"/>
                    <a:pt x="98" y="88"/>
                    <a:pt x="98" y="91"/>
                  </a:cubicBezTo>
                  <a:lnTo>
                    <a:pt x="98" y="91"/>
                  </a:lnTo>
                  <a:cubicBezTo>
                    <a:pt x="99" y="88"/>
                    <a:pt x="99" y="84"/>
                    <a:pt x="100" y="81"/>
                  </a:cubicBezTo>
                  <a:lnTo>
                    <a:pt x="12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6E7B49EB-4230-406F-A052-0148DC8A3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7" y="1883"/>
              <a:ext cx="40" cy="46"/>
            </a:xfrm>
            <a:custGeom>
              <a:avLst/>
              <a:gdLst>
                <a:gd name="T0" fmla="*/ 66 w 67"/>
                <a:gd name="T1" fmla="*/ 43 h 79"/>
                <a:gd name="T2" fmla="*/ 13 w 67"/>
                <a:gd name="T3" fmla="*/ 43 h 79"/>
                <a:gd name="T4" fmla="*/ 20 w 67"/>
                <a:gd name="T5" fmla="*/ 62 h 79"/>
                <a:gd name="T6" fmla="*/ 38 w 67"/>
                <a:gd name="T7" fmla="*/ 69 h 79"/>
                <a:gd name="T8" fmla="*/ 61 w 67"/>
                <a:gd name="T9" fmla="*/ 61 h 79"/>
                <a:gd name="T10" fmla="*/ 61 w 67"/>
                <a:gd name="T11" fmla="*/ 72 h 79"/>
                <a:gd name="T12" fmla="*/ 35 w 67"/>
                <a:gd name="T13" fmla="*/ 79 h 79"/>
                <a:gd name="T14" fmla="*/ 10 w 67"/>
                <a:gd name="T15" fmla="*/ 69 h 79"/>
                <a:gd name="T16" fmla="*/ 1 w 67"/>
                <a:gd name="T17" fmla="*/ 40 h 79"/>
                <a:gd name="T18" fmla="*/ 11 w 67"/>
                <a:gd name="T19" fmla="*/ 11 h 79"/>
                <a:gd name="T20" fmla="*/ 36 w 67"/>
                <a:gd name="T21" fmla="*/ 0 h 79"/>
                <a:gd name="T22" fmla="*/ 59 w 67"/>
                <a:gd name="T23" fmla="*/ 10 h 79"/>
                <a:gd name="T24" fmla="*/ 67 w 67"/>
                <a:gd name="T25" fmla="*/ 36 h 79"/>
                <a:gd name="T26" fmla="*/ 66 w 67"/>
                <a:gd name="T27" fmla="*/ 43 h 79"/>
                <a:gd name="T28" fmla="*/ 54 w 67"/>
                <a:gd name="T29" fmla="*/ 33 h 79"/>
                <a:gd name="T30" fmla="*/ 48 w 67"/>
                <a:gd name="T31" fmla="*/ 16 h 79"/>
                <a:gd name="T32" fmla="*/ 35 w 67"/>
                <a:gd name="T33" fmla="*/ 11 h 79"/>
                <a:gd name="T34" fmla="*/ 20 w 67"/>
                <a:gd name="T35" fmla="*/ 17 h 79"/>
                <a:gd name="T36" fmla="*/ 13 w 67"/>
                <a:gd name="T37" fmla="*/ 33 h 79"/>
                <a:gd name="T38" fmla="*/ 54 w 67"/>
                <a:gd name="T3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79">
                  <a:moveTo>
                    <a:pt x="66" y="43"/>
                  </a:moveTo>
                  <a:lnTo>
                    <a:pt x="13" y="43"/>
                  </a:lnTo>
                  <a:cubicBezTo>
                    <a:pt x="13" y="50"/>
                    <a:pt x="15" y="57"/>
                    <a:pt x="20" y="62"/>
                  </a:cubicBezTo>
                  <a:cubicBezTo>
                    <a:pt x="25" y="67"/>
                    <a:pt x="31" y="69"/>
                    <a:pt x="38" y="69"/>
                  </a:cubicBezTo>
                  <a:cubicBezTo>
                    <a:pt x="46" y="69"/>
                    <a:pt x="54" y="66"/>
                    <a:pt x="61" y="61"/>
                  </a:cubicBezTo>
                  <a:lnTo>
                    <a:pt x="61" y="72"/>
                  </a:lnTo>
                  <a:cubicBezTo>
                    <a:pt x="53" y="77"/>
                    <a:pt x="44" y="79"/>
                    <a:pt x="35" y="79"/>
                  </a:cubicBezTo>
                  <a:cubicBezTo>
                    <a:pt x="25" y="79"/>
                    <a:pt x="16" y="76"/>
                    <a:pt x="10" y="69"/>
                  </a:cubicBezTo>
                  <a:cubicBezTo>
                    <a:pt x="3" y="61"/>
                    <a:pt x="0" y="50"/>
                    <a:pt x="1" y="40"/>
                  </a:cubicBezTo>
                  <a:cubicBezTo>
                    <a:pt x="0" y="30"/>
                    <a:pt x="4" y="19"/>
                    <a:pt x="11" y="11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4" y="0"/>
                    <a:pt x="53" y="3"/>
                    <a:pt x="59" y="10"/>
                  </a:cubicBezTo>
                  <a:cubicBezTo>
                    <a:pt x="64" y="18"/>
                    <a:pt x="67" y="27"/>
                    <a:pt x="67" y="36"/>
                  </a:cubicBezTo>
                  <a:lnTo>
                    <a:pt x="66" y="43"/>
                  </a:lnTo>
                  <a:close/>
                  <a:moveTo>
                    <a:pt x="54" y="33"/>
                  </a:moveTo>
                  <a:cubicBezTo>
                    <a:pt x="54" y="27"/>
                    <a:pt x="52" y="21"/>
                    <a:pt x="48" y="16"/>
                  </a:cubicBezTo>
                  <a:cubicBezTo>
                    <a:pt x="45" y="12"/>
                    <a:pt x="40" y="10"/>
                    <a:pt x="35" y="11"/>
                  </a:cubicBezTo>
                  <a:cubicBezTo>
                    <a:pt x="29" y="11"/>
                    <a:pt x="24" y="13"/>
                    <a:pt x="20" y="17"/>
                  </a:cubicBezTo>
                  <a:cubicBezTo>
                    <a:pt x="16" y="21"/>
                    <a:pt x="14" y="27"/>
                    <a:pt x="13" y="33"/>
                  </a:cubicBezTo>
                  <a:lnTo>
                    <a:pt x="5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FA4189AC-2049-485E-87A0-D682D514E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7" y="1863"/>
              <a:ext cx="41" cy="66"/>
            </a:xfrm>
            <a:custGeom>
              <a:avLst/>
              <a:gdLst>
                <a:gd name="T0" fmla="*/ 13 w 70"/>
                <a:gd name="T1" fmla="*/ 101 h 113"/>
                <a:gd name="T2" fmla="*/ 13 w 70"/>
                <a:gd name="T3" fmla="*/ 101 h 113"/>
                <a:gd name="T4" fmla="*/ 13 w 70"/>
                <a:gd name="T5" fmla="*/ 112 h 113"/>
                <a:gd name="T6" fmla="*/ 0 w 70"/>
                <a:gd name="T7" fmla="*/ 112 h 113"/>
                <a:gd name="T8" fmla="*/ 0 w 70"/>
                <a:gd name="T9" fmla="*/ 0 h 113"/>
                <a:gd name="T10" fmla="*/ 13 w 70"/>
                <a:gd name="T11" fmla="*/ 0 h 113"/>
                <a:gd name="T12" fmla="*/ 13 w 70"/>
                <a:gd name="T13" fmla="*/ 49 h 113"/>
                <a:gd name="T14" fmla="*/ 13 w 70"/>
                <a:gd name="T15" fmla="*/ 49 h 113"/>
                <a:gd name="T16" fmla="*/ 39 w 70"/>
                <a:gd name="T17" fmla="*/ 35 h 113"/>
                <a:gd name="T18" fmla="*/ 61 w 70"/>
                <a:gd name="T19" fmla="*/ 45 h 113"/>
                <a:gd name="T20" fmla="*/ 69 w 70"/>
                <a:gd name="T21" fmla="*/ 72 h 113"/>
                <a:gd name="T22" fmla="*/ 60 w 70"/>
                <a:gd name="T23" fmla="*/ 102 h 113"/>
                <a:gd name="T24" fmla="*/ 35 w 70"/>
                <a:gd name="T25" fmla="*/ 113 h 113"/>
                <a:gd name="T26" fmla="*/ 13 w 70"/>
                <a:gd name="T27" fmla="*/ 101 h 113"/>
                <a:gd name="T28" fmla="*/ 13 w 70"/>
                <a:gd name="T29" fmla="*/ 71 h 113"/>
                <a:gd name="T30" fmla="*/ 13 w 70"/>
                <a:gd name="T31" fmla="*/ 81 h 113"/>
                <a:gd name="T32" fmla="*/ 19 w 70"/>
                <a:gd name="T33" fmla="*/ 97 h 113"/>
                <a:gd name="T34" fmla="*/ 51 w 70"/>
                <a:gd name="T35" fmla="*/ 95 h 113"/>
                <a:gd name="T36" fmla="*/ 57 w 70"/>
                <a:gd name="T37" fmla="*/ 72 h 113"/>
                <a:gd name="T38" fmla="*/ 52 w 70"/>
                <a:gd name="T39" fmla="*/ 52 h 113"/>
                <a:gd name="T40" fmla="*/ 36 w 70"/>
                <a:gd name="T41" fmla="*/ 45 h 113"/>
                <a:gd name="T42" fmla="*/ 19 w 70"/>
                <a:gd name="T43" fmla="*/ 53 h 113"/>
                <a:gd name="T44" fmla="*/ 12 w 70"/>
                <a:gd name="T45" fmla="*/ 70 h 113"/>
                <a:gd name="T46" fmla="*/ 13 w 70"/>
                <a:gd name="T47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13">
                  <a:moveTo>
                    <a:pt x="13" y="101"/>
                  </a:moveTo>
                  <a:lnTo>
                    <a:pt x="13" y="101"/>
                  </a:lnTo>
                  <a:lnTo>
                    <a:pt x="13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49"/>
                  </a:lnTo>
                  <a:lnTo>
                    <a:pt x="13" y="49"/>
                  </a:lnTo>
                  <a:cubicBezTo>
                    <a:pt x="18" y="40"/>
                    <a:pt x="28" y="34"/>
                    <a:pt x="39" y="35"/>
                  </a:cubicBezTo>
                  <a:cubicBezTo>
                    <a:pt x="47" y="34"/>
                    <a:pt x="56" y="38"/>
                    <a:pt x="61" y="45"/>
                  </a:cubicBezTo>
                  <a:cubicBezTo>
                    <a:pt x="67" y="52"/>
                    <a:pt x="70" y="62"/>
                    <a:pt x="69" y="72"/>
                  </a:cubicBezTo>
                  <a:cubicBezTo>
                    <a:pt x="70" y="82"/>
                    <a:pt x="67" y="93"/>
                    <a:pt x="60" y="102"/>
                  </a:cubicBezTo>
                  <a:cubicBezTo>
                    <a:pt x="54" y="109"/>
                    <a:pt x="45" y="113"/>
                    <a:pt x="35" y="113"/>
                  </a:cubicBezTo>
                  <a:cubicBezTo>
                    <a:pt x="26" y="113"/>
                    <a:pt x="17" y="109"/>
                    <a:pt x="13" y="101"/>
                  </a:cubicBezTo>
                  <a:close/>
                  <a:moveTo>
                    <a:pt x="13" y="71"/>
                  </a:moveTo>
                  <a:lnTo>
                    <a:pt x="13" y="81"/>
                  </a:lnTo>
                  <a:cubicBezTo>
                    <a:pt x="13" y="87"/>
                    <a:pt x="15" y="93"/>
                    <a:pt x="19" y="97"/>
                  </a:cubicBezTo>
                  <a:cubicBezTo>
                    <a:pt x="28" y="106"/>
                    <a:pt x="43" y="105"/>
                    <a:pt x="51" y="95"/>
                  </a:cubicBezTo>
                  <a:cubicBezTo>
                    <a:pt x="56" y="88"/>
                    <a:pt x="58" y="80"/>
                    <a:pt x="57" y="72"/>
                  </a:cubicBezTo>
                  <a:cubicBezTo>
                    <a:pt x="58" y="65"/>
                    <a:pt x="56" y="58"/>
                    <a:pt x="52" y="52"/>
                  </a:cubicBezTo>
                  <a:cubicBezTo>
                    <a:pt x="48" y="48"/>
                    <a:pt x="42" y="45"/>
                    <a:pt x="36" y="45"/>
                  </a:cubicBezTo>
                  <a:cubicBezTo>
                    <a:pt x="29" y="45"/>
                    <a:pt x="23" y="48"/>
                    <a:pt x="19" y="53"/>
                  </a:cubicBezTo>
                  <a:cubicBezTo>
                    <a:pt x="15" y="57"/>
                    <a:pt x="12" y="64"/>
                    <a:pt x="12" y="70"/>
                  </a:cubicBezTo>
                  <a:lnTo>
                    <a:pt x="1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003D519E-2222-4F09-A26A-80EA042BF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863"/>
              <a:ext cx="37" cy="65"/>
            </a:xfrm>
            <a:custGeom>
              <a:avLst/>
              <a:gdLst>
                <a:gd name="T0" fmla="*/ 63 w 63"/>
                <a:gd name="T1" fmla="*/ 111 h 111"/>
                <a:gd name="T2" fmla="*/ 50 w 63"/>
                <a:gd name="T3" fmla="*/ 111 h 111"/>
                <a:gd name="T4" fmla="*/ 50 w 63"/>
                <a:gd name="T5" fmla="*/ 68 h 111"/>
                <a:gd name="T6" fmla="*/ 33 w 63"/>
                <a:gd name="T7" fmla="*/ 45 h 111"/>
                <a:gd name="T8" fmla="*/ 18 w 63"/>
                <a:gd name="T9" fmla="*/ 51 h 111"/>
                <a:gd name="T10" fmla="*/ 12 w 63"/>
                <a:gd name="T11" fmla="*/ 69 h 111"/>
                <a:gd name="T12" fmla="*/ 12 w 63"/>
                <a:gd name="T13" fmla="*/ 111 h 111"/>
                <a:gd name="T14" fmla="*/ 0 w 63"/>
                <a:gd name="T15" fmla="*/ 111 h 111"/>
                <a:gd name="T16" fmla="*/ 0 w 63"/>
                <a:gd name="T17" fmla="*/ 0 h 111"/>
                <a:gd name="T18" fmla="*/ 12 w 63"/>
                <a:gd name="T19" fmla="*/ 0 h 111"/>
                <a:gd name="T20" fmla="*/ 12 w 63"/>
                <a:gd name="T21" fmla="*/ 49 h 111"/>
                <a:gd name="T22" fmla="*/ 12 w 63"/>
                <a:gd name="T23" fmla="*/ 49 h 111"/>
                <a:gd name="T24" fmla="*/ 37 w 63"/>
                <a:gd name="T25" fmla="*/ 35 h 111"/>
                <a:gd name="T26" fmla="*/ 62 w 63"/>
                <a:gd name="T27" fmla="*/ 65 h 111"/>
                <a:gd name="T28" fmla="*/ 63 w 63"/>
                <a:gd name="T2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11">
                  <a:moveTo>
                    <a:pt x="63" y="111"/>
                  </a:moveTo>
                  <a:lnTo>
                    <a:pt x="50" y="111"/>
                  </a:lnTo>
                  <a:lnTo>
                    <a:pt x="50" y="68"/>
                  </a:lnTo>
                  <a:cubicBezTo>
                    <a:pt x="50" y="52"/>
                    <a:pt x="44" y="45"/>
                    <a:pt x="33" y="45"/>
                  </a:cubicBezTo>
                  <a:cubicBezTo>
                    <a:pt x="27" y="45"/>
                    <a:pt x="22" y="47"/>
                    <a:pt x="18" y="51"/>
                  </a:cubicBezTo>
                  <a:cubicBezTo>
                    <a:pt x="14" y="56"/>
                    <a:pt x="12" y="62"/>
                    <a:pt x="12" y="69"/>
                  </a:cubicBezTo>
                  <a:lnTo>
                    <a:pt x="12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49"/>
                  </a:lnTo>
                  <a:lnTo>
                    <a:pt x="12" y="49"/>
                  </a:lnTo>
                  <a:cubicBezTo>
                    <a:pt x="17" y="40"/>
                    <a:pt x="27" y="34"/>
                    <a:pt x="37" y="35"/>
                  </a:cubicBezTo>
                  <a:cubicBezTo>
                    <a:pt x="54" y="35"/>
                    <a:pt x="62" y="45"/>
                    <a:pt x="62" y="65"/>
                  </a:cubicBezTo>
                  <a:lnTo>
                    <a:pt x="63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CB4F3BE2-8576-4000-8BF7-F7D9A22AA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5" y="1883"/>
              <a:ext cx="44" cy="47"/>
            </a:xfrm>
            <a:custGeom>
              <a:avLst/>
              <a:gdLst>
                <a:gd name="T0" fmla="*/ 37 w 75"/>
                <a:gd name="T1" fmla="*/ 80 h 80"/>
                <a:gd name="T2" fmla="*/ 10 w 75"/>
                <a:gd name="T3" fmla="*/ 69 h 80"/>
                <a:gd name="T4" fmla="*/ 0 w 75"/>
                <a:gd name="T5" fmla="*/ 41 h 80"/>
                <a:gd name="T6" fmla="*/ 10 w 75"/>
                <a:gd name="T7" fmla="*/ 12 h 80"/>
                <a:gd name="T8" fmla="*/ 39 w 75"/>
                <a:gd name="T9" fmla="*/ 1 h 80"/>
                <a:gd name="T10" fmla="*/ 65 w 75"/>
                <a:gd name="T11" fmla="*/ 11 h 80"/>
                <a:gd name="T12" fmla="*/ 74 w 75"/>
                <a:gd name="T13" fmla="*/ 40 h 80"/>
                <a:gd name="T14" fmla="*/ 64 w 75"/>
                <a:gd name="T15" fmla="*/ 69 h 80"/>
                <a:gd name="T16" fmla="*/ 37 w 75"/>
                <a:gd name="T17" fmla="*/ 80 h 80"/>
                <a:gd name="T18" fmla="*/ 38 w 75"/>
                <a:gd name="T19" fmla="*/ 11 h 80"/>
                <a:gd name="T20" fmla="*/ 19 w 75"/>
                <a:gd name="T21" fmla="*/ 19 h 80"/>
                <a:gd name="T22" fmla="*/ 12 w 75"/>
                <a:gd name="T23" fmla="*/ 41 h 80"/>
                <a:gd name="T24" fmla="*/ 19 w 75"/>
                <a:gd name="T25" fmla="*/ 62 h 80"/>
                <a:gd name="T26" fmla="*/ 38 w 75"/>
                <a:gd name="T27" fmla="*/ 69 h 80"/>
                <a:gd name="T28" fmla="*/ 55 w 75"/>
                <a:gd name="T29" fmla="*/ 62 h 80"/>
                <a:gd name="T30" fmla="*/ 62 w 75"/>
                <a:gd name="T31" fmla="*/ 40 h 80"/>
                <a:gd name="T32" fmla="*/ 55 w 75"/>
                <a:gd name="T33" fmla="*/ 19 h 80"/>
                <a:gd name="T34" fmla="*/ 38 w 75"/>
                <a:gd name="T35" fmla="*/ 1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80">
                  <a:moveTo>
                    <a:pt x="37" y="80"/>
                  </a:moveTo>
                  <a:cubicBezTo>
                    <a:pt x="27" y="80"/>
                    <a:pt x="17" y="76"/>
                    <a:pt x="10" y="69"/>
                  </a:cubicBezTo>
                  <a:cubicBezTo>
                    <a:pt x="3" y="61"/>
                    <a:pt x="0" y="51"/>
                    <a:pt x="0" y="41"/>
                  </a:cubicBezTo>
                  <a:cubicBezTo>
                    <a:pt x="0" y="30"/>
                    <a:pt x="3" y="20"/>
                    <a:pt x="10" y="12"/>
                  </a:cubicBezTo>
                  <a:cubicBezTo>
                    <a:pt x="18" y="4"/>
                    <a:pt x="28" y="0"/>
                    <a:pt x="39" y="1"/>
                  </a:cubicBezTo>
                  <a:cubicBezTo>
                    <a:pt x="48" y="0"/>
                    <a:pt x="58" y="4"/>
                    <a:pt x="65" y="11"/>
                  </a:cubicBezTo>
                  <a:cubicBezTo>
                    <a:pt x="71" y="19"/>
                    <a:pt x="75" y="29"/>
                    <a:pt x="74" y="40"/>
                  </a:cubicBezTo>
                  <a:cubicBezTo>
                    <a:pt x="75" y="50"/>
                    <a:pt x="71" y="61"/>
                    <a:pt x="64" y="69"/>
                  </a:cubicBezTo>
                  <a:cubicBezTo>
                    <a:pt x="57" y="76"/>
                    <a:pt x="47" y="80"/>
                    <a:pt x="37" y="80"/>
                  </a:cubicBezTo>
                  <a:close/>
                  <a:moveTo>
                    <a:pt x="38" y="11"/>
                  </a:moveTo>
                  <a:cubicBezTo>
                    <a:pt x="31" y="11"/>
                    <a:pt x="24" y="14"/>
                    <a:pt x="19" y="19"/>
                  </a:cubicBezTo>
                  <a:cubicBezTo>
                    <a:pt x="14" y="25"/>
                    <a:pt x="12" y="33"/>
                    <a:pt x="12" y="41"/>
                  </a:cubicBezTo>
                  <a:cubicBezTo>
                    <a:pt x="12" y="48"/>
                    <a:pt x="15" y="56"/>
                    <a:pt x="19" y="62"/>
                  </a:cubicBezTo>
                  <a:cubicBezTo>
                    <a:pt x="24" y="67"/>
                    <a:pt x="31" y="70"/>
                    <a:pt x="38" y="69"/>
                  </a:cubicBezTo>
                  <a:cubicBezTo>
                    <a:pt x="44" y="70"/>
                    <a:pt x="51" y="67"/>
                    <a:pt x="55" y="62"/>
                  </a:cubicBezTo>
                  <a:cubicBezTo>
                    <a:pt x="60" y="56"/>
                    <a:pt x="62" y="48"/>
                    <a:pt x="62" y="40"/>
                  </a:cubicBezTo>
                  <a:cubicBezTo>
                    <a:pt x="62" y="33"/>
                    <a:pt x="60" y="25"/>
                    <a:pt x="55" y="19"/>
                  </a:cubicBezTo>
                  <a:cubicBezTo>
                    <a:pt x="51" y="13"/>
                    <a:pt x="45" y="10"/>
                    <a:pt x="3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43A1BADF-EB61-47C5-846D-144BC2A092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6" y="1883"/>
              <a:ext cx="45" cy="47"/>
            </a:xfrm>
            <a:custGeom>
              <a:avLst/>
              <a:gdLst>
                <a:gd name="T0" fmla="*/ 38 w 76"/>
                <a:gd name="T1" fmla="*/ 80 h 80"/>
                <a:gd name="T2" fmla="*/ 11 w 76"/>
                <a:gd name="T3" fmla="*/ 69 h 80"/>
                <a:gd name="T4" fmla="*/ 1 w 76"/>
                <a:gd name="T5" fmla="*/ 41 h 80"/>
                <a:gd name="T6" fmla="*/ 12 w 76"/>
                <a:gd name="T7" fmla="*/ 12 h 80"/>
                <a:gd name="T8" fmla="*/ 39 w 76"/>
                <a:gd name="T9" fmla="*/ 1 h 80"/>
                <a:gd name="T10" fmla="*/ 66 w 76"/>
                <a:gd name="T11" fmla="*/ 11 h 80"/>
                <a:gd name="T12" fmla="*/ 75 w 76"/>
                <a:gd name="T13" fmla="*/ 40 h 80"/>
                <a:gd name="T14" fmla="*/ 65 w 76"/>
                <a:gd name="T15" fmla="*/ 69 h 80"/>
                <a:gd name="T16" fmla="*/ 38 w 76"/>
                <a:gd name="T17" fmla="*/ 80 h 80"/>
                <a:gd name="T18" fmla="*/ 39 w 76"/>
                <a:gd name="T19" fmla="*/ 11 h 80"/>
                <a:gd name="T20" fmla="*/ 20 w 76"/>
                <a:gd name="T21" fmla="*/ 19 h 80"/>
                <a:gd name="T22" fmla="*/ 13 w 76"/>
                <a:gd name="T23" fmla="*/ 41 h 80"/>
                <a:gd name="T24" fmla="*/ 20 w 76"/>
                <a:gd name="T25" fmla="*/ 62 h 80"/>
                <a:gd name="T26" fmla="*/ 38 w 76"/>
                <a:gd name="T27" fmla="*/ 69 h 80"/>
                <a:gd name="T28" fmla="*/ 56 w 76"/>
                <a:gd name="T29" fmla="*/ 62 h 80"/>
                <a:gd name="T30" fmla="*/ 63 w 76"/>
                <a:gd name="T31" fmla="*/ 40 h 80"/>
                <a:gd name="T32" fmla="*/ 56 w 76"/>
                <a:gd name="T33" fmla="*/ 19 h 80"/>
                <a:gd name="T34" fmla="*/ 39 w 76"/>
                <a:gd name="T35" fmla="*/ 1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80">
                  <a:moveTo>
                    <a:pt x="38" y="80"/>
                  </a:moveTo>
                  <a:cubicBezTo>
                    <a:pt x="28" y="80"/>
                    <a:pt x="18" y="76"/>
                    <a:pt x="11" y="69"/>
                  </a:cubicBezTo>
                  <a:cubicBezTo>
                    <a:pt x="4" y="61"/>
                    <a:pt x="1" y="51"/>
                    <a:pt x="1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4"/>
                    <a:pt x="29" y="1"/>
                    <a:pt x="39" y="1"/>
                  </a:cubicBezTo>
                  <a:cubicBezTo>
                    <a:pt x="49" y="0"/>
                    <a:pt x="59" y="4"/>
                    <a:pt x="66" y="11"/>
                  </a:cubicBezTo>
                  <a:cubicBezTo>
                    <a:pt x="72" y="19"/>
                    <a:pt x="76" y="29"/>
                    <a:pt x="75" y="40"/>
                  </a:cubicBezTo>
                  <a:cubicBezTo>
                    <a:pt x="76" y="50"/>
                    <a:pt x="72" y="61"/>
                    <a:pt x="65" y="69"/>
                  </a:cubicBezTo>
                  <a:cubicBezTo>
                    <a:pt x="58" y="76"/>
                    <a:pt x="48" y="80"/>
                    <a:pt x="38" y="80"/>
                  </a:cubicBezTo>
                  <a:close/>
                  <a:moveTo>
                    <a:pt x="39" y="11"/>
                  </a:moveTo>
                  <a:cubicBezTo>
                    <a:pt x="31" y="11"/>
                    <a:pt x="25" y="14"/>
                    <a:pt x="20" y="19"/>
                  </a:cubicBezTo>
                  <a:cubicBezTo>
                    <a:pt x="15" y="25"/>
                    <a:pt x="13" y="33"/>
                    <a:pt x="13" y="41"/>
                  </a:cubicBezTo>
                  <a:cubicBezTo>
                    <a:pt x="13" y="48"/>
                    <a:pt x="15" y="56"/>
                    <a:pt x="20" y="62"/>
                  </a:cubicBezTo>
                  <a:cubicBezTo>
                    <a:pt x="25" y="67"/>
                    <a:pt x="32" y="70"/>
                    <a:pt x="38" y="69"/>
                  </a:cubicBezTo>
                  <a:cubicBezTo>
                    <a:pt x="45" y="70"/>
                    <a:pt x="52" y="67"/>
                    <a:pt x="56" y="62"/>
                  </a:cubicBezTo>
                  <a:cubicBezTo>
                    <a:pt x="61" y="56"/>
                    <a:pt x="63" y="48"/>
                    <a:pt x="63" y="40"/>
                  </a:cubicBezTo>
                  <a:cubicBezTo>
                    <a:pt x="63" y="33"/>
                    <a:pt x="61" y="25"/>
                    <a:pt x="56" y="19"/>
                  </a:cubicBezTo>
                  <a:cubicBezTo>
                    <a:pt x="52" y="13"/>
                    <a:pt x="45" y="10"/>
                    <a:pt x="3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213">
              <a:extLst>
                <a:ext uri="{FF2B5EF4-FFF2-40B4-BE49-F238E27FC236}">
                  <a16:creationId xmlns:a16="http://schemas.microsoft.com/office/drawing/2014/main" id="{F87C8FAF-ECED-4FFD-A3DA-2D00D6732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1863"/>
              <a:ext cx="37" cy="65"/>
            </a:xfrm>
            <a:custGeom>
              <a:avLst/>
              <a:gdLst>
                <a:gd name="T0" fmla="*/ 62 w 62"/>
                <a:gd name="T1" fmla="*/ 111 h 111"/>
                <a:gd name="T2" fmla="*/ 46 w 62"/>
                <a:gd name="T3" fmla="*/ 111 h 111"/>
                <a:gd name="T4" fmla="*/ 13 w 62"/>
                <a:gd name="T5" fmla="*/ 75 h 111"/>
                <a:gd name="T6" fmla="*/ 13 w 62"/>
                <a:gd name="T7" fmla="*/ 75 h 111"/>
                <a:gd name="T8" fmla="*/ 13 w 62"/>
                <a:gd name="T9" fmla="*/ 111 h 111"/>
                <a:gd name="T10" fmla="*/ 0 w 62"/>
                <a:gd name="T11" fmla="*/ 111 h 111"/>
                <a:gd name="T12" fmla="*/ 0 w 62"/>
                <a:gd name="T13" fmla="*/ 0 h 111"/>
                <a:gd name="T14" fmla="*/ 13 w 62"/>
                <a:gd name="T15" fmla="*/ 0 h 111"/>
                <a:gd name="T16" fmla="*/ 13 w 62"/>
                <a:gd name="T17" fmla="*/ 71 h 111"/>
                <a:gd name="T18" fmla="*/ 13 w 62"/>
                <a:gd name="T19" fmla="*/ 71 h 111"/>
                <a:gd name="T20" fmla="*/ 44 w 62"/>
                <a:gd name="T21" fmla="*/ 36 h 111"/>
                <a:gd name="T22" fmla="*/ 60 w 62"/>
                <a:gd name="T23" fmla="*/ 36 h 111"/>
                <a:gd name="T24" fmla="*/ 25 w 62"/>
                <a:gd name="T25" fmla="*/ 72 h 111"/>
                <a:gd name="T26" fmla="*/ 62 w 62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111">
                  <a:moveTo>
                    <a:pt x="62" y="111"/>
                  </a:moveTo>
                  <a:lnTo>
                    <a:pt x="46" y="111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71"/>
                  </a:lnTo>
                  <a:lnTo>
                    <a:pt x="13" y="71"/>
                  </a:lnTo>
                  <a:lnTo>
                    <a:pt x="44" y="36"/>
                  </a:lnTo>
                  <a:lnTo>
                    <a:pt x="60" y="36"/>
                  </a:lnTo>
                  <a:lnTo>
                    <a:pt x="25" y="72"/>
                  </a:lnTo>
                  <a:lnTo>
                    <a:pt x="62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5384A19E-C2B1-4DEA-896D-D6BEB4AB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9" y="1979"/>
              <a:ext cx="35" cy="47"/>
            </a:xfrm>
            <a:custGeom>
              <a:avLst/>
              <a:gdLst>
                <a:gd name="T0" fmla="*/ 60 w 60"/>
                <a:gd name="T1" fmla="*/ 78 h 80"/>
                <a:gd name="T2" fmla="*/ 48 w 60"/>
                <a:gd name="T3" fmla="*/ 78 h 80"/>
                <a:gd name="T4" fmla="*/ 48 w 60"/>
                <a:gd name="T5" fmla="*/ 66 h 80"/>
                <a:gd name="T6" fmla="*/ 48 w 60"/>
                <a:gd name="T7" fmla="*/ 66 h 80"/>
                <a:gd name="T8" fmla="*/ 24 w 60"/>
                <a:gd name="T9" fmla="*/ 80 h 80"/>
                <a:gd name="T10" fmla="*/ 7 w 60"/>
                <a:gd name="T11" fmla="*/ 74 h 80"/>
                <a:gd name="T12" fmla="*/ 1 w 60"/>
                <a:gd name="T13" fmla="*/ 58 h 80"/>
                <a:gd name="T14" fmla="*/ 26 w 60"/>
                <a:gd name="T15" fmla="*/ 33 h 80"/>
                <a:gd name="T16" fmla="*/ 48 w 60"/>
                <a:gd name="T17" fmla="*/ 30 h 80"/>
                <a:gd name="T18" fmla="*/ 33 w 60"/>
                <a:gd name="T19" fmla="*/ 11 h 80"/>
                <a:gd name="T20" fmla="*/ 8 w 60"/>
                <a:gd name="T21" fmla="*/ 20 h 80"/>
                <a:gd name="T22" fmla="*/ 8 w 60"/>
                <a:gd name="T23" fmla="*/ 7 h 80"/>
                <a:gd name="T24" fmla="*/ 33 w 60"/>
                <a:gd name="T25" fmla="*/ 0 h 80"/>
                <a:gd name="T26" fmla="*/ 59 w 60"/>
                <a:gd name="T27" fmla="*/ 28 h 80"/>
                <a:gd name="T28" fmla="*/ 60 w 60"/>
                <a:gd name="T29" fmla="*/ 78 h 80"/>
                <a:gd name="T30" fmla="*/ 48 w 60"/>
                <a:gd name="T31" fmla="*/ 41 h 80"/>
                <a:gd name="T32" fmla="*/ 30 w 60"/>
                <a:gd name="T33" fmla="*/ 43 h 80"/>
                <a:gd name="T34" fmla="*/ 17 w 60"/>
                <a:gd name="T35" fmla="*/ 47 h 80"/>
                <a:gd name="T36" fmla="*/ 13 w 60"/>
                <a:gd name="T37" fmla="*/ 58 h 80"/>
                <a:gd name="T38" fmla="*/ 17 w 60"/>
                <a:gd name="T39" fmla="*/ 67 h 80"/>
                <a:gd name="T40" fmla="*/ 27 w 60"/>
                <a:gd name="T41" fmla="*/ 70 h 80"/>
                <a:gd name="T42" fmla="*/ 42 w 60"/>
                <a:gd name="T43" fmla="*/ 64 h 80"/>
                <a:gd name="T44" fmla="*/ 48 w 60"/>
                <a:gd name="T45" fmla="*/ 48 h 80"/>
                <a:gd name="T46" fmla="*/ 48 w 60"/>
                <a:gd name="T47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" h="80">
                  <a:moveTo>
                    <a:pt x="60" y="78"/>
                  </a:moveTo>
                  <a:lnTo>
                    <a:pt x="48" y="78"/>
                  </a:lnTo>
                  <a:lnTo>
                    <a:pt x="48" y="66"/>
                  </a:lnTo>
                  <a:lnTo>
                    <a:pt x="48" y="66"/>
                  </a:lnTo>
                  <a:cubicBezTo>
                    <a:pt x="43" y="75"/>
                    <a:pt x="34" y="80"/>
                    <a:pt x="24" y="80"/>
                  </a:cubicBezTo>
                  <a:cubicBezTo>
                    <a:pt x="18" y="80"/>
                    <a:pt x="12" y="78"/>
                    <a:pt x="7" y="74"/>
                  </a:cubicBezTo>
                  <a:cubicBezTo>
                    <a:pt x="3" y="70"/>
                    <a:pt x="0" y="64"/>
                    <a:pt x="1" y="58"/>
                  </a:cubicBezTo>
                  <a:cubicBezTo>
                    <a:pt x="1" y="44"/>
                    <a:pt x="9" y="36"/>
                    <a:pt x="26" y="33"/>
                  </a:cubicBezTo>
                  <a:lnTo>
                    <a:pt x="48" y="30"/>
                  </a:lnTo>
                  <a:cubicBezTo>
                    <a:pt x="48" y="17"/>
                    <a:pt x="43" y="11"/>
                    <a:pt x="33" y="11"/>
                  </a:cubicBezTo>
                  <a:cubicBezTo>
                    <a:pt x="23" y="11"/>
                    <a:pt x="15" y="14"/>
                    <a:pt x="8" y="20"/>
                  </a:cubicBezTo>
                  <a:lnTo>
                    <a:pt x="8" y="7"/>
                  </a:lnTo>
                  <a:cubicBezTo>
                    <a:pt x="15" y="3"/>
                    <a:pt x="24" y="0"/>
                    <a:pt x="33" y="0"/>
                  </a:cubicBezTo>
                  <a:cubicBezTo>
                    <a:pt x="50" y="0"/>
                    <a:pt x="59" y="10"/>
                    <a:pt x="59" y="28"/>
                  </a:cubicBezTo>
                  <a:lnTo>
                    <a:pt x="60" y="78"/>
                  </a:lnTo>
                  <a:close/>
                  <a:moveTo>
                    <a:pt x="48" y="41"/>
                  </a:moveTo>
                  <a:lnTo>
                    <a:pt x="30" y="43"/>
                  </a:lnTo>
                  <a:cubicBezTo>
                    <a:pt x="25" y="43"/>
                    <a:pt x="21" y="45"/>
                    <a:pt x="17" y="47"/>
                  </a:cubicBezTo>
                  <a:cubicBezTo>
                    <a:pt x="14" y="50"/>
                    <a:pt x="12" y="54"/>
                    <a:pt x="13" y="58"/>
                  </a:cubicBezTo>
                  <a:cubicBezTo>
                    <a:pt x="13" y="61"/>
                    <a:pt x="14" y="64"/>
                    <a:pt x="17" y="67"/>
                  </a:cubicBezTo>
                  <a:cubicBezTo>
                    <a:pt x="20" y="69"/>
                    <a:pt x="23" y="70"/>
                    <a:pt x="27" y="70"/>
                  </a:cubicBezTo>
                  <a:cubicBezTo>
                    <a:pt x="33" y="70"/>
                    <a:pt x="38" y="68"/>
                    <a:pt x="42" y="64"/>
                  </a:cubicBezTo>
                  <a:cubicBezTo>
                    <a:pt x="46" y="60"/>
                    <a:pt x="48" y="54"/>
                    <a:pt x="48" y="48"/>
                  </a:cubicBezTo>
                  <a:lnTo>
                    <a:pt x="4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C11D3A9B-4ECC-4A99-80CD-FC81566F1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" y="1960"/>
              <a:ext cx="41" cy="69"/>
            </a:xfrm>
            <a:custGeom>
              <a:avLst/>
              <a:gdLst>
                <a:gd name="T0" fmla="*/ 70 w 70"/>
                <a:gd name="T1" fmla="*/ 111 h 118"/>
                <a:gd name="T2" fmla="*/ 57 w 70"/>
                <a:gd name="T3" fmla="*/ 111 h 118"/>
                <a:gd name="T4" fmla="*/ 57 w 70"/>
                <a:gd name="T5" fmla="*/ 99 h 118"/>
                <a:gd name="T6" fmla="*/ 57 w 70"/>
                <a:gd name="T7" fmla="*/ 99 h 118"/>
                <a:gd name="T8" fmla="*/ 9 w 70"/>
                <a:gd name="T9" fmla="*/ 103 h 118"/>
                <a:gd name="T10" fmla="*/ 0 w 70"/>
                <a:gd name="T11" fmla="*/ 76 h 118"/>
                <a:gd name="T12" fmla="*/ 10 w 70"/>
                <a:gd name="T13" fmla="*/ 46 h 118"/>
                <a:gd name="T14" fmla="*/ 35 w 70"/>
                <a:gd name="T15" fmla="*/ 35 h 118"/>
                <a:gd name="T16" fmla="*/ 57 w 70"/>
                <a:gd name="T17" fmla="*/ 47 h 118"/>
                <a:gd name="T18" fmla="*/ 57 w 70"/>
                <a:gd name="T19" fmla="*/ 47 h 118"/>
                <a:gd name="T20" fmla="*/ 57 w 70"/>
                <a:gd name="T21" fmla="*/ 0 h 118"/>
                <a:gd name="T22" fmla="*/ 70 w 70"/>
                <a:gd name="T23" fmla="*/ 0 h 118"/>
                <a:gd name="T24" fmla="*/ 70 w 70"/>
                <a:gd name="T25" fmla="*/ 111 h 118"/>
                <a:gd name="T26" fmla="*/ 57 w 70"/>
                <a:gd name="T27" fmla="*/ 77 h 118"/>
                <a:gd name="T28" fmla="*/ 57 w 70"/>
                <a:gd name="T29" fmla="*/ 66 h 118"/>
                <a:gd name="T30" fmla="*/ 51 w 70"/>
                <a:gd name="T31" fmla="*/ 51 h 118"/>
                <a:gd name="T32" fmla="*/ 36 w 70"/>
                <a:gd name="T33" fmla="*/ 44 h 118"/>
                <a:gd name="T34" fmla="*/ 19 w 70"/>
                <a:gd name="T35" fmla="*/ 52 h 118"/>
                <a:gd name="T36" fmla="*/ 13 w 70"/>
                <a:gd name="T37" fmla="*/ 75 h 118"/>
                <a:gd name="T38" fmla="*/ 19 w 70"/>
                <a:gd name="T39" fmla="*/ 95 h 118"/>
                <a:gd name="T40" fmla="*/ 35 w 70"/>
                <a:gd name="T41" fmla="*/ 103 h 118"/>
                <a:gd name="T42" fmla="*/ 51 w 70"/>
                <a:gd name="T43" fmla="*/ 95 h 118"/>
                <a:gd name="T44" fmla="*/ 58 w 70"/>
                <a:gd name="T45" fmla="*/ 77 h 118"/>
                <a:gd name="T46" fmla="*/ 57 w 70"/>
                <a:gd name="T47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18">
                  <a:moveTo>
                    <a:pt x="70" y="111"/>
                  </a:moveTo>
                  <a:lnTo>
                    <a:pt x="57" y="111"/>
                  </a:lnTo>
                  <a:lnTo>
                    <a:pt x="57" y="99"/>
                  </a:lnTo>
                  <a:lnTo>
                    <a:pt x="57" y="99"/>
                  </a:lnTo>
                  <a:cubicBezTo>
                    <a:pt x="47" y="116"/>
                    <a:pt x="22" y="118"/>
                    <a:pt x="9" y="103"/>
                  </a:cubicBezTo>
                  <a:cubicBezTo>
                    <a:pt x="3" y="95"/>
                    <a:pt x="0" y="85"/>
                    <a:pt x="0" y="76"/>
                  </a:cubicBezTo>
                  <a:cubicBezTo>
                    <a:pt x="0" y="65"/>
                    <a:pt x="3" y="54"/>
                    <a:pt x="10" y="46"/>
                  </a:cubicBezTo>
                  <a:cubicBezTo>
                    <a:pt x="16" y="38"/>
                    <a:pt x="25" y="34"/>
                    <a:pt x="35" y="35"/>
                  </a:cubicBezTo>
                  <a:cubicBezTo>
                    <a:pt x="44" y="34"/>
                    <a:pt x="53" y="39"/>
                    <a:pt x="57" y="47"/>
                  </a:cubicBezTo>
                  <a:lnTo>
                    <a:pt x="57" y="47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70" y="111"/>
                  </a:lnTo>
                  <a:close/>
                  <a:moveTo>
                    <a:pt x="57" y="77"/>
                  </a:moveTo>
                  <a:lnTo>
                    <a:pt x="57" y="66"/>
                  </a:lnTo>
                  <a:cubicBezTo>
                    <a:pt x="57" y="60"/>
                    <a:pt x="55" y="55"/>
                    <a:pt x="51" y="51"/>
                  </a:cubicBezTo>
                  <a:cubicBezTo>
                    <a:pt x="47" y="46"/>
                    <a:pt x="42" y="44"/>
                    <a:pt x="36" y="44"/>
                  </a:cubicBezTo>
                  <a:cubicBezTo>
                    <a:pt x="29" y="44"/>
                    <a:pt x="23" y="47"/>
                    <a:pt x="19" y="52"/>
                  </a:cubicBezTo>
                  <a:cubicBezTo>
                    <a:pt x="14" y="59"/>
                    <a:pt x="12" y="67"/>
                    <a:pt x="13" y="75"/>
                  </a:cubicBezTo>
                  <a:cubicBezTo>
                    <a:pt x="12" y="82"/>
                    <a:pt x="14" y="89"/>
                    <a:pt x="19" y="95"/>
                  </a:cubicBezTo>
                  <a:cubicBezTo>
                    <a:pt x="22" y="100"/>
                    <a:pt x="28" y="103"/>
                    <a:pt x="35" y="103"/>
                  </a:cubicBezTo>
                  <a:cubicBezTo>
                    <a:pt x="41" y="103"/>
                    <a:pt x="47" y="100"/>
                    <a:pt x="51" y="95"/>
                  </a:cubicBezTo>
                  <a:cubicBezTo>
                    <a:pt x="55" y="90"/>
                    <a:pt x="58" y="84"/>
                    <a:pt x="58" y="77"/>
                  </a:cubicBezTo>
                  <a:lnTo>
                    <a:pt x="57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BBF0DF93-1D71-4A43-BB5C-89B844B2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9" y="1980"/>
              <a:ext cx="63" cy="45"/>
            </a:xfrm>
            <a:custGeom>
              <a:avLst/>
              <a:gdLst>
                <a:gd name="T0" fmla="*/ 108 w 108"/>
                <a:gd name="T1" fmla="*/ 77 h 77"/>
                <a:gd name="T2" fmla="*/ 95 w 108"/>
                <a:gd name="T3" fmla="*/ 77 h 77"/>
                <a:gd name="T4" fmla="*/ 95 w 108"/>
                <a:gd name="T5" fmla="*/ 34 h 77"/>
                <a:gd name="T6" fmla="*/ 91 w 108"/>
                <a:gd name="T7" fmla="*/ 16 h 77"/>
                <a:gd name="T8" fmla="*/ 79 w 108"/>
                <a:gd name="T9" fmla="*/ 11 h 77"/>
                <a:gd name="T10" fmla="*/ 66 w 108"/>
                <a:gd name="T11" fmla="*/ 18 h 77"/>
                <a:gd name="T12" fmla="*/ 60 w 108"/>
                <a:gd name="T13" fmla="*/ 34 h 77"/>
                <a:gd name="T14" fmla="*/ 60 w 108"/>
                <a:gd name="T15" fmla="*/ 77 h 77"/>
                <a:gd name="T16" fmla="*/ 48 w 108"/>
                <a:gd name="T17" fmla="*/ 77 h 77"/>
                <a:gd name="T18" fmla="*/ 48 w 108"/>
                <a:gd name="T19" fmla="*/ 33 h 77"/>
                <a:gd name="T20" fmla="*/ 31 w 108"/>
                <a:gd name="T21" fmla="*/ 11 h 77"/>
                <a:gd name="T22" fmla="*/ 18 w 108"/>
                <a:gd name="T23" fmla="*/ 17 h 77"/>
                <a:gd name="T24" fmla="*/ 13 w 108"/>
                <a:gd name="T25" fmla="*/ 34 h 77"/>
                <a:gd name="T26" fmla="*/ 13 w 108"/>
                <a:gd name="T27" fmla="*/ 77 h 77"/>
                <a:gd name="T28" fmla="*/ 0 w 108"/>
                <a:gd name="T29" fmla="*/ 77 h 77"/>
                <a:gd name="T30" fmla="*/ 0 w 108"/>
                <a:gd name="T31" fmla="*/ 2 h 77"/>
                <a:gd name="T32" fmla="*/ 13 w 108"/>
                <a:gd name="T33" fmla="*/ 2 h 77"/>
                <a:gd name="T34" fmla="*/ 13 w 108"/>
                <a:gd name="T35" fmla="*/ 15 h 77"/>
                <a:gd name="T36" fmla="*/ 13 w 108"/>
                <a:gd name="T37" fmla="*/ 15 h 77"/>
                <a:gd name="T38" fmla="*/ 37 w 108"/>
                <a:gd name="T39" fmla="*/ 1 h 77"/>
                <a:gd name="T40" fmla="*/ 50 w 108"/>
                <a:gd name="T41" fmla="*/ 5 h 77"/>
                <a:gd name="T42" fmla="*/ 58 w 108"/>
                <a:gd name="T43" fmla="*/ 16 h 77"/>
                <a:gd name="T44" fmla="*/ 83 w 108"/>
                <a:gd name="T45" fmla="*/ 1 h 77"/>
                <a:gd name="T46" fmla="*/ 108 w 108"/>
                <a:gd name="T47" fmla="*/ 31 h 77"/>
                <a:gd name="T48" fmla="*/ 108 w 108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77">
                  <a:moveTo>
                    <a:pt x="108" y="77"/>
                  </a:moveTo>
                  <a:lnTo>
                    <a:pt x="95" y="77"/>
                  </a:lnTo>
                  <a:lnTo>
                    <a:pt x="95" y="34"/>
                  </a:lnTo>
                  <a:cubicBezTo>
                    <a:pt x="95" y="28"/>
                    <a:pt x="94" y="22"/>
                    <a:pt x="91" y="16"/>
                  </a:cubicBezTo>
                  <a:cubicBezTo>
                    <a:pt x="88" y="12"/>
                    <a:pt x="83" y="10"/>
                    <a:pt x="79" y="11"/>
                  </a:cubicBezTo>
                  <a:cubicBezTo>
                    <a:pt x="73" y="11"/>
                    <a:pt x="68" y="13"/>
                    <a:pt x="66" y="18"/>
                  </a:cubicBezTo>
                  <a:cubicBezTo>
                    <a:pt x="62" y="22"/>
                    <a:pt x="60" y="28"/>
                    <a:pt x="60" y="34"/>
                  </a:cubicBezTo>
                  <a:lnTo>
                    <a:pt x="60" y="77"/>
                  </a:lnTo>
                  <a:lnTo>
                    <a:pt x="48" y="77"/>
                  </a:lnTo>
                  <a:lnTo>
                    <a:pt x="48" y="33"/>
                  </a:lnTo>
                  <a:cubicBezTo>
                    <a:pt x="48" y="18"/>
                    <a:pt x="42" y="11"/>
                    <a:pt x="31" y="11"/>
                  </a:cubicBezTo>
                  <a:cubicBezTo>
                    <a:pt x="26" y="11"/>
                    <a:pt x="21" y="13"/>
                    <a:pt x="18" y="17"/>
                  </a:cubicBezTo>
                  <a:cubicBezTo>
                    <a:pt x="14" y="22"/>
                    <a:pt x="13" y="28"/>
                    <a:pt x="13" y="34"/>
                  </a:cubicBezTo>
                  <a:lnTo>
                    <a:pt x="13" y="77"/>
                  </a:lnTo>
                  <a:lnTo>
                    <a:pt x="0" y="77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lnTo>
                    <a:pt x="13" y="15"/>
                  </a:lnTo>
                  <a:cubicBezTo>
                    <a:pt x="17" y="6"/>
                    <a:pt x="27" y="0"/>
                    <a:pt x="37" y="1"/>
                  </a:cubicBezTo>
                  <a:cubicBezTo>
                    <a:pt x="41" y="0"/>
                    <a:pt x="46" y="2"/>
                    <a:pt x="50" y="5"/>
                  </a:cubicBezTo>
                  <a:cubicBezTo>
                    <a:pt x="54" y="8"/>
                    <a:pt x="56" y="12"/>
                    <a:pt x="58" y="16"/>
                  </a:cubicBezTo>
                  <a:cubicBezTo>
                    <a:pt x="62" y="6"/>
                    <a:pt x="72" y="0"/>
                    <a:pt x="83" y="1"/>
                  </a:cubicBezTo>
                  <a:cubicBezTo>
                    <a:pt x="99" y="1"/>
                    <a:pt x="108" y="11"/>
                    <a:pt x="108" y="31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217">
              <a:extLst>
                <a:ext uri="{FF2B5EF4-FFF2-40B4-BE49-F238E27FC236}">
                  <a16:creationId xmlns:a16="http://schemas.microsoft.com/office/drawing/2014/main" id="{C6B55F90-96BD-4463-883E-C6CF32884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4" y="1961"/>
              <a:ext cx="9" cy="64"/>
            </a:xfrm>
            <a:custGeom>
              <a:avLst/>
              <a:gdLst>
                <a:gd name="T0" fmla="*/ 9 w 16"/>
                <a:gd name="T1" fmla="*/ 15 h 109"/>
                <a:gd name="T2" fmla="*/ 3 w 16"/>
                <a:gd name="T3" fmla="*/ 13 h 109"/>
                <a:gd name="T4" fmla="*/ 3 w 16"/>
                <a:gd name="T5" fmla="*/ 2 h 109"/>
                <a:gd name="T6" fmla="*/ 9 w 16"/>
                <a:gd name="T7" fmla="*/ 0 h 109"/>
                <a:gd name="T8" fmla="*/ 14 w 16"/>
                <a:gd name="T9" fmla="*/ 2 h 109"/>
                <a:gd name="T10" fmla="*/ 16 w 16"/>
                <a:gd name="T11" fmla="*/ 7 h 109"/>
                <a:gd name="T12" fmla="*/ 14 w 16"/>
                <a:gd name="T13" fmla="*/ 13 h 109"/>
                <a:gd name="T14" fmla="*/ 9 w 16"/>
                <a:gd name="T15" fmla="*/ 15 h 109"/>
                <a:gd name="T16" fmla="*/ 14 w 16"/>
                <a:gd name="T17" fmla="*/ 109 h 109"/>
                <a:gd name="T18" fmla="*/ 2 w 16"/>
                <a:gd name="T19" fmla="*/ 109 h 109"/>
                <a:gd name="T20" fmla="*/ 2 w 16"/>
                <a:gd name="T21" fmla="*/ 34 h 109"/>
                <a:gd name="T22" fmla="*/ 14 w 16"/>
                <a:gd name="T23" fmla="*/ 34 h 109"/>
                <a:gd name="T24" fmla="*/ 14 w 16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09">
                  <a:moveTo>
                    <a:pt x="9" y="15"/>
                  </a:moveTo>
                  <a:cubicBezTo>
                    <a:pt x="6" y="15"/>
                    <a:pt x="4" y="14"/>
                    <a:pt x="3" y="13"/>
                  </a:cubicBezTo>
                  <a:cubicBezTo>
                    <a:pt x="0" y="10"/>
                    <a:pt x="0" y="5"/>
                    <a:pt x="3" y="2"/>
                  </a:cubicBezTo>
                  <a:cubicBezTo>
                    <a:pt x="4" y="0"/>
                    <a:pt x="6" y="0"/>
                    <a:pt x="9" y="0"/>
                  </a:cubicBezTo>
                  <a:cubicBezTo>
                    <a:pt x="11" y="0"/>
                    <a:pt x="13" y="0"/>
                    <a:pt x="14" y="2"/>
                  </a:cubicBezTo>
                  <a:cubicBezTo>
                    <a:pt x="16" y="3"/>
                    <a:pt x="16" y="5"/>
                    <a:pt x="16" y="7"/>
                  </a:cubicBezTo>
                  <a:cubicBezTo>
                    <a:pt x="16" y="9"/>
                    <a:pt x="16" y="11"/>
                    <a:pt x="14" y="13"/>
                  </a:cubicBezTo>
                  <a:cubicBezTo>
                    <a:pt x="13" y="14"/>
                    <a:pt x="11" y="15"/>
                    <a:pt x="9" y="15"/>
                  </a:cubicBezTo>
                  <a:close/>
                  <a:moveTo>
                    <a:pt x="14" y="109"/>
                  </a:moveTo>
                  <a:lnTo>
                    <a:pt x="2" y="109"/>
                  </a:lnTo>
                  <a:lnTo>
                    <a:pt x="2" y="34"/>
                  </a:lnTo>
                  <a:lnTo>
                    <a:pt x="14" y="34"/>
                  </a:lnTo>
                  <a:lnTo>
                    <a:pt x="1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id="{3EE69055-5E87-4CD6-AD97-99521760B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980"/>
              <a:ext cx="29" cy="47"/>
            </a:xfrm>
            <a:custGeom>
              <a:avLst/>
              <a:gdLst>
                <a:gd name="T0" fmla="*/ 0 w 50"/>
                <a:gd name="T1" fmla="*/ 74 h 79"/>
                <a:gd name="T2" fmla="*/ 0 w 50"/>
                <a:gd name="T3" fmla="*/ 61 h 79"/>
                <a:gd name="T4" fmla="*/ 21 w 50"/>
                <a:gd name="T5" fmla="*/ 68 h 79"/>
                <a:gd name="T6" fmla="*/ 37 w 50"/>
                <a:gd name="T7" fmla="*/ 58 h 79"/>
                <a:gd name="T8" fmla="*/ 36 w 50"/>
                <a:gd name="T9" fmla="*/ 53 h 79"/>
                <a:gd name="T10" fmla="*/ 32 w 50"/>
                <a:gd name="T11" fmla="*/ 49 h 79"/>
                <a:gd name="T12" fmla="*/ 27 w 50"/>
                <a:gd name="T13" fmla="*/ 46 h 79"/>
                <a:gd name="T14" fmla="*/ 20 w 50"/>
                <a:gd name="T15" fmla="*/ 43 h 79"/>
                <a:gd name="T16" fmla="*/ 11 w 50"/>
                <a:gd name="T17" fmla="*/ 39 h 79"/>
                <a:gd name="T18" fmla="*/ 5 w 50"/>
                <a:gd name="T19" fmla="*/ 35 h 79"/>
                <a:gd name="T20" fmla="*/ 1 w 50"/>
                <a:gd name="T21" fmla="*/ 29 h 79"/>
                <a:gd name="T22" fmla="*/ 0 w 50"/>
                <a:gd name="T23" fmla="*/ 22 h 79"/>
                <a:gd name="T24" fmla="*/ 2 w 50"/>
                <a:gd name="T25" fmla="*/ 12 h 79"/>
                <a:gd name="T26" fmla="*/ 8 w 50"/>
                <a:gd name="T27" fmla="*/ 5 h 79"/>
                <a:gd name="T28" fmla="*/ 18 w 50"/>
                <a:gd name="T29" fmla="*/ 1 h 79"/>
                <a:gd name="T30" fmla="*/ 28 w 50"/>
                <a:gd name="T31" fmla="*/ 0 h 79"/>
                <a:gd name="T32" fmla="*/ 46 w 50"/>
                <a:gd name="T33" fmla="*/ 3 h 79"/>
                <a:gd name="T34" fmla="*/ 46 w 50"/>
                <a:gd name="T35" fmla="*/ 16 h 79"/>
                <a:gd name="T36" fmla="*/ 27 w 50"/>
                <a:gd name="T37" fmla="*/ 10 h 79"/>
                <a:gd name="T38" fmla="*/ 21 w 50"/>
                <a:gd name="T39" fmla="*/ 11 h 79"/>
                <a:gd name="T40" fmla="*/ 16 w 50"/>
                <a:gd name="T41" fmla="*/ 13 h 79"/>
                <a:gd name="T42" fmla="*/ 13 w 50"/>
                <a:gd name="T43" fmla="*/ 17 h 79"/>
                <a:gd name="T44" fmla="*/ 12 w 50"/>
                <a:gd name="T45" fmla="*/ 21 h 79"/>
                <a:gd name="T46" fmla="*/ 13 w 50"/>
                <a:gd name="T47" fmla="*/ 26 h 79"/>
                <a:gd name="T48" fmla="*/ 16 w 50"/>
                <a:gd name="T49" fmla="*/ 29 h 79"/>
                <a:gd name="T50" fmla="*/ 21 w 50"/>
                <a:gd name="T51" fmla="*/ 32 h 79"/>
                <a:gd name="T52" fmla="*/ 28 w 50"/>
                <a:gd name="T53" fmla="*/ 35 h 79"/>
                <a:gd name="T54" fmla="*/ 37 w 50"/>
                <a:gd name="T55" fmla="*/ 39 h 79"/>
                <a:gd name="T56" fmla="*/ 44 w 50"/>
                <a:gd name="T57" fmla="*/ 43 h 79"/>
                <a:gd name="T58" fmla="*/ 50 w 50"/>
                <a:gd name="T59" fmla="*/ 57 h 79"/>
                <a:gd name="T60" fmla="*/ 47 w 50"/>
                <a:gd name="T61" fmla="*/ 66 h 79"/>
                <a:gd name="T62" fmla="*/ 41 w 50"/>
                <a:gd name="T63" fmla="*/ 73 h 79"/>
                <a:gd name="T64" fmla="*/ 31 w 50"/>
                <a:gd name="T65" fmla="*/ 77 h 79"/>
                <a:gd name="T66" fmla="*/ 20 w 50"/>
                <a:gd name="T67" fmla="*/ 79 h 79"/>
                <a:gd name="T68" fmla="*/ 0 w 50"/>
                <a:gd name="T6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79">
                  <a:moveTo>
                    <a:pt x="0" y="74"/>
                  </a:moveTo>
                  <a:lnTo>
                    <a:pt x="0" y="61"/>
                  </a:lnTo>
                  <a:cubicBezTo>
                    <a:pt x="6" y="66"/>
                    <a:pt x="13" y="68"/>
                    <a:pt x="21" y="68"/>
                  </a:cubicBezTo>
                  <a:cubicBezTo>
                    <a:pt x="32" y="68"/>
                    <a:pt x="37" y="65"/>
                    <a:pt x="37" y="58"/>
                  </a:cubicBezTo>
                  <a:cubicBezTo>
                    <a:pt x="37" y="56"/>
                    <a:pt x="37" y="54"/>
                    <a:pt x="36" y="53"/>
                  </a:cubicBezTo>
                  <a:cubicBezTo>
                    <a:pt x="35" y="51"/>
                    <a:pt x="33" y="50"/>
                    <a:pt x="32" y="49"/>
                  </a:cubicBezTo>
                  <a:cubicBezTo>
                    <a:pt x="30" y="48"/>
                    <a:pt x="28" y="47"/>
                    <a:pt x="27" y="46"/>
                  </a:cubicBezTo>
                  <a:lnTo>
                    <a:pt x="20" y="43"/>
                  </a:lnTo>
                  <a:cubicBezTo>
                    <a:pt x="16" y="42"/>
                    <a:pt x="13" y="41"/>
                    <a:pt x="11" y="39"/>
                  </a:cubicBezTo>
                  <a:cubicBezTo>
                    <a:pt x="9" y="38"/>
                    <a:pt x="7" y="37"/>
                    <a:pt x="5" y="35"/>
                  </a:cubicBezTo>
                  <a:cubicBezTo>
                    <a:pt x="3" y="33"/>
                    <a:pt x="2" y="31"/>
                    <a:pt x="1" y="29"/>
                  </a:cubicBezTo>
                  <a:cubicBezTo>
                    <a:pt x="0" y="27"/>
                    <a:pt x="0" y="24"/>
                    <a:pt x="0" y="22"/>
                  </a:cubicBezTo>
                  <a:cubicBezTo>
                    <a:pt x="0" y="18"/>
                    <a:pt x="0" y="15"/>
                    <a:pt x="2" y="12"/>
                  </a:cubicBezTo>
                  <a:cubicBezTo>
                    <a:pt x="4" y="9"/>
                    <a:pt x="6" y="7"/>
                    <a:pt x="8" y="5"/>
                  </a:cubicBezTo>
                  <a:cubicBezTo>
                    <a:pt x="11" y="3"/>
                    <a:pt x="14" y="2"/>
                    <a:pt x="18" y="1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34" y="0"/>
                    <a:pt x="40" y="1"/>
                    <a:pt x="46" y="3"/>
                  </a:cubicBezTo>
                  <a:lnTo>
                    <a:pt x="46" y="16"/>
                  </a:lnTo>
                  <a:cubicBezTo>
                    <a:pt x="40" y="12"/>
                    <a:pt x="33" y="10"/>
                    <a:pt x="27" y="10"/>
                  </a:cubicBezTo>
                  <a:cubicBezTo>
                    <a:pt x="25" y="10"/>
                    <a:pt x="23" y="11"/>
                    <a:pt x="21" y="11"/>
                  </a:cubicBezTo>
                  <a:cubicBezTo>
                    <a:pt x="19" y="12"/>
                    <a:pt x="17" y="12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3"/>
                    <a:pt x="12" y="24"/>
                    <a:pt x="13" y="26"/>
                  </a:cubicBezTo>
                  <a:cubicBezTo>
                    <a:pt x="14" y="27"/>
                    <a:pt x="15" y="28"/>
                    <a:pt x="16" y="29"/>
                  </a:cubicBezTo>
                  <a:cubicBezTo>
                    <a:pt x="18" y="30"/>
                    <a:pt x="19" y="31"/>
                    <a:pt x="21" y="32"/>
                  </a:cubicBezTo>
                  <a:lnTo>
                    <a:pt x="28" y="35"/>
                  </a:lnTo>
                  <a:cubicBezTo>
                    <a:pt x="31" y="36"/>
                    <a:pt x="34" y="37"/>
                    <a:pt x="37" y="39"/>
                  </a:cubicBezTo>
                  <a:cubicBezTo>
                    <a:pt x="39" y="40"/>
                    <a:pt x="42" y="41"/>
                    <a:pt x="44" y="43"/>
                  </a:cubicBezTo>
                  <a:cubicBezTo>
                    <a:pt x="48" y="46"/>
                    <a:pt x="50" y="51"/>
                    <a:pt x="50" y="57"/>
                  </a:cubicBezTo>
                  <a:cubicBezTo>
                    <a:pt x="50" y="60"/>
                    <a:pt x="49" y="63"/>
                    <a:pt x="47" y="66"/>
                  </a:cubicBezTo>
                  <a:cubicBezTo>
                    <a:pt x="45" y="69"/>
                    <a:pt x="43" y="71"/>
                    <a:pt x="41" y="73"/>
                  </a:cubicBezTo>
                  <a:cubicBezTo>
                    <a:pt x="38" y="75"/>
                    <a:pt x="34" y="76"/>
                    <a:pt x="31" y="77"/>
                  </a:cubicBezTo>
                  <a:cubicBezTo>
                    <a:pt x="27" y="78"/>
                    <a:pt x="24" y="78"/>
                    <a:pt x="20" y="79"/>
                  </a:cubicBezTo>
                  <a:cubicBezTo>
                    <a:pt x="13" y="79"/>
                    <a:pt x="6" y="77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19">
              <a:extLst>
                <a:ext uri="{FF2B5EF4-FFF2-40B4-BE49-F238E27FC236}">
                  <a16:creationId xmlns:a16="http://schemas.microsoft.com/office/drawing/2014/main" id="{2FCD6326-079C-44C6-983E-5D103A168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1980"/>
              <a:ext cx="28" cy="47"/>
            </a:xfrm>
            <a:custGeom>
              <a:avLst/>
              <a:gdLst>
                <a:gd name="T0" fmla="*/ 0 w 49"/>
                <a:gd name="T1" fmla="*/ 74 h 79"/>
                <a:gd name="T2" fmla="*/ 0 w 49"/>
                <a:gd name="T3" fmla="*/ 61 h 79"/>
                <a:gd name="T4" fmla="*/ 21 w 49"/>
                <a:gd name="T5" fmla="*/ 68 h 79"/>
                <a:gd name="T6" fmla="*/ 37 w 49"/>
                <a:gd name="T7" fmla="*/ 58 h 79"/>
                <a:gd name="T8" fmla="*/ 36 w 49"/>
                <a:gd name="T9" fmla="*/ 53 h 79"/>
                <a:gd name="T10" fmla="*/ 32 w 49"/>
                <a:gd name="T11" fmla="*/ 49 h 79"/>
                <a:gd name="T12" fmla="*/ 27 w 49"/>
                <a:gd name="T13" fmla="*/ 46 h 79"/>
                <a:gd name="T14" fmla="*/ 20 w 49"/>
                <a:gd name="T15" fmla="*/ 43 h 79"/>
                <a:gd name="T16" fmla="*/ 11 w 49"/>
                <a:gd name="T17" fmla="*/ 39 h 79"/>
                <a:gd name="T18" fmla="*/ 5 w 49"/>
                <a:gd name="T19" fmla="*/ 35 h 79"/>
                <a:gd name="T20" fmla="*/ 1 w 49"/>
                <a:gd name="T21" fmla="*/ 29 h 79"/>
                <a:gd name="T22" fmla="*/ 0 w 49"/>
                <a:gd name="T23" fmla="*/ 22 h 79"/>
                <a:gd name="T24" fmla="*/ 2 w 49"/>
                <a:gd name="T25" fmla="*/ 12 h 79"/>
                <a:gd name="T26" fmla="*/ 9 w 49"/>
                <a:gd name="T27" fmla="*/ 5 h 79"/>
                <a:gd name="T28" fmla="*/ 18 w 49"/>
                <a:gd name="T29" fmla="*/ 1 h 79"/>
                <a:gd name="T30" fmla="*/ 28 w 49"/>
                <a:gd name="T31" fmla="*/ 0 h 79"/>
                <a:gd name="T32" fmla="*/ 46 w 49"/>
                <a:gd name="T33" fmla="*/ 3 h 79"/>
                <a:gd name="T34" fmla="*/ 46 w 49"/>
                <a:gd name="T35" fmla="*/ 16 h 79"/>
                <a:gd name="T36" fmla="*/ 27 w 49"/>
                <a:gd name="T37" fmla="*/ 10 h 79"/>
                <a:gd name="T38" fmla="*/ 21 w 49"/>
                <a:gd name="T39" fmla="*/ 11 h 79"/>
                <a:gd name="T40" fmla="*/ 16 w 49"/>
                <a:gd name="T41" fmla="*/ 13 h 79"/>
                <a:gd name="T42" fmla="*/ 13 w 49"/>
                <a:gd name="T43" fmla="*/ 17 h 79"/>
                <a:gd name="T44" fmla="*/ 12 w 49"/>
                <a:gd name="T45" fmla="*/ 21 h 79"/>
                <a:gd name="T46" fmla="*/ 13 w 49"/>
                <a:gd name="T47" fmla="*/ 26 h 79"/>
                <a:gd name="T48" fmla="*/ 16 w 49"/>
                <a:gd name="T49" fmla="*/ 29 h 79"/>
                <a:gd name="T50" fmla="*/ 21 w 49"/>
                <a:gd name="T51" fmla="*/ 32 h 79"/>
                <a:gd name="T52" fmla="*/ 28 w 49"/>
                <a:gd name="T53" fmla="*/ 35 h 79"/>
                <a:gd name="T54" fmla="*/ 37 w 49"/>
                <a:gd name="T55" fmla="*/ 39 h 79"/>
                <a:gd name="T56" fmla="*/ 44 w 49"/>
                <a:gd name="T57" fmla="*/ 43 h 79"/>
                <a:gd name="T58" fmla="*/ 48 w 49"/>
                <a:gd name="T59" fmla="*/ 49 h 79"/>
                <a:gd name="T60" fmla="*/ 49 w 49"/>
                <a:gd name="T61" fmla="*/ 57 h 79"/>
                <a:gd name="T62" fmla="*/ 47 w 49"/>
                <a:gd name="T63" fmla="*/ 67 h 79"/>
                <a:gd name="T64" fmla="*/ 40 w 49"/>
                <a:gd name="T65" fmla="*/ 73 h 79"/>
                <a:gd name="T66" fmla="*/ 31 w 49"/>
                <a:gd name="T67" fmla="*/ 77 h 79"/>
                <a:gd name="T68" fmla="*/ 20 w 49"/>
                <a:gd name="T69" fmla="*/ 79 h 79"/>
                <a:gd name="T70" fmla="*/ 0 w 49"/>
                <a:gd name="T7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79">
                  <a:moveTo>
                    <a:pt x="0" y="74"/>
                  </a:moveTo>
                  <a:lnTo>
                    <a:pt x="0" y="61"/>
                  </a:lnTo>
                  <a:cubicBezTo>
                    <a:pt x="6" y="66"/>
                    <a:pt x="13" y="68"/>
                    <a:pt x="21" y="68"/>
                  </a:cubicBezTo>
                  <a:cubicBezTo>
                    <a:pt x="32" y="68"/>
                    <a:pt x="37" y="65"/>
                    <a:pt x="37" y="58"/>
                  </a:cubicBezTo>
                  <a:cubicBezTo>
                    <a:pt x="37" y="56"/>
                    <a:pt x="37" y="54"/>
                    <a:pt x="36" y="53"/>
                  </a:cubicBezTo>
                  <a:cubicBezTo>
                    <a:pt x="35" y="51"/>
                    <a:pt x="33" y="50"/>
                    <a:pt x="32" y="49"/>
                  </a:cubicBezTo>
                  <a:cubicBezTo>
                    <a:pt x="30" y="48"/>
                    <a:pt x="29" y="47"/>
                    <a:pt x="27" y="46"/>
                  </a:cubicBezTo>
                  <a:lnTo>
                    <a:pt x="20" y="43"/>
                  </a:lnTo>
                  <a:cubicBezTo>
                    <a:pt x="17" y="42"/>
                    <a:pt x="14" y="41"/>
                    <a:pt x="11" y="39"/>
                  </a:cubicBezTo>
                  <a:cubicBezTo>
                    <a:pt x="9" y="38"/>
                    <a:pt x="7" y="37"/>
                    <a:pt x="5" y="35"/>
                  </a:cubicBezTo>
                  <a:cubicBezTo>
                    <a:pt x="3" y="33"/>
                    <a:pt x="2" y="31"/>
                    <a:pt x="1" y="29"/>
                  </a:cubicBezTo>
                  <a:cubicBezTo>
                    <a:pt x="0" y="27"/>
                    <a:pt x="0" y="24"/>
                    <a:pt x="0" y="22"/>
                  </a:cubicBezTo>
                  <a:cubicBezTo>
                    <a:pt x="0" y="18"/>
                    <a:pt x="1" y="15"/>
                    <a:pt x="2" y="12"/>
                  </a:cubicBezTo>
                  <a:cubicBezTo>
                    <a:pt x="4" y="9"/>
                    <a:pt x="6" y="7"/>
                    <a:pt x="9" y="5"/>
                  </a:cubicBezTo>
                  <a:cubicBezTo>
                    <a:pt x="11" y="3"/>
                    <a:pt x="15" y="2"/>
                    <a:pt x="18" y="1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34" y="0"/>
                    <a:pt x="40" y="1"/>
                    <a:pt x="46" y="3"/>
                  </a:cubicBezTo>
                  <a:lnTo>
                    <a:pt x="46" y="16"/>
                  </a:lnTo>
                  <a:cubicBezTo>
                    <a:pt x="40" y="12"/>
                    <a:pt x="34" y="10"/>
                    <a:pt x="27" y="10"/>
                  </a:cubicBezTo>
                  <a:cubicBezTo>
                    <a:pt x="25" y="10"/>
                    <a:pt x="23" y="11"/>
                    <a:pt x="21" y="11"/>
                  </a:cubicBezTo>
                  <a:cubicBezTo>
                    <a:pt x="19" y="12"/>
                    <a:pt x="18" y="12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3"/>
                    <a:pt x="12" y="24"/>
                    <a:pt x="13" y="26"/>
                  </a:cubicBezTo>
                  <a:cubicBezTo>
                    <a:pt x="14" y="27"/>
                    <a:pt x="15" y="28"/>
                    <a:pt x="16" y="29"/>
                  </a:cubicBezTo>
                  <a:cubicBezTo>
                    <a:pt x="18" y="30"/>
                    <a:pt x="19" y="31"/>
                    <a:pt x="21" y="32"/>
                  </a:cubicBezTo>
                  <a:lnTo>
                    <a:pt x="28" y="35"/>
                  </a:lnTo>
                  <a:cubicBezTo>
                    <a:pt x="31" y="36"/>
                    <a:pt x="34" y="37"/>
                    <a:pt x="37" y="39"/>
                  </a:cubicBezTo>
                  <a:cubicBezTo>
                    <a:pt x="39" y="40"/>
                    <a:pt x="42" y="41"/>
                    <a:pt x="44" y="43"/>
                  </a:cubicBezTo>
                  <a:cubicBezTo>
                    <a:pt x="45" y="45"/>
                    <a:pt x="47" y="47"/>
                    <a:pt x="48" y="49"/>
                  </a:cubicBezTo>
                  <a:cubicBezTo>
                    <a:pt x="49" y="52"/>
                    <a:pt x="49" y="54"/>
                    <a:pt x="49" y="57"/>
                  </a:cubicBezTo>
                  <a:cubicBezTo>
                    <a:pt x="49" y="60"/>
                    <a:pt x="49" y="64"/>
                    <a:pt x="47" y="67"/>
                  </a:cubicBezTo>
                  <a:cubicBezTo>
                    <a:pt x="45" y="69"/>
                    <a:pt x="43" y="72"/>
                    <a:pt x="40" y="73"/>
                  </a:cubicBezTo>
                  <a:cubicBezTo>
                    <a:pt x="37" y="75"/>
                    <a:pt x="34" y="77"/>
                    <a:pt x="31" y="77"/>
                  </a:cubicBezTo>
                  <a:cubicBezTo>
                    <a:pt x="27" y="78"/>
                    <a:pt x="24" y="79"/>
                    <a:pt x="20" y="79"/>
                  </a:cubicBezTo>
                  <a:cubicBezTo>
                    <a:pt x="13" y="79"/>
                    <a:pt x="6" y="77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20">
              <a:extLst>
                <a:ext uri="{FF2B5EF4-FFF2-40B4-BE49-F238E27FC236}">
                  <a16:creationId xmlns:a16="http://schemas.microsoft.com/office/drawing/2014/main" id="{A12A1278-9B0E-46A9-8886-B2F970B8F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" y="1961"/>
              <a:ext cx="10" cy="64"/>
            </a:xfrm>
            <a:custGeom>
              <a:avLst/>
              <a:gdLst>
                <a:gd name="T0" fmla="*/ 9 w 17"/>
                <a:gd name="T1" fmla="*/ 15 h 109"/>
                <a:gd name="T2" fmla="*/ 4 w 17"/>
                <a:gd name="T3" fmla="*/ 13 h 109"/>
                <a:gd name="T4" fmla="*/ 4 w 17"/>
                <a:gd name="T5" fmla="*/ 2 h 109"/>
                <a:gd name="T6" fmla="*/ 9 w 17"/>
                <a:gd name="T7" fmla="*/ 0 h 109"/>
                <a:gd name="T8" fmla="*/ 15 w 17"/>
                <a:gd name="T9" fmla="*/ 2 h 109"/>
                <a:gd name="T10" fmla="*/ 17 w 17"/>
                <a:gd name="T11" fmla="*/ 7 h 109"/>
                <a:gd name="T12" fmla="*/ 15 w 17"/>
                <a:gd name="T13" fmla="*/ 13 h 109"/>
                <a:gd name="T14" fmla="*/ 9 w 17"/>
                <a:gd name="T15" fmla="*/ 15 h 109"/>
                <a:gd name="T16" fmla="*/ 15 w 17"/>
                <a:gd name="T17" fmla="*/ 109 h 109"/>
                <a:gd name="T18" fmla="*/ 2 w 17"/>
                <a:gd name="T19" fmla="*/ 109 h 109"/>
                <a:gd name="T20" fmla="*/ 2 w 17"/>
                <a:gd name="T21" fmla="*/ 34 h 109"/>
                <a:gd name="T22" fmla="*/ 15 w 17"/>
                <a:gd name="T23" fmla="*/ 34 h 109"/>
                <a:gd name="T24" fmla="*/ 15 w 17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09">
                  <a:moveTo>
                    <a:pt x="9" y="15"/>
                  </a:moveTo>
                  <a:cubicBezTo>
                    <a:pt x="7" y="15"/>
                    <a:pt x="5" y="14"/>
                    <a:pt x="4" y="13"/>
                  </a:cubicBezTo>
                  <a:cubicBezTo>
                    <a:pt x="0" y="10"/>
                    <a:pt x="0" y="5"/>
                    <a:pt x="4" y="2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11" y="0"/>
                    <a:pt x="13" y="0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9"/>
                    <a:pt x="16" y="11"/>
                    <a:pt x="15" y="13"/>
                  </a:cubicBezTo>
                  <a:cubicBezTo>
                    <a:pt x="13" y="14"/>
                    <a:pt x="11" y="15"/>
                    <a:pt x="9" y="15"/>
                  </a:cubicBezTo>
                  <a:close/>
                  <a:moveTo>
                    <a:pt x="15" y="109"/>
                  </a:moveTo>
                  <a:lnTo>
                    <a:pt x="2" y="109"/>
                  </a:lnTo>
                  <a:lnTo>
                    <a:pt x="2" y="34"/>
                  </a:lnTo>
                  <a:lnTo>
                    <a:pt x="15" y="34"/>
                  </a:lnTo>
                  <a:lnTo>
                    <a:pt x="15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1">
              <a:extLst>
                <a:ext uri="{FF2B5EF4-FFF2-40B4-BE49-F238E27FC236}">
                  <a16:creationId xmlns:a16="http://schemas.microsoft.com/office/drawing/2014/main" id="{2F05DAEE-3B6D-4B79-BFEC-40E8F4B6D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9" y="1980"/>
              <a:ext cx="45" cy="47"/>
            </a:xfrm>
            <a:custGeom>
              <a:avLst/>
              <a:gdLst>
                <a:gd name="T0" fmla="*/ 38 w 76"/>
                <a:gd name="T1" fmla="*/ 79 h 80"/>
                <a:gd name="T2" fmla="*/ 11 w 76"/>
                <a:gd name="T3" fmla="*/ 68 h 80"/>
                <a:gd name="T4" fmla="*/ 1 w 76"/>
                <a:gd name="T5" fmla="*/ 41 h 80"/>
                <a:gd name="T6" fmla="*/ 11 w 76"/>
                <a:gd name="T7" fmla="*/ 11 h 80"/>
                <a:gd name="T8" fmla="*/ 39 w 76"/>
                <a:gd name="T9" fmla="*/ 0 h 80"/>
                <a:gd name="T10" fmla="*/ 66 w 76"/>
                <a:gd name="T11" fmla="*/ 11 h 80"/>
                <a:gd name="T12" fmla="*/ 75 w 76"/>
                <a:gd name="T13" fmla="*/ 40 h 80"/>
                <a:gd name="T14" fmla="*/ 65 w 76"/>
                <a:gd name="T15" fmla="*/ 68 h 80"/>
                <a:gd name="T16" fmla="*/ 38 w 76"/>
                <a:gd name="T17" fmla="*/ 79 h 80"/>
                <a:gd name="T18" fmla="*/ 38 w 76"/>
                <a:gd name="T19" fmla="*/ 11 h 80"/>
                <a:gd name="T20" fmla="*/ 20 w 76"/>
                <a:gd name="T21" fmla="*/ 18 h 80"/>
                <a:gd name="T22" fmla="*/ 13 w 76"/>
                <a:gd name="T23" fmla="*/ 40 h 80"/>
                <a:gd name="T24" fmla="*/ 20 w 76"/>
                <a:gd name="T25" fmla="*/ 61 h 80"/>
                <a:gd name="T26" fmla="*/ 38 w 76"/>
                <a:gd name="T27" fmla="*/ 69 h 80"/>
                <a:gd name="T28" fmla="*/ 56 w 76"/>
                <a:gd name="T29" fmla="*/ 61 h 80"/>
                <a:gd name="T30" fmla="*/ 56 w 76"/>
                <a:gd name="T31" fmla="*/ 18 h 80"/>
                <a:gd name="T32" fmla="*/ 38 w 76"/>
                <a:gd name="T33" fmla="*/ 1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80">
                  <a:moveTo>
                    <a:pt x="38" y="79"/>
                  </a:moveTo>
                  <a:cubicBezTo>
                    <a:pt x="28" y="79"/>
                    <a:pt x="18" y="76"/>
                    <a:pt x="11" y="68"/>
                  </a:cubicBezTo>
                  <a:cubicBezTo>
                    <a:pt x="4" y="61"/>
                    <a:pt x="1" y="51"/>
                    <a:pt x="1" y="41"/>
                  </a:cubicBezTo>
                  <a:cubicBezTo>
                    <a:pt x="0" y="30"/>
                    <a:pt x="4" y="19"/>
                    <a:pt x="11" y="11"/>
                  </a:cubicBezTo>
                  <a:cubicBezTo>
                    <a:pt x="19" y="4"/>
                    <a:pt x="29" y="0"/>
                    <a:pt x="39" y="0"/>
                  </a:cubicBezTo>
                  <a:cubicBezTo>
                    <a:pt x="49" y="0"/>
                    <a:pt x="59" y="4"/>
                    <a:pt x="66" y="11"/>
                  </a:cubicBezTo>
                  <a:cubicBezTo>
                    <a:pt x="72" y="19"/>
                    <a:pt x="76" y="29"/>
                    <a:pt x="75" y="40"/>
                  </a:cubicBezTo>
                  <a:cubicBezTo>
                    <a:pt x="76" y="50"/>
                    <a:pt x="72" y="60"/>
                    <a:pt x="65" y="68"/>
                  </a:cubicBezTo>
                  <a:cubicBezTo>
                    <a:pt x="58" y="76"/>
                    <a:pt x="48" y="80"/>
                    <a:pt x="38" y="79"/>
                  </a:cubicBezTo>
                  <a:close/>
                  <a:moveTo>
                    <a:pt x="38" y="11"/>
                  </a:moveTo>
                  <a:cubicBezTo>
                    <a:pt x="31" y="10"/>
                    <a:pt x="25" y="13"/>
                    <a:pt x="20" y="18"/>
                  </a:cubicBezTo>
                  <a:cubicBezTo>
                    <a:pt x="15" y="25"/>
                    <a:pt x="13" y="32"/>
                    <a:pt x="13" y="40"/>
                  </a:cubicBezTo>
                  <a:cubicBezTo>
                    <a:pt x="13" y="48"/>
                    <a:pt x="15" y="55"/>
                    <a:pt x="20" y="61"/>
                  </a:cubicBezTo>
                  <a:cubicBezTo>
                    <a:pt x="25" y="66"/>
                    <a:pt x="31" y="69"/>
                    <a:pt x="38" y="69"/>
                  </a:cubicBezTo>
                  <a:cubicBezTo>
                    <a:pt x="45" y="69"/>
                    <a:pt x="52" y="67"/>
                    <a:pt x="56" y="61"/>
                  </a:cubicBezTo>
                  <a:cubicBezTo>
                    <a:pt x="65" y="48"/>
                    <a:pt x="65" y="31"/>
                    <a:pt x="56" y="18"/>
                  </a:cubicBezTo>
                  <a:cubicBezTo>
                    <a:pt x="52" y="13"/>
                    <a:pt x="45" y="10"/>
                    <a:pt x="3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22">
              <a:extLst>
                <a:ext uri="{FF2B5EF4-FFF2-40B4-BE49-F238E27FC236}">
                  <a16:creationId xmlns:a16="http://schemas.microsoft.com/office/drawing/2014/main" id="{E9BFFFB6-5CFB-4458-AC76-6F2F604B6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" y="1980"/>
              <a:ext cx="37" cy="45"/>
            </a:xfrm>
            <a:custGeom>
              <a:avLst/>
              <a:gdLst>
                <a:gd name="T0" fmla="*/ 63 w 63"/>
                <a:gd name="T1" fmla="*/ 77 h 77"/>
                <a:gd name="T2" fmla="*/ 51 w 63"/>
                <a:gd name="T3" fmla="*/ 77 h 77"/>
                <a:gd name="T4" fmla="*/ 51 w 63"/>
                <a:gd name="T5" fmla="*/ 34 h 77"/>
                <a:gd name="T6" fmla="*/ 33 w 63"/>
                <a:gd name="T7" fmla="*/ 11 h 77"/>
                <a:gd name="T8" fmla="*/ 19 w 63"/>
                <a:gd name="T9" fmla="*/ 17 h 77"/>
                <a:gd name="T10" fmla="*/ 13 w 63"/>
                <a:gd name="T11" fmla="*/ 35 h 77"/>
                <a:gd name="T12" fmla="*/ 13 w 63"/>
                <a:gd name="T13" fmla="*/ 77 h 77"/>
                <a:gd name="T14" fmla="*/ 0 w 63"/>
                <a:gd name="T15" fmla="*/ 77 h 77"/>
                <a:gd name="T16" fmla="*/ 0 w 63"/>
                <a:gd name="T17" fmla="*/ 2 h 77"/>
                <a:gd name="T18" fmla="*/ 13 w 63"/>
                <a:gd name="T19" fmla="*/ 2 h 77"/>
                <a:gd name="T20" fmla="*/ 13 w 63"/>
                <a:gd name="T21" fmla="*/ 15 h 77"/>
                <a:gd name="T22" fmla="*/ 13 w 63"/>
                <a:gd name="T23" fmla="*/ 15 h 77"/>
                <a:gd name="T24" fmla="*/ 38 w 63"/>
                <a:gd name="T25" fmla="*/ 0 h 77"/>
                <a:gd name="T26" fmla="*/ 56 w 63"/>
                <a:gd name="T27" fmla="*/ 8 h 77"/>
                <a:gd name="T28" fmla="*/ 63 w 63"/>
                <a:gd name="T29" fmla="*/ 31 h 77"/>
                <a:gd name="T30" fmla="*/ 63 w 63"/>
                <a:gd name="T3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77">
                  <a:moveTo>
                    <a:pt x="63" y="77"/>
                  </a:moveTo>
                  <a:lnTo>
                    <a:pt x="51" y="77"/>
                  </a:lnTo>
                  <a:lnTo>
                    <a:pt x="51" y="34"/>
                  </a:lnTo>
                  <a:cubicBezTo>
                    <a:pt x="51" y="18"/>
                    <a:pt x="45" y="11"/>
                    <a:pt x="33" y="11"/>
                  </a:cubicBezTo>
                  <a:cubicBezTo>
                    <a:pt x="28" y="10"/>
                    <a:pt x="22" y="13"/>
                    <a:pt x="19" y="17"/>
                  </a:cubicBezTo>
                  <a:cubicBezTo>
                    <a:pt x="14" y="22"/>
                    <a:pt x="12" y="28"/>
                    <a:pt x="13" y="35"/>
                  </a:cubicBezTo>
                  <a:lnTo>
                    <a:pt x="13" y="77"/>
                  </a:lnTo>
                  <a:lnTo>
                    <a:pt x="0" y="77"/>
                  </a:ln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lnTo>
                    <a:pt x="13" y="15"/>
                  </a:lnTo>
                  <a:cubicBezTo>
                    <a:pt x="17" y="5"/>
                    <a:pt x="27" y="0"/>
                    <a:pt x="38" y="0"/>
                  </a:cubicBezTo>
                  <a:cubicBezTo>
                    <a:pt x="45" y="0"/>
                    <a:pt x="52" y="3"/>
                    <a:pt x="56" y="8"/>
                  </a:cubicBezTo>
                  <a:cubicBezTo>
                    <a:pt x="61" y="15"/>
                    <a:pt x="63" y="23"/>
                    <a:pt x="63" y="31"/>
                  </a:cubicBezTo>
                  <a:lnTo>
                    <a:pt x="63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23">
              <a:extLst>
                <a:ext uri="{FF2B5EF4-FFF2-40B4-BE49-F238E27FC236}">
                  <a16:creationId xmlns:a16="http://schemas.microsoft.com/office/drawing/2014/main" id="{38D3BD89-E87F-4495-AE3E-12DA1A55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0" y="2077"/>
              <a:ext cx="29" cy="46"/>
            </a:xfrm>
            <a:custGeom>
              <a:avLst/>
              <a:gdLst>
                <a:gd name="T0" fmla="*/ 0 w 50"/>
                <a:gd name="T1" fmla="*/ 74 h 79"/>
                <a:gd name="T2" fmla="*/ 0 w 50"/>
                <a:gd name="T3" fmla="*/ 61 h 79"/>
                <a:gd name="T4" fmla="*/ 21 w 50"/>
                <a:gd name="T5" fmla="*/ 68 h 79"/>
                <a:gd name="T6" fmla="*/ 37 w 50"/>
                <a:gd name="T7" fmla="*/ 58 h 79"/>
                <a:gd name="T8" fmla="*/ 36 w 50"/>
                <a:gd name="T9" fmla="*/ 53 h 79"/>
                <a:gd name="T10" fmla="*/ 32 w 50"/>
                <a:gd name="T11" fmla="*/ 49 h 79"/>
                <a:gd name="T12" fmla="*/ 27 w 50"/>
                <a:gd name="T13" fmla="*/ 46 h 79"/>
                <a:gd name="T14" fmla="*/ 20 w 50"/>
                <a:gd name="T15" fmla="*/ 43 h 79"/>
                <a:gd name="T16" fmla="*/ 11 w 50"/>
                <a:gd name="T17" fmla="*/ 39 h 79"/>
                <a:gd name="T18" fmla="*/ 5 w 50"/>
                <a:gd name="T19" fmla="*/ 35 h 79"/>
                <a:gd name="T20" fmla="*/ 1 w 50"/>
                <a:gd name="T21" fmla="*/ 29 h 79"/>
                <a:gd name="T22" fmla="*/ 0 w 50"/>
                <a:gd name="T23" fmla="*/ 22 h 79"/>
                <a:gd name="T24" fmla="*/ 2 w 50"/>
                <a:gd name="T25" fmla="*/ 12 h 79"/>
                <a:gd name="T26" fmla="*/ 9 w 50"/>
                <a:gd name="T27" fmla="*/ 5 h 79"/>
                <a:gd name="T28" fmla="*/ 18 w 50"/>
                <a:gd name="T29" fmla="*/ 1 h 79"/>
                <a:gd name="T30" fmla="*/ 29 w 50"/>
                <a:gd name="T31" fmla="*/ 0 h 79"/>
                <a:gd name="T32" fmla="*/ 46 w 50"/>
                <a:gd name="T33" fmla="*/ 3 h 79"/>
                <a:gd name="T34" fmla="*/ 46 w 50"/>
                <a:gd name="T35" fmla="*/ 16 h 79"/>
                <a:gd name="T36" fmla="*/ 27 w 50"/>
                <a:gd name="T37" fmla="*/ 10 h 79"/>
                <a:gd name="T38" fmla="*/ 21 w 50"/>
                <a:gd name="T39" fmla="*/ 11 h 79"/>
                <a:gd name="T40" fmla="*/ 16 w 50"/>
                <a:gd name="T41" fmla="*/ 13 h 79"/>
                <a:gd name="T42" fmla="*/ 13 w 50"/>
                <a:gd name="T43" fmla="*/ 17 h 79"/>
                <a:gd name="T44" fmla="*/ 12 w 50"/>
                <a:gd name="T45" fmla="*/ 21 h 79"/>
                <a:gd name="T46" fmla="*/ 13 w 50"/>
                <a:gd name="T47" fmla="*/ 26 h 79"/>
                <a:gd name="T48" fmla="*/ 16 w 50"/>
                <a:gd name="T49" fmla="*/ 29 h 79"/>
                <a:gd name="T50" fmla="*/ 21 w 50"/>
                <a:gd name="T51" fmla="*/ 32 h 79"/>
                <a:gd name="T52" fmla="*/ 28 w 50"/>
                <a:gd name="T53" fmla="*/ 35 h 79"/>
                <a:gd name="T54" fmla="*/ 37 w 50"/>
                <a:gd name="T55" fmla="*/ 39 h 79"/>
                <a:gd name="T56" fmla="*/ 44 w 50"/>
                <a:gd name="T57" fmla="*/ 43 h 79"/>
                <a:gd name="T58" fmla="*/ 48 w 50"/>
                <a:gd name="T59" fmla="*/ 49 h 79"/>
                <a:gd name="T60" fmla="*/ 49 w 50"/>
                <a:gd name="T61" fmla="*/ 57 h 79"/>
                <a:gd name="T62" fmla="*/ 47 w 50"/>
                <a:gd name="T63" fmla="*/ 67 h 79"/>
                <a:gd name="T64" fmla="*/ 40 w 50"/>
                <a:gd name="T65" fmla="*/ 73 h 79"/>
                <a:gd name="T66" fmla="*/ 31 w 50"/>
                <a:gd name="T67" fmla="*/ 77 h 79"/>
                <a:gd name="T68" fmla="*/ 20 w 50"/>
                <a:gd name="T69" fmla="*/ 79 h 79"/>
                <a:gd name="T70" fmla="*/ 0 w 50"/>
                <a:gd name="T7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9">
                  <a:moveTo>
                    <a:pt x="0" y="74"/>
                  </a:moveTo>
                  <a:lnTo>
                    <a:pt x="0" y="61"/>
                  </a:lnTo>
                  <a:cubicBezTo>
                    <a:pt x="6" y="66"/>
                    <a:pt x="14" y="68"/>
                    <a:pt x="21" y="68"/>
                  </a:cubicBezTo>
                  <a:cubicBezTo>
                    <a:pt x="32" y="68"/>
                    <a:pt x="37" y="65"/>
                    <a:pt x="37" y="58"/>
                  </a:cubicBezTo>
                  <a:cubicBezTo>
                    <a:pt x="37" y="56"/>
                    <a:pt x="37" y="54"/>
                    <a:pt x="36" y="53"/>
                  </a:cubicBezTo>
                  <a:cubicBezTo>
                    <a:pt x="35" y="51"/>
                    <a:pt x="34" y="50"/>
                    <a:pt x="32" y="49"/>
                  </a:cubicBezTo>
                  <a:cubicBezTo>
                    <a:pt x="30" y="48"/>
                    <a:pt x="29" y="47"/>
                    <a:pt x="27" y="46"/>
                  </a:cubicBezTo>
                  <a:lnTo>
                    <a:pt x="20" y="43"/>
                  </a:lnTo>
                  <a:cubicBezTo>
                    <a:pt x="17" y="42"/>
                    <a:pt x="14" y="41"/>
                    <a:pt x="11" y="39"/>
                  </a:cubicBezTo>
                  <a:cubicBezTo>
                    <a:pt x="9" y="38"/>
                    <a:pt x="7" y="37"/>
                    <a:pt x="5" y="35"/>
                  </a:cubicBezTo>
                  <a:cubicBezTo>
                    <a:pt x="3" y="33"/>
                    <a:pt x="2" y="31"/>
                    <a:pt x="1" y="29"/>
                  </a:cubicBezTo>
                  <a:cubicBezTo>
                    <a:pt x="0" y="27"/>
                    <a:pt x="0" y="24"/>
                    <a:pt x="0" y="22"/>
                  </a:cubicBezTo>
                  <a:cubicBezTo>
                    <a:pt x="0" y="18"/>
                    <a:pt x="1" y="15"/>
                    <a:pt x="2" y="12"/>
                  </a:cubicBezTo>
                  <a:cubicBezTo>
                    <a:pt x="4" y="9"/>
                    <a:pt x="6" y="7"/>
                    <a:pt x="9" y="5"/>
                  </a:cubicBezTo>
                  <a:cubicBezTo>
                    <a:pt x="12" y="3"/>
                    <a:pt x="15" y="2"/>
                    <a:pt x="18" y="1"/>
                  </a:cubicBezTo>
                  <a:cubicBezTo>
                    <a:pt x="21" y="0"/>
                    <a:pt x="25" y="0"/>
                    <a:pt x="29" y="0"/>
                  </a:cubicBezTo>
                  <a:cubicBezTo>
                    <a:pt x="35" y="0"/>
                    <a:pt x="41" y="1"/>
                    <a:pt x="46" y="3"/>
                  </a:cubicBezTo>
                  <a:lnTo>
                    <a:pt x="46" y="16"/>
                  </a:lnTo>
                  <a:cubicBezTo>
                    <a:pt x="40" y="12"/>
                    <a:pt x="34" y="10"/>
                    <a:pt x="27" y="10"/>
                  </a:cubicBezTo>
                  <a:cubicBezTo>
                    <a:pt x="25" y="10"/>
                    <a:pt x="23" y="11"/>
                    <a:pt x="21" y="11"/>
                  </a:cubicBezTo>
                  <a:cubicBezTo>
                    <a:pt x="19" y="12"/>
                    <a:pt x="18" y="12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8"/>
                    <a:pt x="12" y="19"/>
                    <a:pt x="12" y="21"/>
                  </a:cubicBezTo>
                  <a:cubicBezTo>
                    <a:pt x="12" y="23"/>
                    <a:pt x="13" y="24"/>
                    <a:pt x="13" y="26"/>
                  </a:cubicBezTo>
                  <a:cubicBezTo>
                    <a:pt x="14" y="27"/>
                    <a:pt x="15" y="28"/>
                    <a:pt x="16" y="29"/>
                  </a:cubicBezTo>
                  <a:cubicBezTo>
                    <a:pt x="18" y="30"/>
                    <a:pt x="20" y="31"/>
                    <a:pt x="21" y="32"/>
                  </a:cubicBezTo>
                  <a:lnTo>
                    <a:pt x="28" y="35"/>
                  </a:lnTo>
                  <a:cubicBezTo>
                    <a:pt x="31" y="36"/>
                    <a:pt x="34" y="37"/>
                    <a:pt x="37" y="39"/>
                  </a:cubicBezTo>
                  <a:cubicBezTo>
                    <a:pt x="39" y="40"/>
                    <a:pt x="42" y="41"/>
                    <a:pt x="44" y="43"/>
                  </a:cubicBezTo>
                  <a:cubicBezTo>
                    <a:pt x="46" y="45"/>
                    <a:pt x="47" y="47"/>
                    <a:pt x="48" y="49"/>
                  </a:cubicBezTo>
                  <a:cubicBezTo>
                    <a:pt x="49" y="52"/>
                    <a:pt x="50" y="54"/>
                    <a:pt x="49" y="57"/>
                  </a:cubicBezTo>
                  <a:cubicBezTo>
                    <a:pt x="50" y="60"/>
                    <a:pt x="49" y="64"/>
                    <a:pt x="47" y="67"/>
                  </a:cubicBezTo>
                  <a:cubicBezTo>
                    <a:pt x="45" y="69"/>
                    <a:pt x="43" y="72"/>
                    <a:pt x="40" y="73"/>
                  </a:cubicBezTo>
                  <a:cubicBezTo>
                    <a:pt x="38" y="75"/>
                    <a:pt x="34" y="77"/>
                    <a:pt x="31" y="77"/>
                  </a:cubicBezTo>
                  <a:cubicBezTo>
                    <a:pt x="27" y="78"/>
                    <a:pt x="24" y="79"/>
                    <a:pt x="20" y="79"/>
                  </a:cubicBezTo>
                  <a:cubicBezTo>
                    <a:pt x="13" y="79"/>
                    <a:pt x="6" y="77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id="{D286F070-A29C-4635-9D4A-4C9746F85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" y="2076"/>
              <a:ext cx="39" cy="47"/>
            </a:xfrm>
            <a:custGeom>
              <a:avLst/>
              <a:gdLst>
                <a:gd name="T0" fmla="*/ 66 w 67"/>
                <a:gd name="T1" fmla="*/ 43 h 79"/>
                <a:gd name="T2" fmla="*/ 13 w 67"/>
                <a:gd name="T3" fmla="*/ 43 h 79"/>
                <a:gd name="T4" fmla="*/ 20 w 67"/>
                <a:gd name="T5" fmla="*/ 62 h 79"/>
                <a:gd name="T6" fmla="*/ 38 w 67"/>
                <a:gd name="T7" fmla="*/ 69 h 79"/>
                <a:gd name="T8" fmla="*/ 61 w 67"/>
                <a:gd name="T9" fmla="*/ 60 h 79"/>
                <a:gd name="T10" fmla="*/ 61 w 67"/>
                <a:gd name="T11" fmla="*/ 72 h 79"/>
                <a:gd name="T12" fmla="*/ 35 w 67"/>
                <a:gd name="T13" fmla="*/ 79 h 79"/>
                <a:gd name="T14" fmla="*/ 10 w 67"/>
                <a:gd name="T15" fmla="*/ 69 h 79"/>
                <a:gd name="T16" fmla="*/ 1 w 67"/>
                <a:gd name="T17" fmla="*/ 40 h 79"/>
                <a:gd name="T18" fmla="*/ 11 w 67"/>
                <a:gd name="T19" fmla="*/ 11 h 79"/>
                <a:gd name="T20" fmla="*/ 36 w 67"/>
                <a:gd name="T21" fmla="*/ 0 h 79"/>
                <a:gd name="T22" fmla="*/ 59 w 67"/>
                <a:gd name="T23" fmla="*/ 10 h 79"/>
                <a:gd name="T24" fmla="*/ 66 w 67"/>
                <a:gd name="T25" fmla="*/ 37 h 79"/>
                <a:gd name="T26" fmla="*/ 66 w 67"/>
                <a:gd name="T27" fmla="*/ 43 h 79"/>
                <a:gd name="T28" fmla="*/ 54 w 67"/>
                <a:gd name="T29" fmla="*/ 33 h 79"/>
                <a:gd name="T30" fmla="*/ 49 w 67"/>
                <a:gd name="T31" fmla="*/ 16 h 79"/>
                <a:gd name="T32" fmla="*/ 35 w 67"/>
                <a:gd name="T33" fmla="*/ 11 h 79"/>
                <a:gd name="T34" fmla="*/ 21 w 67"/>
                <a:gd name="T35" fmla="*/ 17 h 79"/>
                <a:gd name="T36" fmla="*/ 13 w 67"/>
                <a:gd name="T37" fmla="*/ 33 h 79"/>
                <a:gd name="T38" fmla="*/ 54 w 67"/>
                <a:gd name="T39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79">
                  <a:moveTo>
                    <a:pt x="66" y="43"/>
                  </a:moveTo>
                  <a:lnTo>
                    <a:pt x="13" y="43"/>
                  </a:lnTo>
                  <a:cubicBezTo>
                    <a:pt x="13" y="50"/>
                    <a:pt x="15" y="57"/>
                    <a:pt x="20" y="62"/>
                  </a:cubicBezTo>
                  <a:cubicBezTo>
                    <a:pt x="25" y="67"/>
                    <a:pt x="31" y="69"/>
                    <a:pt x="38" y="69"/>
                  </a:cubicBezTo>
                  <a:cubicBezTo>
                    <a:pt x="46" y="69"/>
                    <a:pt x="54" y="66"/>
                    <a:pt x="61" y="60"/>
                  </a:cubicBezTo>
                  <a:lnTo>
                    <a:pt x="61" y="72"/>
                  </a:lnTo>
                  <a:cubicBezTo>
                    <a:pt x="53" y="77"/>
                    <a:pt x="44" y="79"/>
                    <a:pt x="35" y="79"/>
                  </a:cubicBezTo>
                  <a:cubicBezTo>
                    <a:pt x="25" y="79"/>
                    <a:pt x="16" y="76"/>
                    <a:pt x="10" y="69"/>
                  </a:cubicBezTo>
                  <a:cubicBezTo>
                    <a:pt x="3" y="60"/>
                    <a:pt x="0" y="50"/>
                    <a:pt x="1" y="40"/>
                  </a:cubicBezTo>
                  <a:cubicBezTo>
                    <a:pt x="0" y="29"/>
                    <a:pt x="4" y="19"/>
                    <a:pt x="11" y="11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4" y="0"/>
                    <a:pt x="53" y="3"/>
                    <a:pt x="59" y="10"/>
                  </a:cubicBezTo>
                  <a:cubicBezTo>
                    <a:pt x="64" y="18"/>
                    <a:pt x="67" y="27"/>
                    <a:pt x="66" y="37"/>
                  </a:cubicBezTo>
                  <a:lnTo>
                    <a:pt x="66" y="43"/>
                  </a:lnTo>
                  <a:close/>
                  <a:moveTo>
                    <a:pt x="54" y="33"/>
                  </a:moveTo>
                  <a:cubicBezTo>
                    <a:pt x="54" y="27"/>
                    <a:pt x="52" y="21"/>
                    <a:pt x="49" y="16"/>
                  </a:cubicBezTo>
                  <a:cubicBezTo>
                    <a:pt x="45" y="12"/>
                    <a:pt x="40" y="10"/>
                    <a:pt x="35" y="11"/>
                  </a:cubicBezTo>
                  <a:cubicBezTo>
                    <a:pt x="30" y="11"/>
                    <a:pt x="24" y="13"/>
                    <a:pt x="21" y="17"/>
                  </a:cubicBezTo>
                  <a:cubicBezTo>
                    <a:pt x="17" y="21"/>
                    <a:pt x="14" y="27"/>
                    <a:pt x="13" y="33"/>
                  </a:cubicBezTo>
                  <a:lnTo>
                    <a:pt x="54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25">
              <a:extLst>
                <a:ext uri="{FF2B5EF4-FFF2-40B4-BE49-F238E27FC236}">
                  <a16:creationId xmlns:a16="http://schemas.microsoft.com/office/drawing/2014/main" id="{1BA1229E-AC36-49C0-B630-9F86EB431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077"/>
              <a:ext cx="24" cy="45"/>
            </a:xfrm>
            <a:custGeom>
              <a:avLst/>
              <a:gdLst>
                <a:gd name="T0" fmla="*/ 40 w 40"/>
                <a:gd name="T1" fmla="*/ 13 h 76"/>
                <a:gd name="T2" fmla="*/ 30 w 40"/>
                <a:gd name="T3" fmla="*/ 11 h 76"/>
                <a:gd name="T4" fmla="*/ 18 w 40"/>
                <a:gd name="T5" fmla="*/ 18 h 76"/>
                <a:gd name="T6" fmla="*/ 13 w 40"/>
                <a:gd name="T7" fmla="*/ 38 h 76"/>
                <a:gd name="T8" fmla="*/ 13 w 40"/>
                <a:gd name="T9" fmla="*/ 76 h 76"/>
                <a:gd name="T10" fmla="*/ 0 w 40"/>
                <a:gd name="T11" fmla="*/ 76 h 76"/>
                <a:gd name="T12" fmla="*/ 0 w 40"/>
                <a:gd name="T13" fmla="*/ 1 h 76"/>
                <a:gd name="T14" fmla="*/ 13 w 40"/>
                <a:gd name="T15" fmla="*/ 1 h 76"/>
                <a:gd name="T16" fmla="*/ 13 w 40"/>
                <a:gd name="T17" fmla="*/ 17 h 76"/>
                <a:gd name="T18" fmla="*/ 13 w 40"/>
                <a:gd name="T19" fmla="*/ 17 h 76"/>
                <a:gd name="T20" fmla="*/ 20 w 40"/>
                <a:gd name="T21" fmla="*/ 4 h 76"/>
                <a:gd name="T22" fmla="*/ 32 w 40"/>
                <a:gd name="T23" fmla="*/ 0 h 76"/>
                <a:gd name="T24" fmla="*/ 39 w 40"/>
                <a:gd name="T25" fmla="*/ 1 h 76"/>
                <a:gd name="T26" fmla="*/ 40 w 40"/>
                <a:gd name="T27" fmla="*/ 1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76">
                  <a:moveTo>
                    <a:pt x="40" y="13"/>
                  </a:moveTo>
                  <a:cubicBezTo>
                    <a:pt x="37" y="12"/>
                    <a:pt x="34" y="11"/>
                    <a:pt x="30" y="11"/>
                  </a:cubicBezTo>
                  <a:cubicBezTo>
                    <a:pt x="25" y="11"/>
                    <a:pt x="21" y="14"/>
                    <a:pt x="18" y="18"/>
                  </a:cubicBezTo>
                  <a:cubicBezTo>
                    <a:pt x="14" y="24"/>
                    <a:pt x="12" y="31"/>
                    <a:pt x="13" y="38"/>
                  </a:cubicBezTo>
                  <a:lnTo>
                    <a:pt x="13" y="76"/>
                  </a:lnTo>
                  <a:lnTo>
                    <a:pt x="0" y="76"/>
                  </a:lnTo>
                  <a:lnTo>
                    <a:pt x="0" y="1"/>
                  </a:lnTo>
                  <a:lnTo>
                    <a:pt x="13" y="1"/>
                  </a:lnTo>
                  <a:lnTo>
                    <a:pt x="13" y="17"/>
                  </a:lnTo>
                  <a:lnTo>
                    <a:pt x="13" y="17"/>
                  </a:lnTo>
                  <a:cubicBezTo>
                    <a:pt x="14" y="12"/>
                    <a:pt x="17" y="7"/>
                    <a:pt x="20" y="4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5" y="0"/>
                    <a:pt x="37" y="0"/>
                    <a:pt x="39" y="1"/>
                  </a:cubicBezTo>
                  <a:lnTo>
                    <a:pt x="4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26">
              <a:extLst>
                <a:ext uri="{FF2B5EF4-FFF2-40B4-BE49-F238E27FC236}">
                  <a16:creationId xmlns:a16="http://schemas.microsoft.com/office/drawing/2014/main" id="{DACF93E0-9D2D-4256-8B47-94D991531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2078"/>
              <a:ext cx="41" cy="44"/>
            </a:xfrm>
            <a:custGeom>
              <a:avLst/>
              <a:gdLst>
                <a:gd name="T0" fmla="*/ 70 w 70"/>
                <a:gd name="T1" fmla="*/ 0 h 75"/>
                <a:gd name="T2" fmla="*/ 40 w 70"/>
                <a:gd name="T3" fmla="*/ 75 h 75"/>
                <a:gd name="T4" fmla="*/ 28 w 70"/>
                <a:gd name="T5" fmla="*/ 75 h 75"/>
                <a:gd name="T6" fmla="*/ 0 w 70"/>
                <a:gd name="T7" fmla="*/ 0 h 75"/>
                <a:gd name="T8" fmla="*/ 13 w 70"/>
                <a:gd name="T9" fmla="*/ 0 h 75"/>
                <a:gd name="T10" fmla="*/ 33 w 70"/>
                <a:gd name="T11" fmla="*/ 55 h 75"/>
                <a:gd name="T12" fmla="*/ 35 w 70"/>
                <a:gd name="T13" fmla="*/ 65 h 75"/>
                <a:gd name="T14" fmla="*/ 35 w 70"/>
                <a:gd name="T15" fmla="*/ 65 h 75"/>
                <a:gd name="T16" fmla="*/ 37 w 70"/>
                <a:gd name="T17" fmla="*/ 55 h 75"/>
                <a:gd name="T18" fmla="*/ 57 w 70"/>
                <a:gd name="T19" fmla="*/ 0 h 75"/>
                <a:gd name="T20" fmla="*/ 70 w 70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75">
                  <a:moveTo>
                    <a:pt x="70" y="0"/>
                  </a:moveTo>
                  <a:lnTo>
                    <a:pt x="40" y="75"/>
                  </a:lnTo>
                  <a:lnTo>
                    <a:pt x="28" y="7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33" y="55"/>
                  </a:lnTo>
                  <a:cubicBezTo>
                    <a:pt x="34" y="58"/>
                    <a:pt x="35" y="62"/>
                    <a:pt x="35" y="65"/>
                  </a:cubicBezTo>
                  <a:lnTo>
                    <a:pt x="35" y="65"/>
                  </a:lnTo>
                  <a:cubicBezTo>
                    <a:pt x="35" y="62"/>
                    <a:pt x="36" y="58"/>
                    <a:pt x="37" y="55"/>
                  </a:cubicBezTo>
                  <a:lnTo>
                    <a:pt x="57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27">
              <a:extLst>
                <a:ext uri="{FF2B5EF4-FFF2-40B4-BE49-F238E27FC236}">
                  <a16:creationId xmlns:a16="http://schemas.microsoft.com/office/drawing/2014/main" id="{59618A37-24B0-4670-B610-418519632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" y="2076"/>
              <a:ext cx="41" cy="47"/>
            </a:xfrm>
            <a:custGeom>
              <a:avLst/>
              <a:gdLst>
                <a:gd name="T0" fmla="*/ 69 w 70"/>
                <a:gd name="T1" fmla="*/ 43 h 79"/>
                <a:gd name="T2" fmla="*/ 16 w 70"/>
                <a:gd name="T3" fmla="*/ 43 h 79"/>
                <a:gd name="T4" fmla="*/ 23 w 70"/>
                <a:gd name="T5" fmla="*/ 62 h 79"/>
                <a:gd name="T6" fmla="*/ 40 w 70"/>
                <a:gd name="T7" fmla="*/ 69 h 79"/>
                <a:gd name="T8" fmla="*/ 64 w 70"/>
                <a:gd name="T9" fmla="*/ 60 h 79"/>
                <a:gd name="T10" fmla="*/ 64 w 70"/>
                <a:gd name="T11" fmla="*/ 72 h 79"/>
                <a:gd name="T12" fmla="*/ 37 w 70"/>
                <a:gd name="T13" fmla="*/ 79 h 79"/>
                <a:gd name="T14" fmla="*/ 12 w 70"/>
                <a:gd name="T15" fmla="*/ 69 h 79"/>
                <a:gd name="T16" fmla="*/ 13 w 70"/>
                <a:gd name="T17" fmla="*/ 11 h 79"/>
                <a:gd name="T18" fmla="*/ 38 w 70"/>
                <a:gd name="T19" fmla="*/ 0 h 79"/>
                <a:gd name="T20" fmla="*/ 61 w 70"/>
                <a:gd name="T21" fmla="*/ 10 h 79"/>
                <a:gd name="T22" fmla="*/ 69 w 70"/>
                <a:gd name="T23" fmla="*/ 36 h 79"/>
                <a:gd name="T24" fmla="*/ 69 w 70"/>
                <a:gd name="T25" fmla="*/ 43 h 79"/>
                <a:gd name="T26" fmla="*/ 56 w 70"/>
                <a:gd name="T27" fmla="*/ 33 h 79"/>
                <a:gd name="T28" fmla="*/ 51 w 70"/>
                <a:gd name="T29" fmla="*/ 16 h 79"/>
                <a:gd name="T30" fmla="*/ 37 w 70"/>
                <a:gd name="T31" fmla="*/ 11 h 79"/>
                <a:gd name="T32" fmla="*/ 23 w 70"/>
                <a:gd name="T33" fmla="*/ 17 h 79"/>
                <a:gd name="T34" fmla="*/ 16 w 70"/>
                <a:gd name="T35" fmla="*/ 33 h 79"/>
                <a:gd name="T36" fmla="*/ 56 w 70"/>
                <a:gd name="T37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9">
                  <a:moveTo>
                    <a:pt x="69" y="43"/>
                  </a:moveTo>
                  <a:lnTo>
                    <a:pt x="16" y="43"/>
                  </a:lnTo>
                  <a:cubicBezTo>
                    <a:pt x="15" y="50"/>
                    <a:pt x="18" y="57"/>
                    <a:pt x="23" y="62"/>
                  </a:cubicBezTo>
                  <a:cubicBezTo>
                    <a:pt x="27" y="67"/>
                    <a:pt x="34" y="69"/>
                    <a:pt x="40" y="69"/>
                  </a:cubicBezTo>
                  <a:cubicBezTo>
                    <a:pt x="49" y="69"/>
                    <a:pt x="57" y="66"/>
                    <a:pt x="64" y="60"/>
                  </a:cubicBezTo>
                  <a:lnTo>
                    <a:pt x="64" y="72"/>
                  </a:lnTo>
                  <a:cubicBezTo>
                    <a:pt x="56" y="77"/>
                    <a:pt x="47" y="79"/>
                    <a:pt x="37" y="79"/>
                  </a:cubicBezTo>
                  <a:cubicBezTo>
                    <a:pt x="28" y="79"/>
                    <a:pt x="19" y="76"/>
                    <a:pt x="12" y="69"/>
                  </a:cubicBezTo>
                  <a:cubicBezTo>
                    <a:pt x="0" y="51"/>
                    <a:pt x="0" y="28"/>
                    <a:pt x="13" y="11"/>
                  </a:cubicBezTo>
                  <a:cubicBezTo>
                    <a:pt x="19" y="4"/>
                    <a:pt x="29" y="0"/>
                    <a:pt x="38" y="0"/>
                  </a:cubicBezTo>
                  <a:cubicBezTo>
                    <a:pt x="47" y="0"/>
                    <a:pt x="55" y="3"/>
                    <a:pt x="61" y="10"/>
                  </a:cubicBezTo>
                  <a:cubicBezTo>
                    <a:pt x="67" y="17"/>
                    <a:pt x="70" y="27"/>
                    <a:pt x="69" y="36"/>
                  </a:cubicBezTo>
                  <a:lnTo>
                    <a:pt x="69" y="43"/>
                  </a:lnTo>
                  <a:close/>
                  <a:moveTo>
                    <a:pt x="56" y="33"/>
                  </a:moveTo>
                  <a:cubicBezTo>
                    <a:pt x="56" y="27"/>
                    <a:pt x="55" y="21"/>
                    <a:pt x="51" y="16"/>
                  </a:cubicBezTo>
                  <a:cubicBezTo>
                    <a:pt x="48" y="12"/>
                    <a:pt x="43" y="10"/>
                    <a:pt x="37" y="11"/>
                  </a:cubicBezTo>
                  <a:cubicBezTo>
                    <a:pt x="32" y="11"/>
                    <a:pt x="27" y="13"/>
                    <a:pt x="23" y="17"/>
                  </a:cubicBezTo>
                  <a:cubicBezTo>
                    <a:pt x="19" y="21"/>
                    <a:pt x="16" y="27"/>
                    <a:pt x="16" y="33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28">
              <a:extLst>
                <a:ext uri="{FF2B5EF4-FFF2-40B4-BE49-F238E27FC236}">
                  <a16:creationId xmlns:a16="http://schemas.microsoft.com/office/drawing/2014/main" id="{8FA5CDF8-458C-4693-B280-0496609D7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2077"/>
              <a:ext cx="23" cy="45"/>
            </a:xfrm>
            <a:custGeom>
              <a:avLst/>
              <a:gdLst>
                <a:gd name="T0" fmla="*/ 39 w 39"/>
                <a:gd name="T1" fmla="*/ 13 h 76"/>
                <a:gd name="T2" fmla="*/ 30 w 39"/>
                <a:gd name="T3" fmla="*/ 11 h 76"/>
                <a:gd name="T4" fmla="*/ 17 w 39"/>
                <a:gd name="T5" fmla="*/ 18 h 76"/>
                <a:gd name="T6" fmla="*/ 12 w 39"/>
                <a:gd name="T7" fmla="*/ 38 h 76"/>
                <a:gd name="T8" fmla="*/ 12 w 39"/>
                <a:gd name="T9" fmla="*/ 76 h 76"/>
                <a:gd name="T10" fmla="*/ 0 w 39"/>
                <a:gd name="T11" fmla="*/ 76 h 76"/>
                <a:gd name="T12" fmla="*/ 0 w 39"/>
                <a:gd name="T13" fmla="*/ 1 h 76"/>
                <a:gd name="T14" fmla="*/ 12 w 39"/>
                <a:gd name="T15" fmla="*/ 1 h 76"/>
                <a:gd name="T16" fmla="*/ 12 w 39"/>
                <a:gd name="T17" fmla="*/ 17 h 76"/>
                <a:gd name="T18" fmla="*/ 12 w 39"/>
                <a:gd name="T19" fmla="*/ 17 h 76"/>
                <a:gd name="T20" fmla="*/ 20 w 39"/>
                <a:gd name="T21" fmla="*/ 4 h 76"/>
                <a:gd name="T22" fmla="*/ 32 w 39"/>
                <a:gd name="T23" fmla="*/ 0 h 76"/>
                <a:gd name="T24" fmla="*/ 39 w 39"/>
                <a:gd name="T25" fmla="*/ 1 h 76"/>
                <a:gd name="T26" fmla="*/ 39 w 39"/>
                <a:gd name="T27" fmla="*/ 1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76">
                  <a:moveTo>
                    <a:pt x="39" y="13"/>
                  </a:moveTo>
                  <a:cubicBezTo>
                    <a:pt x="36" y="12"/>
                    <a:pt x="33" y="11"/>
                    <a:pt x="30" y="11"/>
                  </a:cubicBezTo>
                  <a:cubicBezTo>
                    <a:pt x="25" y="11"/>
                    <a:pt x="20" y="14"/>
                    <a:pt x="17" y="18"/>
                  </a:cubicBezTo>
                  <a:cubicBezTo>
                    <a:pt x="14" y="24"/>
                    <a:pt x="12" y="31"/>
                    <a:pt x="12" y="38"/>
                  </a:cubicBezTo>
                  <a:lnTo>
                    <a:pt x="12" y="76"/>
                  </a:lnTo>
                  <a:lnTo>
                    <a:pt x="0" y="76"/>
                  </a:lnTo>
                  <a:lnTo>
                    <a:pt x="0" y="1"/>
                  </a:lnTo>
                  <a:lnTo>
                    <a:pt x="12" y="1"/>
                  </a:lnTo>
                  <a:lnTo>
                    <a:pt x="12" y="17"/>
                  </a:lnTo>
                  <a:lnTo>
                    <a:pt x="12" y="17"/>
                  </a:lnTo>
                  <a:cubicBezTo>
                    <a:pt x="14" y="12"/>
                    <a:pt x="16" y="7"/>
                    <a:pt x="20" y="4"/>
                  </a:cubicBezTo>
                  <a:cubicBezTo>
                    <a:pt x="23" y="1"/>
                    <a:pt x="28" y="0"/>
                    <a:pt x="32" y="0"/>
                  </a:cubicBezTo>
                  <a:cubicBezTo>
                    <a:pt x="34" y="0"/>
                    <a:pt x="37" y="0"/>
                    <a:pt x="39" y="1"/>
                  </a:cubicBezTo>
                  <a:lnTo>
                    <a:pt x="3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85C0510F-3D5D-41CA-9A4E-78167C0928B3}"/>
              </a:ext>
            </a:extLst>
          </p:cNvPr>
          <p:cNvSpPr txBox="1"/>
          <p:nvPr/>
        </p:nvSpPr>
        <p:spPr>
          <a:xfrm>
            <a:off x="4800599" y="6356350"/>
            <a:ext cx="731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hlinkClick r:id="rId2"/>
              </a:rPr>
              <a:t>https://docs.microsoft.com/en-us/azure/dev-spaces/how-dev-spaces-works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77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219B8-4F9A-415F-923A-1A4559B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Azure Dev Spaces works</a:t>
            </a: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65608C28-5C2E-4CBE-8070-647A9533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48" y="2050925"/>
            <a:ext cx="7935356" cy="4026114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D4FAC852-543C-447A-83A3-F2C6F5B360F7}"/>
              </a:ext>
            </a:extLst>
          </p:cNvPr>
          <p:cNvSpPr txBox="1"/>
          <p:nvPr/>
        </p:nvSpPr>
        <p:spPr>
          <a:xfrm>
            <a:off x="4800599" y="6356350"/>
            <a:ext cx="731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hlinkClick r:id="rId3"/>
              </a:rPr>
              <a:t>https://docs.microsoft.com/en-us/azure/dev-spaces/how-dev-spaces-works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6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CEDA-40FB-4A01-B2C0-1189D6D6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us</a:t>
            </a:r>
          </a:p>
        </p:txBody>
      </p:sp>
      <p:sp>
        <p:nvSpPr>
          <p:cNvPr id="8204" name="Freeform: Shape 13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5" name="Freeform: Shape 13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F662A687-607D-4230-A3A6-9D795AD1A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543135"/>
            <a:ext cx="3835488" cy="38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FC556-90C3-4FA3-AB7A-0310843C217E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Kamil Mrzygłód</a:t>
            </a:r>
            <a:r>
              <a: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Senior Software Developer @ Demant, </a:t>
            </a: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Azure MVP</a:t>
            </a:r>
            <a:endParaRPr lang="en-US" sz="18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Sławomir Kwasiborski: </a:t>
            </a:r>
            <a:r>
              <a: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Solutions Architect @ Demant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332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49375-CE47-487D-ADE2-9E0A756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43D24-8E18-4D88-A448-08BF010D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Azure Dev Spaces</a:t>
            </a: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58D-2327-4CA2-AF34-FBE55094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noProof="0"/>
              <a:t>Telepresence</a:t>
            </a:r>
            <a:endParaRPr lang="en-US" kern="1200" noProof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31F1-94A1-4092-A406-0CD18369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978" y="965199"/>
            <a:ext cx="3737430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cap="all" noProof="0">
                <a:ea typeface="+mn-lt"/>
                <a:cs typeface="+mn-lt"/>
              </a:rPr>
              <a:t>FAST</a:t>
            </a:r>
            <a:r>
              <a:rPr lang="en-US" sz="2000" kern="1200" cap="all" noProof="0">
                <a:ea typeface="+mn-lt"/>
                <a:cs typeface="+mn-lt"/>
              </a:rPr>
              <a:t>, </a:t>
            </a:r>
            <a:r>
              <a:rPr lang="en-US" sz="2000" cap="all" noProof="0">
                <a:ea typeface="+mn-lt"/>
                <a:cs typeface="+mn-lt"/>
              </a:rPr>
              <a:t>LOCAL DEVELOPMENT FOR KUBERNETES AND OPENSHIFT MICROSERVICES</a:t>
            </a:r>
          </a:p>
          <a:p>
            <a:r>
              <a:rPr lang="en-US" sz="2000" cap="all">
                <a:ea typeface="+mn-lt"/>
                <a:cs typeface="+mn-lt"/>
              </a:rPr>
              <a:t>https://www.telepresence.io</a:t>
            </a:r>
          </a:p>
        </p:txBody>
      </p:sp>
    </p:spTree>
    <p:extLst>
      <p:ext uri="{BB962C8B-B14F-4D97-AF65-F5344CB8AC3E}">
        <p14:creationId xmlns:p14="http://schemas.microsoft.com/office/powerpoint/2010/main" val="416410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44EC05-9DCF-4929-B30F-B53229D7811A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E2CE19F-1FB1-4535-9C7A-708891AA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C800C1C-406B-4066-A534-ECB7DD15C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47E16378-A1EB-417E-9D1B-0071DF56F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3C55571C-9B33-4EAF-9E77-0306EDF7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219" y="1948910"/>
            <a:ext cx="696736" cy="676244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7A877E89-4659-4495-9FAC-0F5EE7F1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8854" y="1948910"/>
            <a:ext cx="696736" cy="676244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0BF0688E-451A-4202-9B86-7A3512CE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4545" y="1948910"/>
            <a:ext cx="696736" cy="676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3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76C8C5-071A-4E53-AB94-C6D7E6936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7604" y="2972575"/>
            <a:ext cx="403728" cy="3918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4CBEF7-EAF4-43CC-826F-613B4AB7FDFF}"/>
              </a:ext>
            </a:extLst>
          </p:cNvPr>
          <p:cNvGrpSpPr/>
          <p:nvPr/>
        </p:nvGrpSpPr>
        <p:grpSpPr>
          <a:xfrm>
            <a:off x="-1207714" y="720208"/>
            <a:ext cx="2988778" cy="957531"/>
            <a:chOff x="4054995" y="3449830"/>
            <a:chExt cx="4674925" cy="14977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3A7686-F512-4FDC-BD31-423BEB0FF51D}"/>
                </a:ext>
              </a:extLst>
            </p:cNvPr>
            <p:cNvGrpSpPr/>
            <p:nvPr/>
          </p:nvGrpSpPr>
          <p:grpSpPr>
            <a:xfrm>
              <a:off x="4054995" y="4687600"/>
              <a:ext cx="1161794" cy="259958"/>
              <a:chOff x="7984396" y="5437065"/>
              <a:chExt cx="1161794" cy="192765"/>
            </a:xfrm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2753B3A9-4BC6-49E7-9220-45C9669FF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0F6C37D0-CDD0-4683-BB90-B6FBB94EE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DD3F7D-1001-42C1-BE76-10A1919E345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7660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363818" y="720204"/>
            <a:ext cx="1417244" cy="957529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328B832B-0F1A-4DEF-8674-D9D36748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2972575"/>
            <a:ext cx="403728" cy="39185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5DC09C0-B400-4E93-918D-FA8BE4ABCEA3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9FDDEFAE-4680-48DA-9E87-8573819E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8EFEA7F2-A46E-49F9-B5D4-1D14998A9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8F7C65B0-D57D-4B9D-A500-D5789BB49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961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363818" y="720204"/>
            <a:ext cx="1417244" cy="957529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A8D9D-C362-4134-992E-0F4AE058F2E8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13028F-EE6B-41DE-B7FE-0E9A32891987}"/>
              </a:ext>
            </a:extLst>
          </p:cNvPr>
          <p:cNvSpPr txBox="1"/>
          <p:nvPr/>
        </p:nvSpPr>
        <p:spPr>
          <a:xfrm>
            <a:off x="7770587" y="4886343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1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47AD94EB-2DDC-4C7E-8CA6-47A02823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328B832B-0F1A-4DEF-8674-D9D36748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2972575"/>
            <a:ext cx="403728" cy="39185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5DC09C0-B400-4E93-918D-FA8BE4ABCEA3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58" name="Freeform 29">
              <a:extLst>
                <a:ext uri="{FF2B5EF4-FFF2-40B4-BE49-F238E27FC236}">
                  <a16:creationId xmlns:a16="http://schemas.microsoft.com/office/drawing/2014/main" id="{9FDDEFAE-4680-48DA-9E87-8573819E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8EFEA7F2-A46E-49F9-B5D4-1D14998A9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8F7C65B0-D57D-4B9D-A500-D5789BB49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49AB5E8-2660-4679-87EF-6A6CEA6C7831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AA31F1E-23C5-476F-925D-66840B8C8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958F30-59FC-4203-ADFA-945AAF085743}"/>
              </a:ext>
            </a:extLst>
          </p:cNvPr>
          <p:cNvCxnSpPr/>
          <p:nvPr/>
        </p:nvCxnSpPr>
        <p:spPr>
          <a:xfrm>
            <a:off x="8820860" y="3168502"/>
            <a:ext cx="0" cy="673923"/>
          </a:xfrm>
          <a:prstGeom prst="straightConnector1">
            <a:avLst/>
          </a:prstGeom>
          <a:ln w="63500">
            <a:solidFill>
              <a:srgbClr val="326DE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EEB02-2DDC-4EC4-986E-73A4EE946545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9832A1B-59E7-4A03-AB0F-D17BEFDD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17FC21-CAC0-4CF8-B3E8-8DE78631E66D}"/>
              </a:ext>
            </a:extLst>
          </p:cNvPr>
          <p:cNvSpPr txBox="1"/>
          <p:nvPr/>
        </p:nvSpPr>
        <p:spPr>
          <a:xfrm>
            <a:off x="7770587" y="4886343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1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18D6FD00-3C00-4920-8B4F-49B7AAD80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5271B03-B000-45B4-BCE5-FD5B6C832043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72746454-DD65-435E-B457-EA4BCAB7C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41578528-8F55-4183-ACB2-21CA0860C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9D7255B7-2B4D-434E-BEA1-2D0B30CA8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F31155-112D-455F-9828-86CFF8C6703F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1EE0249-B838-46BB-A3EB-8EFAD9BEF736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BBC85E-CF4E-41B4-BF61-61580A45C41D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1" name="Graphic 69">
              <a:extLst>
                <a:ext uri="{FF2B5EF4-FFF2-40B4-BE49-F238E27FC236}">
                  <a16:creationId xmlns:a16="http://schemas.microsoft.com/office/drawing/2014/main" id="{2AB57DB3-47CC-403C-8341-BDBD4756B331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DBC384E-BBE9-4D8E-AD1D-3C67A52DC233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EDB7E75-D777-4082-BF75-18F34891A2FA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52C98D-8275-46ED-BC75-57C005C16BCB}"/>
              </a:ext>
            </a:extLst>
          </p:cNvPr>
          <p:cNvGrpSpPr/>
          <p:nvPr/>
        </p:nvGrpSpPr>
        <p:grpSpPr>
          <a:xfrm>
            <a:off x="-1207714" y="720208"/>
            <a:ext cx="2988778" cy="957531"/>
            <a:chOff x="4054995" y="3449830"/>
            <a:chExt cx="4674925" cy="14977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724A58-BCD5-4594-A46A-8CB6437F0570}"/>
                </a:ext>
              </a:extLst>
            </p:cNvPr>
            <p:cNvGrpSpPr/>
            <p:nvPr/>
          </p:nvGrpSpPr>
          <p:grpSpPr>
            <a:xfrm>
              <a:off x="4054995" y="4687600"/>
              <a:ext cx="1161794" cy="259958"/>
              <a:chOff x="7984396" y="5437065"/>
              <a:chExt cx="1161794" cy="192765"/>
            </a:xfrm>
          </p:grpSpPr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F58AFF3A-E3F5-45C5-A57E-01722F93E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1EE63A75-5612-4F34-A42F-05A3928B4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09EBFA-4677-4FDB-A3AA-D514F2BE336B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382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F3AC4C94-0EAA-4D25-9B8D-DCA10CBAFF38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EEB02-2DDC-4EC4-986E-73A4EE946545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9832A1B-59E7-4A03-AB0F-D17BEFDDC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C5FCEBD-3AE5-460F-A325-117021740E94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7CF37928-9437-423E-9397-F956BD25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D4158E38-09CC-44ED-83D2-C400A5F13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C12BA8BA-3763-4BC9-8482-B1AD0139D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D2311C-6B67-4E57-BBB4-135FCA809DE0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146BC90-5F71-4CE9-BE82-3BFEB3030E83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F06FFA3-E911-49DD-8850-FE1CB9CD81AE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0E52B7B6-D947-40D1-9CEA-905708C0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5DBEC9C-A730-4AA7-B660-96C8DF20BDEC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50686B-C70A-44E7-BA0D-9CFDB9156FFB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978DC90-777E-4A3C-8F13-D0B1F012EB2A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1" name="Graphic 69">
              <a:extLst>
                <a:ext uri="{FF2B5EF4-FFF2-40B4-BE49-F238E27FC236}">
                  <a16:creationId xmlns:a16="http://schemas.microsoft.com/office/drawing/2014/main" id="{35AF634E-B4BF-4305-8C89-648D7D68F95C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2D6E22B-DFD2-4DBF-BCED-79A5EEE9CFC7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6039057-0418-486A-B689-CB232B6A8D29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CD77D-5D97-41EB-AB69-37C22E8565FA}"/>
              </a:ext>
            </a:extLst>
          </p:cNvPr>
          <p:cNvSpPr txBox="1"/>
          <p:nvPr/>
        </p:nvSpPr>
        <p:spPr>
          <a:xfrm>
            <a:off x="4896418" y="4078306"/>
            <a:ext cx="354014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l-PL" sz="4000">
                <a:solidFill>
                  <a:srgbClr val="00B050"/>
                </a:solidFill>
              </a:rPr>
              <a:t>SSH</a:t>
            </a:r>
            <a:r>
              <a:rPr lang="en-US" sz="4000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(</a:t>
            </a:r>
            <a:r>
              <a:rPr lang="en-US" err="1">
                <a:solidFill>
                  <a:srgbClr val="00B050"/>
                </a:solidFill>
              </a:rPr>
              <a:t>kubectl</a:t>
            </a:r>
            <a:r>
              <a:rPr lang="en-US">
                <a:solidFill>
                  <a:srgbClr val="00B050"/>
                </a:solidFill>
              </a:rPr>
              <a:t> port-forward)</a:t>
            </a:r>
            <a:endParaRPr lang="en-GB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92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EF189F05-E43E-425C-B93B-47CAAA8871C3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51DD5-5838-4AC3-A261-61622C382B1F}"/>
              </a:ext>
            </a:extLst>
          </p:cNvPr>
          <p:cNvSpPr txBox="1"/>
          <p:nvPr/>
        </p:nvSpPr>
        <p:spPr>
          <a:xfrm>
            <a:off x="4896418" y="4078306"/>
            <a:ext cx="354014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l-PL" sz="4000">
                <a:solidFill>
                  <a:srgbClr val="00B050"/>
                </a:solidFill>
              </a:rPr>
              <a:t>SSH</a:t>
            </a:r>
            <a:r>
              <a:rPr lang="en-US" sz="4000">
                <a:solidFill>
                  <a:srgbClr val="00B050"/>
                </a:solidFill>
              </a:rPr>
              <a:t> </a:t>
            </a:r>
            <a:r>
              <a:rPr lang="en-US">
                <a:solidFill>
                  <a:srgbClr val="00B050"/>
                </a:solidFill>
              </a:rPr>
              <a:t>(</a:t>
            </a:r>
            <a:r>
              <a:rPr lang="en-US" err="1">
                <a:solidFill>
                  <a:srgbClr val="00B050"/>
                </a:solidFill>
              </a:rPr>
              <a:t>kubectl</a:t>
            </a:r>
            <a:r>
              <a:rPr lang="en-US">
                <a:solidFill>
                  <a:srgbClr val="00B050"/>
                </a:solidFill>
              </a:rPr>
              <a:t> port-forward)</a:t>
            </a:r>
            <a:endParaRPr lang="en-GB" sz="400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EEB02-2DDC-4EC4-986E-73A4EE946545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9832A1B-59E7-4A03-AB0F-D17BEFDDC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9D814D2-4890-456A-A84A-0A1C03BAAFC9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1BEAEEA9-4488-4E88-B388-C8C6FFE14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07786AEC-38F2-47B6-B7E5-42387D918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27F26EEF-CC50-4731-97E1-313746A5B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F5D7471-4823-4C59-81C6-2B761CC61837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ED7DF4D-16C7-48C2-934E-94BA3DB10A06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EFF2E9F-0A80-4148-9936-0D9E444D249A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8A239B11-3B2A-4234-914C-9A8B2168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683AF20-475C-431B-94A2-FB7918C79264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7EB525-2D56-4850-A220-925AA1F3F7B1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5E9EA7-FA93-471F-AD2D-A6DFEE32F8CF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8A8D71C9-5F82-4341-90CF-F58EF1A2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77A112-5716-4384-B333-B50D05CBAFDF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B6F44F1-4362-463C-B1F2-628B5198989D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A00C5CF-9D5B-4774-819F-FCDCD3910357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3" name="Graphic 69">
              <a:extLst>
                <a:ext uri="{FF2B5EF4-FFF2-40B4-BE49-F238E27FC236}">
                  <a16:creationId xmlns:a16="http://schemas.microsoft.com/office/drawing/2014/main" id="{8F220288-985C-461A-AE9A-6AF5F430D91A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8BB0E6-D1FF-4852-B36A-FF4C6E94F6B7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A1E5667-0B13-4E5F-BEB8-2754B7F70D95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88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0E1439-3712-4ED3-B24B-17D6C1EC2DC2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566F636-3086-4E8F-B776-F4280421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F2899502-8800-47F6-AB9F-839ECBB13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0683CC37-A7F4-4E96-BD0A-8B7BC9FD1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A90D41-BB49-4458-9821-9A320DB3C4D2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D58A0-8196-444D-B752-3517BEED67A9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B6294F-4EA6-4CAF-879A-A9E1B4D375E2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964AB9B4-9367-498F-8B45-A22DE3D6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D63BE5-5D94-4B64-8DE2-11270F2447C1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3A75C85-6D15-448C-B37F-4DA78D5B89FD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BBE9E-DBA1-4C75-BBFE-ACA4CB315842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246A7435-E3F0-48BD-A206-2393CA4D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358F26-A75A-4B67-B770-9B67D0F180D6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1E343C-0387-4DA8-811E-861B9202653C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427EC8D-298F-4101-802A-8ABEED788020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69">
              <a:extLst>
                <a:ext uri="{FF2B5EF4-FFF2-40B4-BE49-F238E27FC236}">
                  <a16:creationId xmlns:a16="http://schemas.microsoft.com/office/drawing/2014/main" id="{11D961A9-4343-4856-BF08-FED0C0C32A8D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73BD68A-CEF5-4964-9E80-56C187D748F8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DA2915-A6BD-42EF-B720-2A56B262EB3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D4D5DF-CE42-4817-9668-0812C2B2E6D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DF02E2-8597-4245-925F-BA2AAD918950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632462B-E9F5-4B32-A937-44024A748A07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5927DF7-FC52-4CF6-95E1-F77093FE5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495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0E1439-3712-4ED3-B24B-17D6C1EC2DC2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566F636-3086-4E8F-B776-F4280421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F2899502-8800-47F6-AB9F-839ECBB13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0683CC37-A7F4-4E96-BD0A-8B7BC9FD1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A90D41-BB49-4458-9821-9A320DB3C4D2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ED58A0-8196-444D-B752-3517BEED67A9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B6294F-4EA6-4CAF-879A-A9E1B4D375E2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964AB9B4-9367-498F-8B45-A22DE3D6A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D63BE5-5D94-4B64-8DE2-11270F2447C1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3A75C85-6D15-448C-B37F-4DA78D5B89FD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BBE9E-DBA1-4C75-BBFE-ACA4CB315842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246A7435-E3F0-48BD-A206-2393CA4D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358F26-A75A-4B67-B770-9B67D0F180D6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1E343C-0387-4DA8-811E-861B9202653C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427EC8D-298F-4101-802A-8ABEED788020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69">
              <a:extLst>
                <a:ext uri="{FF2B5EF4-FFF2-40B4-BE49-F238E27FC236}">
                  <a16:creationId xmlns:a16="http://schemas.microsoft.com/office/drawing/2014/main" id="{11D961A9-4343-4856-BF08-FED0C0C32A8D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73BD68A-CEF5-4964-9E80-56C187D748F8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DA2915-A6BD-42EF-B720-2A56B262EB3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436BB3-31BF-447A-B8AB-0834F3B1B4FE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86" name="Rectangle 7">
              <a:extLst>
                <a:ext uri="{FF2B5EF4-FFF2-40B4-BE49-F238E27FC236}">
                  <a16:creationId xmlns:a16="http://schemas.microsoft.com/office/drawing/2014/main" id="{F02CF511-0D5D-413B-B413-03852467218A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3C5E63-305C-4F2F-A0AD-D37AA6AF36BA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ECCA903-A0EE-479D-948D-A3BBE0FDE025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D4D5DF-CE42-4817-9668-0812C2B2E6D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DF02E2-8597-4245-925F-BA2AAD918950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632462B-E9F5-4B32-A937-44024A748A07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5927DF7-FC52-4CF6-95E1-F77093FE5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64420E-F26C-4E66-BDFA-8F4A4911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Disclaimer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4BDD69-23A6-4502-889B-5BCD35D0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is a highly technical session, no basic introduction for the topics will be provided!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6897D960-40F9-4199-A623-3EC6FFD8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17" y="25629"/>
            <a:ext cx="3194711" cy="2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46903719-DF36-4CC2-A7CB-8711E4C4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877" y="4661013"/>
            <a:ext cx="3632718" cy="17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ee the source image">
            <a:extLst>
              <a:ext uri="{FF2B5EF4-FFF2-40B4-BE49-F238E27FC236}">
                <a16:creationId xmlns:a16="http://schemas.microsoft.com/office/drawing/2014/main" id="{AD349282-2306-4C7E-A8FE-FB18FFF0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52" y="3629485"/>
            <a:ext cx="2487963" cy="5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6ADAF65-9C35-4C9A-A359-B203665BE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00" y="597159"/>
            <a:ext cx="2332206" cy="2080727"/>
          </a:xfrm>
          <a:prstGeom prst="rect">
            <a:avLst/>
          </a:prstGeom>
        </p:spPr>
      </p:pic>
      <p:pic>
        <p:nvPicPr>
          <p:cNvPr id="7180" name="Picture 12" descr="See the source image">
            <a:extLst>
              <a:ext uri="{FF2B5EF4-FFF2-40B4-BE49-F238E27FC236}">
                <a16:creationId xmlns:a16="http://schemas.microsoft.com/office/drawing/2014/main" id="{A1F318AC-67ED-4BB9-9064-DB7BDFF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9" y="2803849"/>
            <a:ext cx="1206021" cy="125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838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C72CCC-691F-4AFE-9213-B34DA9F672F1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A211921-5518-44C3-A599-EAC025AE6B6D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F66B63-4F6B-48A2-8637-8C28D4DC3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438632BF-2534-4B52-91FD-0BFD0D598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172811B2-66EC-4928-A4E2-2B91533D9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B38450-8D1F-4107-84CF-66454892B235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BB2219D-6706-4277-AC43-9E6664268468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817300-86EC-45A7-91A6-2B80F63C67CA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97CD2B4-617D-4E1A-844D-288D34851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E590773-9195-4146-87EA-C521CACAE7E5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3B91E76-E614-4B29-97B9-FCB1C185FABB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F4BFFDD-6279-4780-A123-28340205F442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D67AEFA0-D3E2-44F6-8415-848EE27B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F41FE9-9E5B-4523-8053-7DB611A97169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A2EF8C-D607-42F7-9587-44CDC9290D40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01F40A9-56FF-4827-8365-13CE26A366AC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6" name="Graphic 69">
              <a:extLst>
                <a:ext uri="{FF2B5EF4-FFF2-40B4-BE49-F238E27FC236}">
                  <a16:creationId xmlns:a16="http://schemas.microsoft.com/office/drawing/2014/main" id="{F7AD12D7-F1A5-403F-B8E6-EE35F6B3AC26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1921203-436F-49D4-9102-D5EC80F3545B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EC8325C-A935-4FBC-80B0-CF40B25E365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595EF46F-C1D0-44E8-931F-62B4CFD2E092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505E2D3-447C-4F78-9E11-756BB9D1E5D9}"/>
              </a:ext>
            </a:extLst>
          </p:cNvPr>
          <p:cNvSpPr/>
          <p:nvPr/>
        </p:nvSpPr>
        <p:spPr>
          <a:xfrm rot="2239917">
            <a:off x="8146940" y="2738725"/>
            <a:ext cx="2592477" cy="2779031"/>
          </a:xfrm>
          <a:prstGeom prst="arc">
            <a:avLst>
              <a:gd name="adj1" fmla="val 16200000"/>
              <a:gd name="adj2" fmla="val 883939"/>
            </a:avLst>
          </a:prstGeom>
          <a:ln w="63500">
            <a:solidFill>
              <a:srgbClr val="326DE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1164B5F-AF02-4FCB-8A38-A3B80ADA7BF7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22" name="Rectangle 7">
              <a:extLst>
                <a:ext uri="{FF2B5EF4-FFF2-40B4-BE49-F238E27FC236}">
                  <a16:creationId xmlns:a16="http://schemas.microsoft.com/office/drawing/2014/main" id="{3C4D7842-8AAA-4E47-9AE6-8F76BE91D0B1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9B7FCD5-1ED0-4428-B484-9A0DD1715AE2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D2916C4-3DCF-419A-97ED-89FDDF583543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50A2180-E0EF-41DE-BE06-4E3148D120ED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48EAAAB-AA87-4BAC-BB4F-703727997B06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1140EC3-5A52-4240-8BFF-8B3B3FFC0E59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7B8C63E-7772-4F54-84D3-5924B0624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32320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DE78C-2ED9-4F2F-B6A3-DC181FDC09DB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0B18DF-F8E1-4DEA-B24B-A3653DBA98AB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F9C295C-3872-4055-9377-69E484D4E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9EA5F572-39E2-408B-B059-295A3881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CF7B5C78-61AB-4771-8EB6-E41D3BD3E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64153A4-3E0F-4D12-94DA-351CA8431386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842098E-F16F-45E4-98D4-514CF4B0A845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8F11D4-C202-4F65-8D7F-F0FC3944F24C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EABFF0AA-54D4-4249-BDD8-A045F4C3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5A8374-27BB-4952-A47E-B94C1B03DCEB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EF178AD-B9F8-4681-86CF-18FB986EED4C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C53BB58-7512-4EE3-AD4E-A9E56CE6932E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83B6F48-CA4D-4F45-BEF5-F423E36B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71D441-6389-4726-842A-0BD59D8DD5B0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C0BCD5B-CA00-4F06-8DAA-067ECFA8DD39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E7100EA-1C6F-40A1-9BAB-96EF30AC1CD3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6" name="Graphic 69">
              <a:extLst>
                <a:ext uri="{FF2B5EF4-FFF2-40B4-BE49-F238E27FC236}">
                  <a16:creationId xmlns:a16="http://schemas.microsoft.com/office/drawing/2014/main" id="{B457F116-3EC8-44DF-A84F-52B3A5F0920E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51A1ED8-7DEC-414A-B4B4-55CC5ACA5BCC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A6D6B76-BA64-49F8-A4AF-EAD816DE0C54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47B083C-9F4B-4F21-A3C9-C1DD041338C0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9B8850-8706-43C8-9424-483AFF6BD560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0092ECD6-E1BC-4D74-8C2F-00A71855EA68}"/>
              </a:ext>
            </a:extLst>
          </p:cNvPr>
          <p:cNvSpPr/>
          <p:nvPr/>
        </p:nvSpPr>
        <p:spPr>
          <a:xfrm rot="8201371">
            <a:off x="3222300" y="-1765999"/>
            <a:ext cx="8096342" cy="8211979"/>
          </a:xfrm>
          <a:prstGeom prst="arc">
            <a:avLst>
              <a:gd name="adj1" fmla="val 16233741"/>
              <a:gd name="adj2" fmla="val 21571602"/>
            </a:avLst>
          </a:prstGeom>
          <a:ln w="63500">
            <a:solidFill>
              <a:srgbClr val="326DE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0042271-8AB4-4EC3-A219-AC4AE9AE733C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24" name="Rectangle 7">
              <a:extLst>
                <a:ext uri="{FF2B5EF4-FFF2-40B4-BE49-F238E27FC236}">
                  <a16:creationId xmlns:a16="http://schemas.microsoft.com/office/drawing/2014/main" id="{7682F046-021B-493E-A990-2B24B31B0861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EDDA031-DC9E-4110-A0F2-5F4A623D111A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E854478-BDD4-49BE-97AF-20F0B292E2C3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A5E3C19-2E26-42A7-B09D-D3C70320E9E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541A0A7-CC54-459C-B533-A7170840F388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C30F82E-15F5-4FEE-BE77-81B0FAC33E29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145C429-78A8-40FF-8BB2-EC704A216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BC5171-1F0D-4068-996E-6271EF37D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570" y="2213244"/>
            <a:ext cx="414060" cy="4018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5E8E84-174B-4BF4-9253-43E278511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937" y="2203910"/>
            <a:ext cx="423678" cy="4112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CE8D75E-79BB-4F91-A47F-57CC627A9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767" y="1904112"/>
            <a:ext cx="696736" cy="6762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13253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F6C78-AB5D-467F-9EE4-7252328B9C37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7711EF-0AA0-433A-8A7D-9D274D24D5FD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CC5E0700-6F9F-436B-BBE0-57F86E26F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45067184-54A7-488B-B0B5-57B01F74D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C52CA60F-5CA5-4B2D-9AA1-7595BB76A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F6AFC9-DE80-4E11-A72E-FC5CDA3809CC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69BD205-92A2-4A0D-B127-CC41F018F6FB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46254DE-23AD-483A-B38D-F53EAD469B36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E16C6673-1E4D-4379-B0D9-CC3773576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A621D4A-7CC5-4EAF-9612-F9EB5819F199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9F4027-59AD-40AA-A103-FE26D7E884B0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8BAC9CB-A91A-4A84-9F5B-9AB3497F09FE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4AC18539-508E-4005-B741-C34F5E75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877801-5A62-4DF2-9B42-7E678CE4908D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AE6D06-30B7-4247-9A14-4477B557D919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3BD8284-5751-46EF-B97E-ED370A9DFC8B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0" name="Graphic 69">
              <a:extLst>
                <a:ext uri="{FF2B5EF4-FFF2-40B4-BE49-F238E27FC236}">
                  <a16:creationId xmlns:a16="http://schemas.microsoft.com/office/drawing/2014/main" id="{B2C32B52-AAE5-4EC9-B466-BEDEEA50B8BE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659BE16-14CD-4904-928B-49BC31A3264C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587C9E2-8206-4800-BB5B-DAC6526EFF14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71022158-DEB8-400C-BF71-C33D1CACA1E3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0B8606-7335-4BC6-883B-A1B46F0F62AD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D3C42D8-C191-44B3-BD2E-A7426F0833B9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28" name="Rectangle 7">
              <a:extLst>
                <a:ext uri="{FF2B5EF4-FFF2-40B4-BE49-F238E27FC236}">
                  <a16:creationId xmlns:a16="http://schemas.microsoft.com/office/drawing/2014/main" id="{61202772-8865-4F15-94AA-4C983970A55F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7F0D4B0-CCA7-4810-80B2-2C34851320C8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160A481-5809-4315-A23D-FD8F8FB6429D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F557890-2EC8-4B08-A653-28DC7EEC873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1385254-744C-4809-A04B-2171167B1ECE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D8E3577-D3F9-4728-942D-116E823C1355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A215255-B9CE-4AD9-AB08-B404DF2CF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BC5171-1F0D-4068-996E-6271EF37D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570" y="2213244"/>
            <a:ext cx="414060" cy="4018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5E8E84-174B-4BF4-9253-43E278511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937" y="2203910"/>
            <a:ext cx="423678" cy="4112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CE8D75E-79BB-4F91-A47F-57CC627A9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767" y="1904112"/>
            <a:ext cx="696736" cy="6762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13253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058FB19-B77C-4381-A2D2-1968C172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570" y="4492269"/>
            <a:ext cx="414060" cy="401883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73DB7FFA-8384-421E-9FDD-3F2CE2714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937" y="4482935"/>
            <a:ext cx="423678" cy="41121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D8B7B39-BDE2-446E-ADCC-DD443E496C47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56E0DB8-9A36-48F8-8823-AA89892CD5B1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DD839B13-AFFA-4B11-8D76-4BF037638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EBEADC4D-1FC5-42AB-8111-1CD09201C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19F33BF5-7C5A-48DF-B263-9CA5EE342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FFD4A6-2A38-4623-9ABF-849FC2A963CA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1248175-E488-4464-A86F-8A16648206BF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3BF0E6D-ED99-4A96-AA44-599D105BA6A5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57DB87AD-F857-43BA-9DBE-64F8730F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A8B7A2-6204-4866-9D37-6CDC7BEADCC3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4FA4401-C78C-4886-9D30-5780CD07E0F9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EB58E96-3BC3-4DA5-A56F-B176749BFECD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ADF87CD2-B56C-43F5-BECB-F4022B728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6E02176-66CA-4637-BE78-72FAEEE63B97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9A21A1E-DAD3-4D15-8ACE-C1CB328ED320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8C8FD2A-A419-4C3A-9E75-C0B2AFBD34F3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aphic 69">
              <a:extLst>
                <a:ext uri="{FF2B5EF4-FFF2-40B4-BE49-F238E27FC236}">
                  <a16:creationId xmlns:a16="http://schemas.microsoft.com/office/drawing/2014/main" id="{2BF4B40E-37EB-4406-9081-83861D3ECFE3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7B7237-5AD6-472D-AB7D-C24525151719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9988592-B351-42EE-ACF8-9995DDE662C9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65619EE-4B5C-4245-8F4A-58F1AD1B44FF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1B89DE-FB6C-4705-A3FA-000E28EA7D25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D371691-D8EB-41DD-A1A7-D490DB02F6E0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30" name="Rectangle 7">
              <a:extLst>
                <a:ext uri="{FF2B5EF4-FFF2-40B4-BE49-F238E27FC236}">
                  <a16:creationId xmlns:a16="http://schemas.microsoft.com/office/drawing/2014/main" id="{A077EBEB-AE60-4307-A1DC-D2857832B679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D329EF7-DD0F-4190-B090-6229513BE4BA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0EECBC9-4283-4FC2-B9D7-13D1A47750ED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AF893A-14E2-46A8-9333-16C3D77C134E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CEE351-E189-4999-8F12-431991611C3A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01182DC-AE75-4AB9-B844-5E282EAFB530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2F9D0E-EBE5-47BF-A7D4-2A3C08D50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sp>
        <p:nvSpPr>
          <p:cNvPr id="127" name="Arc 126">
            <a:extLst>
              <a:ext uri="{FF2B5EF4-FFF2-40B4-BE49-F238E27FC236}">
                <a16:creationId xmlns:a16="http://schemas.microsoft.com/office/drawing/2014/main" id="{4AD707FA-F879-4F7D-BEF7-D14FD9C47C8A}"/>
              </a:ext>
            </a:extLst>
          </p:cNvPr>
          <p:cNvSpPr/>
          <p:nvPr/>
        </p:nvSpPr>
        <p:spPr>
          <a:xfrm rot="2239917">
            <a:off x="7737849" y="2245209"/>
            <a:ext cx="2592477" cy="2779031"/>
          </a:xfrm>
          <a:prstGeom prst="arc">
            <a:avLst>
              <a:gd name="adj1" fmla="val 16200000"/>
              <a:gd name="adj2" fmla="val 612222"/>
            </a:avLst>
          </a:prstGeom>
          <a:ln w="63500">
            <a:solidFill>
              <a:srgbClr val="326DE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867CC9-F420-40B8-9A39-E508E732F1F2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5D3665-046D-450D-870D-5C77188D3322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768E4A-1D23-4EAB-A294-5413C31E0FE9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1E7570-3BB0-488A-97C3-5B2B4987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BC5171-1F0D-4068-996E-6271EF37D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2213244"/>
            <a:ext cx="414060" cy="4018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5E8E84-174B-4BF4-9253-43E278511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2203910"/>
            <a:ext cx="423678" cy="411217"/>
          </a:xfrm>
          <a:prstGeom prst="rect">
            <a:avLst/>
          </a:prstGeom>
        </p:spPr>
      </p:pic>
      <p:sp>
        <p:nvSpPr>
          <p:cNvPr id="87" name="Rectangle 7">
            <a:extLst>
              <a:ext uri="{FF2B5EF4-FFF2-40B4-BE49-F238E27FC236}">
                <a16:creationId xmlns:a16="http://schemas.microsoft.com/office/drawing/2014/main" id="{77E9F92D-63C7-4F89-82C2-A3B07FE8F0DD}"/>
              </a:ext>
            </a:extLst>
          </p:cNvPr>
          <p:cNvSpPr/>
          <p:nvPr/>
        </p:nvSpPr>
        <p:spPr>
          <a:xfrm flipH="1">
            <a:off x="3954662" y="4533518"/>
            <a:ext cx="4675571" cy="383695"/>
          </a:xfrm>
          <a:custGeom>
            <a:avLst/>
            <a:gdLst>
              <a:gd name="connsiteX0" fmla="*/ 0 w 2111608"/>
              <a:gd name="connsiteY0" fmla="*/ 0 h 1252880"/>
              <a:gd name="connsiteX1" fmla="*/ 2111608 w 2111608"/>
              <a:gd name="connsiteY1" fmla="*/ 0 h 1252880"/>
              <a:gd name="connsiteX2" fmla="*/ 2111608 w 2111608"/>
              <a:gd name="connsiteY2" fmla="*/ 1252880 h 1252880"/>
              <a:gd name="connsiteX3" fmla="*/ 0 w 2111608"/>
              <a:gd name="connsiteY3" fmla="*/ 1252880 h 1252880"/>
              <a:gd name="connsiteX4" fmla="*/ 0 w 2111608"/>
              <a:gd name="connsiteY4" fmla="*/ 0 h 1252880"/>
              <a:gd name="connsiteX0" fmla="*/ 12700 w 2111608"/>
              <a:gd name="connsiteY0" fmla="*/ 0 h 1506880"/>
              <a:gd name="connsiteX1" fmla="*/ 2111608 w 2111608"/>
              <a:gd name="connsiteY1" fmla="*/ 254000 h 1506880"/>
              <a:gd name="connsiteX2" fmla="*/ 2111608 w 2111608"/>
              <a:gd name="connsiteY2" fmla="*/ 1506880 h 1506880"/>
              <a:gd name="connsiteX3" fmla="*/ 0 w 2111608"/>
              <a:gd name="connsiteY3" fmla="*/ 1506880 h 1506880"/>
              <a:gd name="connsiteX4" fmla="*/ 12700 w 2111608"/>
              <a:gd name="connsiteY4" fmla="*/ 0 h 1506880"/>
              <a:gd name="connsiteX0" fmla="*/ 2540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25400 w 2124308"/>
              <a:gd name="connsiteY4" fmla="*/ 0 h 1506880"/>
              <a:gd name="connsiteX0" fmla="*/ 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0 w 2124308"/>
              <a:gd name="connsiteY4" fmla="*/ 0 h 1506880"/>
              <a:gd name="connsiteX0" fmla="*/ 7870 w 2124308"/>
              <a:gd name="connsiteY0" fmla="*/ 0 h 2393967"/>
              <a:gd name="connsiteX1" fmla="*/ 2124308 w 2124308"/>
              <a:gd name="connsiteY1" fmla="*/ 1141087 h 2393967"/>
              <a:gd name="connsiteX2" fmla="*/ 2124308 w 2124308"/>
              <a:gd name="connsiteY2" fmla="*/ 2393967 h 2393967"/>
              <a:gd name="connsiteX3" fmla="*/ 0 w 2124308"/>
              <a:gd name="connsiteY3" fmla="*/ 2152667 h 2393967"/>
              <a:gd name="connsiteX4" fmla="*/ 7870 w 2124308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354288 h 2393967"/>
              <a:gd name="connsiteX4" fmla="*/ 23611 w 2140049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147302 h 2393967"/>
              <a:gd name="connsiteX4" fmla="*/ 23611 w 214004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65580 h 2393967"/>
              <a:gd name="connsiteX4" fmla="*/ 31481 w 214791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31481 w 2147919"/>
              <a:gd name="connsiteY4" fmla="*/ 0 h 2393967"/>
              <a:gd name="connsiteX0" fmla="*/ 1574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15741 w 2147919"/>
              <a:gd name="connsiteY4" fmla="*/ 0 h 2393967"/>
              <a:gd name="connsiteX0" fmla="*/ 477 w 2152305"/>
              <a:gd name="connsiteY0" fmla="*/ 0 h 2264485"/>
              <a:gd name="connsiteX1" fmla="*/ 2152305 w 2152305"/>
              <a:gd name="connsiteY1" fmla="*/ 1011605 h 2264485"/>
              <a:gd name="connsiteX2" fmla="*/ 2152305 w 2152305"/>
              <a:gd name="connsiteY2" fmla="*/ 2264485 h 2264485"/>
              <a:gd name="connsiteX3" fmla="*/ 4386 w 2152305"/>
              <a:gd name="connsiteY3" fmla="*/ 1076959 h 2264485"/>
              <a:gd name="connsiteX4" fmla="*/ 477 w 2152305"/>
              <a:gd name="connsiteY4" fmla="*/ 0 h 2264485"/>
              <a:gd name="connsiteX0" fmla="*/ 15741 w 2147919"/>
              <a:gd name="connsiteY0" fmla="*/ 0 h 2329226"/>
              <a:gd name="connsiteX1" fmla="*/ 2147919 w 2147919"/>
              <a:gd name="connsiteY1" fmla="*/ 1076346 h 2329226"/>
              <a:gd name="connsiteX2" fmla="*/ 2147919 w 2147919"/>
              <a:gd name="connsiteY2" fmla="*/ 2329226 h 2329226"/>
              <a:gd name="connsiteX3" fmla="*/ 0 w 2147919"/>
              <a:gd name="connsiteY3" fmla="*/ 1141700 h 2329226"/>
              <a:gd name="connsiteX4" fmla="*/ 15741 w 2147919"/>
              <a:gd name="connsiteY4" fmla="*/ 0 h 2329226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52171"/>
              <a:gd name="connsiteY0" fmla="*/ 0 h 2393967"/>
              <a:gd name="connsiteX1" fmla="*/ 2152171 w 2152171"/>
              <a:gd name="connsiteY1" fmla="*/ 487135 h 2393967"/>
              <a:gd name="connsiteX2" fmla="*/ 2147919 w 2152171"/>
              <a:gd name="connsiteY2" fmla="*/ 2393967 h 2393967"/>
              <a:gd name="connsiteX3" fmla="*/ 0 w 2152171"/>
              <a:gd name="connsiteY3" fmla="*/ 1206441 h 2393967"/>
              <a:gd name="connsiteX4" fmla="*/ 5916 w 2152171"/>
              <a:gd name="connsiteY4" fmla="*/ 0 h 2393967"/>
              <a:gd name="connsiteX0" fmla="*/ 5916 w 2169253"/>
              <a:gd name="connsiteY0" fmla="*/ 0 h 1772712"/>
              <a:gd name="connsiteX1" fmla="*/ 2152171 w 2169253"/>
              <a:gd name="connsiteY1" fmla="*/ 487135 h 1772712"/>
              <a:gd name="connsiteX2" fmla="*/ 2169181 w 2169253"/>
              <a:gd name="connsiteY2" fmla="*/ 1772712 h 1772712"/>
              <a:gd name="connsiteX3" fmla="*/ 0 w 2169253"/>
              <a:gd name="connsiteY3" fmla="*/ 1206441 h 1772712"/>
              <a:gd name="connsiteX4" fmla="*/ 5916 w 2169253"/>
              <a:gd name="connsiteY4" fmla="*/ 0 h 1772712"/>
              <a:gd name="connsiteX0" fmla="*/ 5916 w 2152171"/>
              <a:gd name="connsiteY0" fmla="*/ 0 h 1772712"/>
              <a:gd name="connsiteX1" fmla="*/ 2152171 w 2152171"/>
              <a:gd name="connsiteY1" fmla="*/ 487135 h 1772712"/>
              <a:gd name="connsiteX2" fmla="*/ 2147920 w 2152171"/>
              <a:gd name="connsiteY2" fmla="*/ 1772712 h 1772712"/>
              <a:gd name="connsiteX3" fmla="*/ 0 w 2152171"/>
              <a:gd name="connsiteY3" fmla="*/ 1206441 h 1772712"/>
              <a:gd name="connsiteX4" fmla="*/ 5916 w 2152171"/>
              <a:gd name="connsiteY4" fmla="*/ 0 h 1772712"/>
              <a:gd name="connsiteX0" fmla="*/ 5916 w 2152580"/>
              <a:gd name="connsiteY0" fmla="*/ 0 h 2015267"/>
              <a:gd name="connsiteX1" fmla="*/ 2152171 w 2152580"/>
              <a:gd name="connsiteY1" fmla="*/ 487135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  <a:gd name="connsiteX0" fmla="*/ 5916 w 2152263"/>
              <a:gd name="connsiteY0" fmla="*/ 0 h 2015267"/>
              <a:gd name="connsiteX1" fmla="*/ 2139414 w 2152263"/>
              <a:gd name="connsiteY1" fmla="*/ 681182 h 2015267"/>
              <a:gd name="connsiteX2" fmla="*/ 2152172 w 2152263"/>
              <a:gd name="connsiteY2" fmla="*/ 2015267 h 2015267"/>
              <a:gd name="connsiteX3" fmla="*/ 0 w 2152263"/>
              <a:gd name="connsiteY3" fmla="*/ 1206441 h 2015267"/>
              <a:gd name="connsiteX4" fmla="*/ 5916 w 2152263"/>
              <a:gd name="connsiteY4" fmla="*/ 0 h 2015267"/>
              <a:gd name="connsiteX0" fmla="*/ 5916 w 2152580"/>
              <a:gd name="connsiteY0" fmla="*/ 0 h 2015267"/>
              <a:gd name="connsiteX1" fmla="*/ 2152171 w 2152580"/>
              <a:gd name="connsiteY1" fmla="*/ 681182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580" h="2015267">
                <a:moveTo>
                  <a:pt x="5916" y="0"/>
                </a:moveTo>
                <a:lnTo>
                  <a:pt x="2152171" y="681182"/>
                </a:lnTo>
                <a:cubicBezTo>
                  <a:pt x="2150754" y="1316793"/>
                  <a:pt x="2153589" y="1379656"/>
                  <a:pt x="2152172" y="2015267"/>
                </a:cubicBezTo>
                <a:lnTo>
                  <a:pt x="0" y="1206441"/>
                </a:lnTo>
                <a:cubicBezTo>
                  <a:pt x="2623" y="488885"/>
                  <a:pt x="8206" y="620444"/>
                  <a:pt x="5916" y="0"/>
                </a:cubicBezTo>
                <a:close/>
              </a:path>
            </a:pathLst>
          </a:custGeom>
          <a:solidFill>
            <a:schemeClr val="accent4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BC32A2-B490-4053-BD3B-09B518C7B2F2}"/>
              </a:ext>
            </a:extLst>
          </p:cNvPr>
          <p:cNvSpPr txBox="1"/>
          <p:nvPr/>
        </p:nvSpPr>
        <p:spPr>
          <a:xfrm rot="21410747">
            <a:off x="4808611" y="4536253"/>
            <a:ext cx="3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VIEUX/SSHFS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CE8D75E-79BB-4F91-A47F-57CC627A9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1904112"/>
            <a:ext cx="696736" cy="6762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13253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058FB19-B77C-4381-A2D2-1968C172E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4492269"/>
            <a:ext cx="414060" cy="401883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73DB7FFA-8384-421E-9FDD-3F2CE2714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4482935"/>
            <a:ext cx="423678" cy="41121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8DE1939-48ED-4074-931E-3046B76B6996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F673CE-E317-42AF-94DA-F2C86C837F09}"/>
              </a:ext>
            </a:extLst>
          </p:cNvPr>
          <p:cNvSpPr/>
          <p:nvPr/>
        </p:nvSpPr>
        <p:spPr>
          <a:xfrm>
            <a:off x="2996185" y="4192566"/>
            <a:ext cx="951426" cy="700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r>
              <a:rPr lang="en-GB">
                <a:solidFill>
                  <a:srgbClr val="FFC000"/>
                </a:solidFill>
              </a:rPr>
              <a:t>/t9s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E2B144-C12E-4EA8-BB36-2276DD253873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407126-D347-48D2-8221-54C44A0C7E7C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A4BF13F2-673D-4CC5-A1EB-6D8F1677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B189823E-98B6-42A2-B5EA-7BE9F5707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C9808F3-7427-412C-BDE1-C478559FC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B5471E-4666-4241-BA4A-642597F51AD3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761AA83-D3D1-4CBE-8684-A3507B58A307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68794B9-049D-46EE-8926-0C80A91CC8AF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EFBD94C4-B3FE-40D2-B332-93935E8F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E3CC89-ADD4-422B-A06D-7403BA994A0B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EAE1477-22C0-4FDB-80F0-194E63C1C002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99DBD1-E93F-40B2-A608-02C95135B5D4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9" name="Graphic 69">
              <a:extLst>
                <a:ext uri="{FF2B5EF4-FFF2-40B4-BE49-F238E27FC236}">
                  <a16:creationId xmlns:a16="http://schemas.microsoft.com/office/drawing/2014/main" id="{C1ED047A-8539-4B8E-8148-E83DDF946496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127AC79-08EC-4780-92BB-2972A5326672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93F54DF-2850-48FB-959D-7409A339CA0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98808E2-FF9C-448E-9C7A-7426D8396F6E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CEBFE3E-0A1A-4255-B868-77E080C27D65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43" name="Rectangle 7">
              <a:extLst>
                <a:ext uri="{FF2B5EF4-FFF2-40B4-BE49-F238E27FC236}">
                  <a16:creationId xmlns:a16="http://schemas.microsoft.com/office/drawing/2014/main" id="{6693C62C-643C-42DC-9FD3-2C04F807606D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7FD1BB-DD83-45FA-B827-27831DD2A37B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3185FD3-C7F5-430F-B2BE-AB3714AAAF36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EDCA3E-CF10-4D5D-A267-EFF149439AB0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28C09AD-90E9-4E4F-A4B1-6F9A53C10572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75C775-D85E-4220-A354-B5951DDAC9B8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E5AFBE60-0BD4-4763-9C17-2C60D6B75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867CC9-F420-40B8-9A39-E508E732F1F2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5D3665-046D-450D-870D-5C77188D3322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768E4A-1D23-4EAB-A294-5413C31E0FE9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1E7570-3BB0-488A-97C3-5B2B4987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BC5171-1F0D-4068-996E-6271EF37D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2213244"/>
            <a:ext cx="414060" cy="4018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5E8E84-174B-4BF4-9253-43E278511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2203910"/>
            <a:ext cx="423678" cy="4112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CE8D75E-79BB-4F91-A47F-57CC627A9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1904112"/>
            <a:ext cx="696736" cy="6762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13253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058FB19-B77C-4381-A2D2-1968C172E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4492269"/>
            <a:ext cx="414060" cy="401883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73DB7FFA-8384-421E-9FDD-3F2CE2714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4482935"/>
            <a:ext cx="423678" cy="41121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8DE1939-48ED-4074-931E-3046B76B6996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407126-D347-48D2-8221-54C44A0C7E7C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A4BF13F2-673D-4CC5-A1EB-6D8F1677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B189823E-98B6-42A2-B5EA-7BE9F5707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C9808F3-7427-412C-BDE1-C478559FC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B5471E-4666-4241-BA4A-642597F51AD3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761AA83-D3D1-4CBE-8684-A3507B58A307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68794B9-049D-46EE-8926-0C80A91CC8AF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EFBD94C4-B3FE-40D2-B332-93935E8F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E3CC89-ADD4-422B-A06D-7403BA994A0B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EAE1477-22C0-4FDB-80F0-194E63C1C002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99DBD1-E93F-40B2-A608-02C95135B5D4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9" name="Graphic 69">
              <a:extLst>
                <a:ext uri="{FF2B5EF4-FFF2-40B4-BE49-F238E27FC236}">
                  <a16:creationId xmlns:a16="http://schemas.microsoft.com/office/drawing/2014/main" id="{C1ED047A-8539-4B8E-8148-E83DDF946496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127AC79-08EC-4780-92BB-2972A5326672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93F54DF-2850-48FB-959D-7409A339CA0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98808E2-FF9C-448E-9C7A-7426D8396F6E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69005C61-BFCF-4106-A1AE-4CE7C304806D}"/>
              </a:ext>
            </a:extLst>
          </p:cNvPr>
          <p:cNvSpPr/>
          <p:nvPr/>
        </p:nvSpPr>
        <p:spPr>
          <a:xfrm flipH="1">
            <a:off x="3954662" y="4533518"/>
            <a:ext cx="4675571" cy="383695"/>
          </a:xfrm>
          <a:custGeom>
            <a:avLst/>
            <a:gdLst>
              <a:gd name="connsiteX0" fmla="*/ 0 w 2111608"/>
              <a:gd name="connsiteY0" fmla="*/ 0 h 1252880"/>
              <a:gd name="connsiteX1" fmla="*/ 2111608 w 2111608"/>
              <a:gd name="connsiteY1" fmla="*/ 0 h 1252880"/>
              <a:gd name="connsiteX2" fmla="*/ 2111608 w 2111608"/>
              <a:gd name="connsiteY2" fmla="*/ 1252880 h 1252880"/>
              <a:gd name="connsiteX3" fmla="*/ 0 w 2111608"/>
              <a:gd name="connsiteY3" fmla="*/ 1252880 h 1252880"/>
              <a:gd name="connsiteX4" fmla="*/ 0 w 2111608"/>
              <a:gd name="connsiteY4" fmla="*/ 0 h 1252880"/>
              <a:gd name="connsiteX0" fmla="*/ 12700 w 2111608"/>
              <a:gd name="connsiteY0" fmla="*/ 0 h 1506880"/>
              <a:gd name="connsiteX1" fmla="*/ 2111608 w 2111608"/>
              <a:gd name="connsiteY1" fmla="*/ 254000 h 1506880"/>
              <a:gd name="connsiteX2" fmla="*/ 2111608 w 2111608"/>
              <a:gd name="connsiteY2" fmla="*/ 1506880 h 1506880"/>
              <a:gd name="connsiteX3" fmla="*/ 0 w 2111608"/>
              <a:gd name="connsiteY3" fmla="*/ 1506880 h 1506880"/>
              <a:gd name="connsiteX4" fmla="*/ 12700 w 2111608"/>
              <a:gd name="connsiteY4" fmla="*/ 0 h 1506880"/>
              <a:gd name="connsiteX0" fmla="*/ 2540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25400 w 2124308"/>
              <a:gd name="connsiteY4" fmla="*/ 0 h 1506880"/>
              <a:gd name="connsiteX0" fmla="*/ 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0 w 2124308"/>
              <a:gd name="connsiteY4" fmla="*/ 0 h 1506880"/>
              <a:gd name="connsiteX0" fmla="*/ 7870 w 2124308"/>
              <a:gd name="connsiteY0" fmla="*/ 0 h 2393967"/>
              <a:gd name="connsiteX1" fmla="*/ 2124308 w 2124308"/>
              <a:gd name="connsiteY1" fmla="*/ 1141087 h 2393967"/>
              <a:gd name="connsiteX2" fmla="*/ 2124308 w 2124308"/>
              <a:gd name="connsiteY2" fmla="*/ 2393967 h 2393967"/>
              <a:gd name="connsiteX3" fmla="*/ 0 w 2124308"/>
              <a:gd name="connsiteY3" fmla="*/ 2152667 h 2393967"/>
              <a:gd name="connsiteX4" fmla="*/ 7870 w 2124308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354288 h 2393967"/>
              <a:gd name="connsiteX4" fmla="*/ 23611 w 2140049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147302 h 2393967"/>
              <a:gd name="connsiteX4" fmla="*/ 23611 w 214004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65580 h 2393967"/>
              <a:gd name="connsiteX4" fmla="*/ 31481 w 214791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31481 w 2147919"/>
              <a:gd name="connsiteY4" fmla="*/ 0 h 2393967"/>
              <a:gd name="connsiteX0" fmla="*/ 1574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15741 w 2147919"/>
              <a:gd name="connsiteY4" fmla="*/ 0 h 2393967"/>
              <a:gd name="connsiteX0" fmla="*/ 477 w 2152305"/>
              <a:gd name="connsiteY0" fmla="*/ 0 h 2264485"/>
              <a:gd name="connsiteX1" fmla="*/ 2152305 w 2152305"/>
              <a:gd name="connsiteY1" fmla="*/ 1011605 h 2264485"/>
              <a:gd name="connsiteX2" fmla="*/ 2152305 w 2152305"/>
              <a:gd name="connsiteY2" fmla="*/ 2264485 h 2264485"/>
              <a:gd name="connsiteX3" fmla="*/ 4386 w 2152305"/>
              <a:gd name="connsiteY3" fmla="*/ 1076959 h 2264485"/>
              <a:gd name="connsiteX4" fmla="*/ 477 w 2152305"/>
              <a:gd name="connsiteY4" fmla="*/ 0 h 2264485"/>
              <a:gd name="connsiteX0" fmla="*/ 15741 w 2147919"/>
              <a:gd name="connsiteY0" fmla="*/ 0 h 2329226"/>
              <a:gd name="connsiteX1" fmla="*/ 2147919 w 2147919"/>
              <a:gd name="connsiteY1" fmla="*/ 1076346 h 2329226"/>
              <a:gd name="connsiteX2" fmla="*/ 2147919 w 2147919"/>
              <a:gd name="connsiteY2" fmla="*/ 2329226 h 2329226"/>
              <a:gd name="connsiteX3" fmla="*/ 0 w 2147919"/>
              <a:gd name="connsiteY3" fmla="*/ 1141700 h 2329226"/>
              <a:gd name="connsiteX4" fmla="*/ 15741 w 2147919"/>
              <a:gd name="connsiteY4" fmla="*/ 0 h 2329226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52171"/>
              <a:gd name="connsiteY0" fmla="*/ 0 h 2393967"/>
              <a:gd name="connsiteX1" fmla="*/ 2152171 w 2152171"/>
              <a:gd name="connsiteY1" fmla="*/ 487135 h 2393967"/>
              <a:gd name="connsiteX2" fmla="*/ 2147919 w 2152171"/>
              <a:gd name="connsiteY2" fmla="*/ 2393967 h 2393967"/>
              <a:gd name="connsiteX3" fmla="*/ 0 w 2152171"/>
              <a:gd name="connsiteY3" fmla="*/ 1206441 h 2393967"/>
              <a:gd name="connsiteX4" fmla="*/ 5916 w 2152171"/>
              <a:gd name="connsiteY4" fmla="*/ 0 h 2393967"/>
              <a:gd name="connsiteX0" fmla="*/ 5916 w 2169253"/>
              <a:gd name="connsiteY0" fmla="*/ 0 h 1772712"/>
              <a:gd name="connsiteX1" fmla="*/ 2152171 w 2169253"/>
              <a:gd name="connsiteY1" fmla="*/ 487135 h 1772712"/>
              <a:gd name="connsiteX2" fmla="*/ 2169181 w 2169253"/>
              <a:gd name="connsiteY2" fmla="*/ 1772712 h 1772712"/>
              <a:gd name="connsiteX3" fmla="*/ 0 w 2169253"/>
              <a:gd name="connsiteY3" fmla="*/ 1206441 h 1772712"/>
              <a:gd name="connsiteX4" fmla="*/ 5916 w 2169253"/>
              <a:gd name="connsiteY4" fmla="*/ 0 h 1772712"/>
              <a:gd name="connsiteX0" fmla="*/ 5916 w 2152171"/>
              <a:gd name="connsiteY0" fmla="*/ 0 h 1772712"/>
              <a:gd name="connsiteX1" fmla="*/ 2152171 w 2152171"/>
              <a:gd name="connsiteY1" fmla="*/ 487135 h 1772712"/>
              <a:gd name="connsiteX2" fmla="*/ 2147920 w 2152171"/>
              <a:gd name="connsiteY2" fmla="*/ 1772712 h 1772712"/>
              <a:gd name="connsiteX3" fmla="*/ 0 w 2152171"/>
              <a:gd name="connsiteY3" fmla="*/ 1206441 h 1772712"/>
              <a:gd name="connsiteX4" fmla="*/ 5916 w 2152171"/>
              <a:gd name="connsiteY4" fmla="*/ 0 h 1772712"/>
              <a:gd name="connsiteX0" fmla="*/ 5916 w 2152580"/>
              <a:gd name="connsiteY0" fmla="*/ 0 h 2015267"/>
              <a:gd name="connsiteX1" fmla="*/ 2152171 w 2152580"/>
              <a:gd name="connsiteY1" fmla="*/ 487135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  <a:gd name="connsiteX0" fmla="*/ 5916 w 2152263"/>
              <a:gd name="connsiteY0" fmla="*/ 0 h 2015267"/>
              <a:gd name="connsiteX1" fmla="*/ 2139414 w 2152263"/>
              <a:gd name="connsiteY1" fmla="*/ 681182 h 2015267"/>
              <a:gd name="connsiteX2" fmla="*/ 2152172 w 2152263"/>
              <a:gd name="connsiteY2" fmla="*/ 2015267 h 2015267"/>
              <a:gd name="connsiteX3" fmla="*/ 0 w 2152263"/>
              <a:gd name="connsiteY3" fmla="*/ 1206441 h 2015267"/>
              <a:gd name="connsiteX4" fmla="*/ 5916 w 2152263"/>
              <a:gd name="connsiteY4" fmla="*/ 0 h 2015267"/>
              <a:gd name="connsiteX0" fmla="*/ 5916 w 2152580"/>
              <a:gd name="connsiteY0" fmla="*/ 0 h 2015267"/>
              <a:gd name="connsiteX1" fmla="*/ 2152171 w 2152580"/>
              <a:gd name="connsiteY1" fmla="*/ 681182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580" h="2015267">
                <a:moveTo>
                  <a:pt x="5916" y="0"/>
                </a:moveTo>
                <a:lnTo>
                  <a:pt x="2152171" y="681182"/>
                </a:lnTo>
                <a:cubicBezTo>
                  <a:pt x="2150754" y="1316793"/>
                  <a:pt x="2153589" y="1379656"/>
                  <a:pt x="2152172" y="2015267"/>
                </a:cubicBezTo>
                <a:lnTo>
                  <a:pt x="0" y="1206441"/>
                </a:lnTo>
                <a:cubicBezTo>
                  <a:pt x="2623" y="488885"/>
                  <a:pt x="8206" y="620444"/>
                  <a:pt x="5916" y="0"/>
                </a:cubicBezTo>
                <a:close/>
              </a:path>
            </a:pathLst>
          </a:custGeom>
          <a:solidFill>
            <a:schemeClr val="accent4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5C0817-2B1B-4B39-AC58-3669FC26CD7B}"/>
              </a:ext>
            </a:extLst>
          </p:cNvPr>
          <p:cNvSpPr txBox="1"/>
          <p:nvPr/>
        </p:nvSpPr>
        <p:spPr>
          <a:xfrm rot="21410747">
            <a:off x="4808611" y="4536253"/>
            <a:ext cx="3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VIEUX/SSHFS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37E942-12B3-4B8D-BE8C-94A46BDFF8CD}"/>
              </a:ext>
            </a:extLst>
          </p:cNvPr>
          <p:cNvSpPr/>
          <p:nvPr/>
        </p:nvSpPr>
        <p:spPr>
          <a:xfrm>
            <a:off x="2992717" y="4191449"/>
            <a:ext cx="951426" cy="700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r>
              <a:rPr lang="en-GB">
                <a:solidFill>
                  <a:srgbClr val="FFC000"/>
                </a:solidFill>
              </a:rPr>
              <a:t>/t9s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268557-BB29-4058-BB7C-40DCABEE2140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26" name="Rectangle 7">
              <a:extLst>
                <a:ext uri="{FF2B5EF4-FFF2-40B4-BE49-F238E27FC236}">
                  <a16:creationId xmlns:a16="http://schemas.microsoft.com/office/drawing/2014/main" id="{6B8369C4-D1F4-4B43-8D2B-9E6CD093D4DD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FB7F85-5388-4363-ACDD-8DAEAE6EECE1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706AF08-CCFF-41C5-BC9B-8051BCF29D63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9D737D8-C2DE-40C0-88D3-EAA06F8974E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FC22D18-6775-4CB5-9F1E-ED3E2DFA4CDA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922E7B-AA7D-40CA-9E76-7E89B47F7466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C3E32A4-DDB3-4A96-B7DF-A978BAE3E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aphic 99">
            <a:extLst>
              <a:ext uri="{FF2B5EF4-FFF2-40B4-BE49-F238E27FC236}">
                <a16:creationId xmlns:a16="http://schemas.microsoft.com/office/drawing/2014/main" id="{EB1A1CCF-2679-45C1-B193-6552809DE48E}"/>
              </a:ext>
            </a:extLst>
          </p:cNvPr>
          <p:cNvGrpSpPr/>
          <p:nvPr/>
        </p:nvGrpSpPr>
        <p:grpSpPr>
          <a:xfrm>
            <a:off x="3034616" y="4420963"/>
            <a:ext cx="424510" cy="399802"/>
            <a:chOff x="2956273" y="4182078"/>
            <a:chExt cx="424510" cy="399802"/>
          </a:xfrm>
          <a:solidFill>
            <a:schemeClr val="accent1"/>
          </a:solidFill>
        </p:grpSpPr>
        <p:grpSp>
          <p:nvGrpSpPr>
            <p:cNvPr id="9" name="Graphic 99">
              <a:extLst>
                <a:ext uri="{FF2B5EF4-FFF2-40B4-BE49-F238E27FC236}">
                  <a16:creationId xmlns:a16="http://schemas.microsoft.com/office/drawing/2014/main" id="{EB1A1CCF-2679-45C1-B193-6552809DE48E}"/>
                </a:ext>
              </a:extLst>
            </p:cNvPr>
            <p:cNvGrpSpPr/>
            <p:nvPr/>
          </p:nvGrpSpPr>
          <p:grpSpPr>
            <a:xfrm>
              <a:off x="2956273" y="4182078"/>
              <a:ext cx="424510" cy="399802"/>
              <a:chOff x="2956273" y="4182078"/>
              <a:chExt cx="424510" cy="399802"/>
            </a:xfrm>
            <a:solidFill>
              <a:schemeClr val="accent1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31B63D-5E21-480C-9366-9CD308A4E755}"/>
                  </a:ext>
                </a:extLst>
              </p:cNvPr>
              <p:cNvSpPr/>
              <p:nvPr/>
            </p:nvSpPr>
            <p:spPr>
              <a:xfrm>
                <a:off x="2967457" y="4192626"/>
                <a:ext cx="402138" cy="378716"/>
              </a:xfrm>
              <a:custGeom>
                <a:avLst/>
                <a:gdLst>
                  <a:gd name="connsiteX0" fmla="*/ 199675 w 402138"/>
                  <a:gd name="connsiteY0" fmla="*/ 33 h 378716"/>
                  <a:gd name="connsiteX1" fmla="*/ 189430 w 402138"/>
                  <a:gd name="connsiteY1" fmla="*/ 2550 h 378716"/>
                  <a:gd name="connsiteX2" fmla="*/ 49626 w 402138"/>
                  <a:gd name="connsiteY2" fmla="*/ 67384 h 378716"/>
                  <a:gd name="connsiteX3" fmla="*/ 35162 w 402138"/>
                  <a:gd name="connsiteY3" fmla="*/ 84842 h 378716"/>
                  <a:gd name="connsiteX4" fmla="*/ 672 w 402138"/>
                  <a:gd name="connsiteY4" fmla="*/ 230478 h 378716"/>
                  <a:gd name="connsiteX5" fmla="*/ 4301 w 402138"/>
                  <a:gd name="connsiteY5" fmla="*/ 250209 h 378716"/>
                  <a:gd name="connsiteX6" fmla="*/ 5820 w 402138"/>
                  <a:gd name="connsiteY6" fmla="*/ 252256 h 378716"/>
                  <a:gd name="connsiteX7" fmla="*/ 102586 w 402138"/>
                  <a:gd name="connsiteY7" fmla="*/ 369032 h 378716"/>
                  <a:gd name="connsiteX8" fmla="*/ 123489 w 402138"/>
                  <a:gd name="connsiteY8" fmla="*/ 378717 h 378716"/>
                  <a:gd name="connsiteX9" fmla="*/ 278668 w 402138"/>
                  <a:gd name="connsiteY9" fmla="*/ 378682 h 378716"/>
                  <a:gd name="connsiteX10" fmla="*/ 299570 w 402138"/>
                  <a:gd name="connsiteY10" fmla="*/ 369014 h 378716"/>
                  <a:gd name="connsiteX11" fmla="*/ 396300 w 402138"/>
                  <a:gd name="connsiteY11" fmla="*/ 252223 h 378716"/>
                  <a:gd name="connsiteX12" fmla="*/ 401468 w 402138"/>
                  <a:gd name="connsiteY12" fmla="*/ 230443 h 378716"/>
                  <a:gd name="connsiteX13" fmla="*/ 366924 w 402138"/>
                  <a:gd name="connsiteY13" fmla="*/ 84808 h 378716"/>
                  <a:gd name="connsiteX14" fmla="*/ 352459 w 402138"/>
                  <a:gd name="connsiteY14" fmla="*/ 67350 h 378716"/>
                  <a:gd name="connsiteX15" fmla="*/ 212638 w 402138"/>
                  <a:gd name="connsiteY15" fmla="*/ 2550 h 378716"/>
                  <a:gd name="connsiteX16" fmla="*/ 199675 w 402138"/>
                  <a:gd name="connsiteY16" fmla="*/ 33 h 378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2138" h="378716">
                    <a:moveTo>
                      <a:pt x="199675" y="33"/>
                    </a:moveTo>
                    <a:cubicBezTo>
                      <a:pt x="196120" y="207"/>
                      <a:pt x="192637" y="1063"/>
                      <a:pt x="189430" y="2550"/>
                    </a:cubicBezTo>
                    <a:lnTo>
                      <a:pt x="49626" y="67384"/>
                    </a:lnTo>
                    <a:cubicBezTo>
                      <a:pt x="42298" y="70782"/>
                      <a:pt x="36973" y="77208"/>
                      <a:pt x="35162" y="84842"/>
                    </a:cubicBezTo>
                    <a:lnTo>
                      <a:pt x="672" y="230478"/>
                    </a:lnTo>
                    <a:cubicBezTo>
                      <a:pt x="-938" y="237257"/>
                      <a:pt x="371" y="244375"/>
                      <a:pt x="4301" y="250209"/>
                    </a:cubicBezTo>
                    <a:cubicBezTo>
                      <a:pt x="4772" y="250916"/>
                      <a:pt x="5280" y="251600"/>
                      <a:pt x="5820" y="252256"/>
                    </a:cubicBezTo>
                    <a:lnTo>
                      <a:pt x="102586" y="369032"/>
                    </a:lnTo>
                    <a:cubicBezTo>
                      <a:pt x="107660" y="375153"/>
                      <a:pt x="115355" y="378717"/>
                      <a:pt x="123489" y="378717"/>
                    </a:cubicBezTo>
                    <a:lnTo>
                      <a:pt x="278668" y="378682"/>
                    </a:lnTo>
                    <a:cubicBezTo>
                      <a:pt x="286800" y="378687"/>
                      <a:pt x="294493" y="375130"/>
                      <a:pt x="299570" y="369014"/>
                    </a:cubicBezTo>
                    <a:lnTo>
                      <a:pt x="396300" y="252223"/>
                    </a:lnTo>
                    <a:cubicBezTo>
                      <a:pt x="401377" y="246098"/>
                      <a:pt x="403279" y="238083"/>
                      <a:pt x="401468" y="230443"/>
                    </a:cubicBezTo>
                    <a:lnTo>
                      <a:pt x="366924" y="84808"/>
                    </a:lnTo>
                    <a:cubicBezTo>
                      <a:pt x="365113" y="77173"/>
                      <a:pt x="359789" y="70747"/>
                      <a:pt x="352459" y="67350"/>
                    </a:cubicBezTo>
                    <a:lnTo>
                      <a:pt x="212638" y="2550"/>
                    </a:lnTo>
                    <a:cubicBezTo>
                      <a:pt x="208604" y="679"/>
                      <a:pt x="204147" y="-186"/>
                      <a:pt x="199675" y="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E4C3290-C859-47D7-8D58-CBFF64ADCB6B}"/>
                  </a:ext>
                </a:extLst>
              </p:cNvPr>
              <p:cNvSpPr/>
              <p:nvPr/>
            </p:nvSpPr>
            <p:spPr>
              <a:xfrm>
                <a:off x="2956273" y="4182078"/>
                <a:ext cx="424510" cy="399802"/>
              </a:xfrm>
              <a:custGeom>
                <a:avLst/>
                <a:gdLst>
                  <a:gd name="connsiteX0" fmla="*/ 210784 w 424510"/>
                  <a:gd name="connsiteY0" fmla="*/ 36 h 399802"/>
                  <a:gd name="connsiteX1" fmla="*/ 199984 w 424510"/>
                  <a:gd name="connsiteY1" fmla="*/ 2708 h 399802"/>
                  <a:gd name="connsiteX2" fmla="*/ 52385 w 424510"/>
                  <a:gd name="connsiteY2" fmla="*/ 71135 h 399802"/>
                  <a:gd name="connsiteX3" fmla="*/ 37115 w 424510"/>
                  <a:gd name="connsiteY3" fmla="*/ 89565 h 399802"/>
                  <a:gd name="connsiteX4" fmla="*/ 712 w 424510"/>
                  <a:gd name="connsiteY4" fmla="*/ 243305 h 399802"/>
                  <a:gd name="connsiteX5" fmla="*/ 4539 w 424510"/>
                  <a:gd name="connsiteY5" fmla="*/ 264146 h 399802"/>
                  <a:gd name="connsiteX6" fmla="*/ 6147 w 424510"/>
                  <a:gd name="connsiteY6" fmla="*/ 266298 h 399802"/>
                  <a:gd name="connsiteX7" fmla="*/ 108295 w 424510"/>
                  <a:gd name="connsiteY7" fmla="*/ 389582 h 399802"/>
                  <a:gd name="connsiteX8" fmla="*/ 130360 w 424510"/>
                  <a:gd name="connsiteY8" fmla="*/ 399803 h 399802"/>
                  <a:gd name="connsiteX9" fmla="*/ 294176 w 424510"/>
                  <a:gd name="connsiteY9" fmla="*/ 399768 h 399802"/>
                  <a:gd name="connsiteX10" fmla="*/ 316239 w 424510"/>
                  <a:gd name="connsiteY10" fmla="*/ 389564 h 399802"/>
                  <a:gd name="connsiteX11" fmla="*/ 418351 w 424510"/>
                  <a:gd name="connsiteY11" fmla="*/ 266263 h 399802"/>
                  <a:gd name="connsiteX12" fmla="*/ 423805 w 424510"/>
                  <a:gd name="connsiteY12" fmla="*/ 243286 h 399802"/>
                  <a:gd name="connsiteX13" fmla="*/ 387348 w 424510"/>
                  <a:gd name="connsiteY13" fmla="*/ 89531 h 399802"/>
                  <a:gd name="connsiteX14" fmla="*/ 372078 w 424510"/>
                  <a:gd name="connsiteY14" fmla="*/ 71118 h 399802"/>
                  <a:gd name="connsiteX15" fmla="*/ 224480 w 424510"/>
                  <a:gd name="connsiteY15" fmla="*/ 2691 h 399802"/>
                  <a:gd name="connsiteX16" fmla="*/ 210784 w 424510"/>
                  <a:gd name="connsiteY16" fmla="*/ 36 h 399802"/>
                  <a:gd name="connsiteX17" fmla="*/ 210855 w 424510"/>
                  <a:gd name="connsiteY17" fmla="*/ 10587 h 399802"/>
                  <a:gd name="connsiteX18" fmla="*/ 223818 w 424510"/>
                  <a:gd name="connsiteY18" fmla="*/ 13103 h 399802"/>
                  <a:gd name="connsiteX19" fmla="*/ 363639 w 424510"/>
                  <a:gd name="connsiteY19" fmla="*/ 77903 h 399802"/>
                  <a:gd name="connsiteX20" fmla="*/ 378104 w 424510"/>
                  <a:gd name="connsiteY20" fmla="*/ 95361 h 399802"/>
                  <a:gd name="connsiteX21" fmla="*/ 412648 w 424510"/>
                  <a:gd name="connsiteY21" fmla="*/ 240998 h 399802"/>
                  <a:gd name="connsiteX22" fmla="*/ 407481 w 424510"/>
                  <a:gd name="connsiteY22" fmla="*/ 262776 h 399802"/>
                  <a:gd name="connsiteX23" fmla="*/ 310750 w 424510"/>
                  <a:gd name="connsiteY23" fmla="*/ 379569 h 399802"/>
                  <a:gd name="connsiteX24" fmla="*/ 289849 w 424510"/>
                  <a:gd name="connsiteY24" fmla="*/ 389235 h 399802"/>
                  <a:gd name="connsiteX25" fmla="*/ 134670 w 424510"/>
                  <a:gd name="connsiteY25" fmla="*/ 389269 h 399802"/>
                  <a:gd name="connsiteX26" fmla="*/ 113768 w 424510"/>
                  <a:gd name="connsiteY26" fmla="*/ 379587 h 399802"/>
                  <a:gd name="connsiteX27" fmla="*/ 17002 w 424510"/>
                  <a:gd name="connsiteY27" fmla="*/ 262811 h 399802"/>
                  <a:gd name="connsiteX28" fmla="*/ 15482 w 424510"/>
                  <a:gd name="connsiteY28" fmla="*/ 260763 h 399802"/>
                  <a:gd name="connsiteX29" fmla="*/ 11851 w 424510"/>
                  <a:gd name="connsiteY29" fmla="*/ 241033 h 399802"/>
                  <a:gd name="connsiteX30" fmla="*/ 46341 w 424510"/>
                  <a:gd name="connsiteY30" fmla="*/ 95396 h 399802"/>
                  <a:gd name="connsiteX31" fmla="*/ 60808 w 424510"/>
                  <a:gd name="connsiteY31" fmla="*/ 77938 h 399802"/>
                  <a:gd name="connsiteX32" fmla="*/ 200610 w 424510"/>
                  <a:gd name="connsiteY32" fmla="*/ 13103 h 399802"/>
                  <a:gd name="connsiteX33" fmla="*/ 210855 w 424510"/>
                  <a:gd name="connsiteY33" fmla="*/ 10587 h 399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4510" h="399802">
                    <a:moveTo>
                      <a:pt x="210784" y="36"/>
                    </a:moveTo>
                    <a:cubicBezTo>
                      <a:pt x="207035" y="226"/>
                      <a:pt x="203364" y="1135"/>
                      <a:pt x="199984" y="2708"/>
                    </a:cubicBezTo>
                    <a:lnTo>
                      <a:pt x="52385" y="71135"/>
                    </a:lnTo>
                    <a:cubicBezTo>
                      <a:pt x="44647" y="74722"/>
                      <a:pt x="39029" y="81506"/>
                      <a:pt x="37115" y="89565"/>
                    </a:cubicBezTo>
                    <a:lnTo>
                      <a:pt x="712" y="243305"/>
                    </a:lnTo>
                    <a:cubicBezTo>
                      <a:pt x="-991" y="250464"/>
                      <a:pt x="390" y="257984"/>
                      <a:pt x="4539" y="264146"/>
                    </a:cubicBezTo>
                    <a:cubicBezTo>
                      <a:pt x="5038" y="264888"/>
                      <a:pt x="5576" y="265607"/>
                      <a:pt x="6147" y="266298"/>
                    </a:cubicBezTo>
                    <a:lnTo>
                      <a:pt x="108295" y="389582"/>
                    </a:lnTo>
                    <a:cubicBezTo>
                      <a:pt x="113653" y="396042"/>
                      <a:pt x="121773" y="399805"/>
                      <a:pt x="130360" y="399803"/>
                    </a:cubicBezTo>
                    <a:lnTo>
                      <a:pt x="294176" y="399768"/>
                    </a:lnTo>
                    <a:cubicBezTo>
                      <a:pt x="302759" y="399775"/>
                      <a:pt x="310879" y="396019"/>
                      <a:pt x="316239" y="389564"/>
                    </a:cubicBezTo>
                    <a:lnTo>
                      <a:pt x="418351" y="266263"/>
                    </a:lnTo>
                    <a:cubicBezTo>
                      <a:pt x="423705" y="259801"/>
                      <a:pt x="425712" y="251346"/>
                      <a:pt x="423805" y="243286"/>
                    </a:cubicBezTo>
                    <a:lnTo>
                      <a:pt x="387348" y="89531"/>
                    </a:lnTo>
                    <a:cubicBezTo>
                      <a:pt x="385431" y="81477"/>
                      <a:pt x="379812" y="74701"/>
                      <a:pt x="372078" y="71118"/>
                    </a:cubicBezTo>
                    <a:lnTo>
                      <a:pt x="224480" y="2691"/>
                    </a:lnTo>
                    <a:cubicBezTo>
                      <a:pt x="220218" y="715"/>
                      <a:pt x="215508" y="-198"/>
                      <a:pt x="210784" y="36"/>
                    </a:cubicBezTo>
                    <a:close/>
                    <a:moveTo>
                      <a:pt x="210855" y="10587"/>
                    </a:moveTo>
                    <a:cubicBezTo>
                      <a:pt x="215327" y="10368"/>
                      <a:pt x="219784" y="11233"/>
                      <a:pt x="223818" y="13103"/>
                    </a:cubicBezTo>
                    <a:lnTo>
                      <a:pt x="363639" y="77903"/>
                    </a:lnTo>
                    <a:cubicBezTo>
                      <a:pt x="370969" y="81301"/>
                      <a:pt x="376293" y="87727"/>
                      <a:pt x="378104" y="95361"/>
                    </a:cubicBezTo>
                    <a:lnTo>
                      <a:pt x="412648" y="240998"/>
                    </a:lnTo>
                    <a:cubicBezTo>
                      <a:pt x="414459" y="248635"/>
                      <a:pt x="412557" y="256653"/>
                      <a:pt x="407481" y="262776"/>
                    </a:cubicBezTo>
                    <a:lnTo>
                      <a:pt x="310750" y="379569"/>
                    </a:lnTo>
                    <a:cubicBezTo>
                      <a:pt x="305673" y="385683"/>
                      <a:pt x="297980" y="389242"/>
                      <a:pt x="289849" y="389235"/>
                    </a:cubicBezTo>
                    <a:lnTo>
                      <a:pt x="134670" y="389269"/>
                    </a:lnTo>
                    <a:cubicBezTo>
                      <a:pt x="126534" y="389272"/>
                      <a:pt x="118842" y="385708"/>
                      <a:pt x="113768" y="379587"/>
                    </a:cubicBezTo>
                    <a:lnTo>
                      <a:pt x="17002" y="262811"/>
                    </a:lnTo>
                    <a:cubicBezTo>
                      <a:pt x="16459" y="262152"/>
                      <a:pt x="15953" y="261468"/>
                      <a:pt x="15482" y="260763"/>
                    </a:cubicBezTo>
                    <a:cubicBezTo>
                      <a:pt x="11553" y="254928"/>
                      <a:pt x="10244" y="247810"/>
                      <a:pt x="11851" y="241033"/>
                    </a:cubicBezTo>
                    <a:lnTo>
                      <a:pt x="46341" y="95396"/>
                    </a:lnTo>
                    <a:cubicBezTo>
                      <a:pt x="48154" y="87761"/>
                      <a:pt x="53476" y="81336"/>
                      <a:pt x="60808" y="77938"/>
                    </a:cubicBezTo>
                    <a:lnTo>
                      <a:pt x="200610" y="13103"/>
                    </a:lnTo>
                    <a:cubicBezTo>
                      <a:pt x="203817" y="11617"/>
                      <a:pt x="207300" y="10761"/>
                      <a:pt x="210855" y="105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0" name="Graphic 99">
              <a:extLst>
                <a:ext uri="{FF2B5EF4-FFF2-40B4-BE49-F238E27FC236}">
                  <a16:creationId xmlns:a16="http://schemas.microsoft.com/office/drawing/2014/main" id="{EB1A1CCF-2679-45C1-B193-6552809DE48E}"/>
                </a:ext>
              </a:extLst>
            </p:cNvPr>
            <p:cNvGrpSpPr/>
            <p:nvPr/>
          </p:nvGrpSpPr>
          <p:grpSpPr>
            <a:xfrm>
              <a:off x="3059570" y="4321534"/>
              <a:ext cx="217919" cy="120889"/>
              <a:chOff x="3059570" y="4321534"/>
              <a:chExt cx="217919" cy="120889"/>
            </a:xfrm>
            <a:solidFill>
              <a:schemeClr val="accent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5B9D43-E9E2-4A00-84D8-220797B5EAF8}"/>
                  </a:ext>
                </a:extLst>
              </p:cNvPr>
              <p:cNvSpPr/>
              <p:nvPr/>
            </p:nvSpPr>
            <p:spPr>
              <a:xfrm>
                <a:off x="3059570" y="4347227"/>
                <a:ext cx="217919" cy="95196"/>
              </a:xfrm>
              <a:custGeom>
                <a:avLst/>
                <a:gdLst>
                  <a:gd name="connsiteX0" fmla="*/ 0 w 217919"/>
                  <a:gd name="connsiteY0" fmla="*/ 0 h 95196"/>
                  <a:gd name="connsiteX1" fmla="*/ 0 w 217919"/>
                  <a:gd name="connsiteY1" fmla="*/ 0 h 95196"/>
                  <a:gd name="connsiteX2" fmla="*/ 108959 w 217919"/>
                  <a:gd name="connsiteY2" fmla="*/ 25693 h 95196"/>
                  <a:gd name="connsiteX3" fmla="*/ 217920 w 217919"/>
                  <a:gd name="connsiteY3" fmla="*/ 0 h 95196"/>
                  <a:gd name="connsiteX4" fmla="*/ 217920 w 217919"/>
                  <a:gd name="connsiteY4" fmla="*/ 69505 h 95196"/>
                  <a:gd name="connsiteX5" fmla="*/ 108959 w 217919"/>
                  <a:gd name="connsiteY5" fmla="*/ 95197 h 95196"/>
                  <a:gd name="connsiteX6" fmla="*/ 0 w 217919"/>
                  <a:gd name="connsiteY6" fmla="*/ 69505 h 9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919" h="9519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190"/>
                      <a:pt x="48783" y="25693"/>
                      <a:pt x="108959" y="25693"/>
                    </a:cubicBezTo>
                    <a:cubicBezTo>
                      <a:pt x="169136" y="25693"/>
                      <a:pt x="217920" y="14190"/>
                      <a:pt x="217920" y="0"/>
                    </a:cubicBezTo>
                    <a:lnTo>
                      <a:pt x="217920" y="69505"/>
                    </a:lnTo>
                    <a:cubicBezTo>
                      <a:pt x="217920" y="83694"/>
                      <a:pt x="169136" y="95197"/>
                      <a:pt x="108959" y="95197"/>
                    </a:cubicBezTo>
                    <a:cubicBezTo>
                      <a:pt x="48783" y="95197"/>
                      <a:pt x="0" y="83694"/>
                      <a:pt x="0" y="695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6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676A849-7D8A-4B47-A61A-A1D0493EC853}"/>
                  </a:ext>
                </a:extLst>
              </p:cNvPr>
              <p:cNvSpPr/>
              <p:nvPr/>
            </p:nvSpPr>
            <p:spPr>
              <a:xfrm>
                <a:off x="3059570" y="4321534"/>
                <a:ext cx="217919" cy="51385"/>
              </a:xfrm>
              <a:custGeom>
                <a:avLst/>
                <a:gdLst>
                  <a:gd name="connsiteX0" fmla="*/ 0 w 217919"/>
                  <a:gd name="connsiteY0" fmla="*/ 25693 h 51385"/>
                  <a:gd name="connsiteX1" fmla="*/ 0 w 217919"/>
                  <a:gd name="connsiteY1" fmla="*/ 25693 h 51385"/>
                  <a:gd name="connsiteX2" fmla="*/ 108959 w 217919"/>
                  <a:gd name="connsiteY2" fmla="*/ 0 h 51385"/>
                  <a:gd name="connsiteX3" fmla="*/ 217920 w 217919"/>
                  <a:gd name="connsiteY3" fmla="*/ 25693 h 51385"/>
                  <a:gd name="connsiteX4" fmla="*/ 217920 w 217919"/>
                  <a:gd name="connsiteY4" fmla="*/ 25693 h 51385"/>
                  <a:gd name="connsiteX5" fmla="*/ 108959 w 217919"/>
                  <a:gd name="connsiteY5" fmla="*/ 51386 h 51385"/>
                  <a:gd name="connsiteX6" fmla="*/ 0 w 217919"/>
                  <a:gd name="connsiteY6" fmla="*/ 25693 h 5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919" h="51385">
                    <a:moveTo>
                      <a:pt x="0" y="25693"/>
                    </a:moveTo>
                    <a:lnTo>
                      <a:pt x="0" y="25693"/>
                    </a:lnTo>
                    <a:cubicBezTo>
                      <a:pt x="0" y="11503"/>
                      <a:pt x="48783" y="0"/>
                      <a:pt x="108959" y="0"/>
                    </a:cubicBezTo>
                    <a:cubicBezTo>
                      <a:pt x="169136" y="0"/>
                      <a:pt x="217920" y="11503"/>
                      <a:pt x="217920" y="25693"/>
                    </a:cubicBezTo>
                    <a:lnTo>
                      <a:pt x="217920" y="25693"/>
                    </a:lnTo>
                    <a:cubicBezTo>
                      <a:pt x="217920" y="39883"/>
                      <a:pt x="169136" y="51386"/>
                      <a:pt x="108959" y="51386"/>
                    </a:cubicBezTo>
                    <a:cubicBezTo>
                      <a:pt x="48783" y="51386"/>
                      <a:pt x="0" y="39883"/>
                      <a:pt x="0" y="256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6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7C806F-1D7A-4EFE-A140-D29E265BD32E}"/>
                  </a:ext>
                </a:extLst>
              </p:cNvPr>
              <p:cNvSpPr/>
              <p:nvPr/>
            </p:nvSpPr>
            <p:spPr>
              <a:xfrm>
                <a:off x="3059570" y="4321534"/>
                <a:ext cx="217919" cy="120889"/>
              </a:xfrm>
              <a:custGeom>
                <a:avLst/>
                <a:gdLst>
                  <a:gd name="connsiteX0" fmla="*/ 217920 w 217919"/>
                  <a:gd name="connsiteY0" fmla="*/ 25693 h 120889"/>
                  <a:gd name="connsiteX1" fmla="*/ 217920 w 217919"/>
                  <a:gd name="connsiteY1" fmla="*/ 25693 h 120889"/>
                  <a:gd name="connsiteX2" fmla="*/ 108959 w 217919"/>
                  <a:gd name="connsiteY2" fmla="*/ 51386 h 120889"/>
                  <a:gd name="connsiteX3" fmla="*/ 0 w 217919"/>
                  <a:gd name="connsiteY3" fmla="*/ 25693 h 120889"/>
                  <a:gd name="connsiteX4" fmla="*/ 0 w 217919"/>
                  <a:gd name="connsiteY4" fmla="*/ 25693 h 120889"/>
                  <a:gd name="connsiteX5" fmla="*/ 108959 w 217919"/>
                  <a:gd name="connsiteY5" fmla="*/ 0 h 120889"/>
                  <a:gd name="connsiteX6" fmla="*/ 217920 w 217919"/>
                  <a:gd name="connsiteY6" fmla="*/ 25693 h 120889"/>
                  <a:gd name="connsiteX7" fmla="*/ 217920 w 217919"/>
                  <a:gd name="connsiteY7" fmla="*/ 95197 h 120889"/>
                  <a:gd name="connsiteX8" fmla="*/ 108959 w 217919"/>
                  <a:gd name="connsiteY8" fmla="*/ 120889 h 120889"/>
                  <a:gd name="connsiteX9" fmla="*/ 0 w 217919"/>
                  <a:gd name="connsiteY9" fmla="*/ 95197 h 120889"/>
                  <a:gd name="connsiteX10" fmla="*/ 0 w 217919"/>
                  <a:gd name="connsiteY10" fmla="*/ 25693 h 1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7919" h="120889">
                    <a:moveTo>
                      <a:pt x="217920" y="25693"/>
                    </a:moveTo>
                    <a:lnTo>
                      <a:pt x="217920" y="25693"/>
                    </a:lnTo>
                    <a:cubicBezTo>
                      <a:pt x="217920" y="39883"/>
                      <a:pt x="169136" y="51386"/>
                      <a:pt x="108959" y="51386"/>
                    </a:cubicBezTo>
                    <a:cubicBezTo>
                      <a:pt x="48783" y="51386"/>
                      <a:pt x="0" y="39883"/>
                      <a:pt x="0" y="25693"/>
                    </a:cubicBezTo>
                    <a:lnTo>
                      <a:pt x="0" y="25693"/>
                    </a:lnTo>
                    <a:cubicBezTo>
                      <a:pt x="0" y="11503"/>
                      <a:pt x="48783" y="0"/>
                      <a:pt x="108959" y="0"/>
                    </a:cubicBezTo>
                    <a:cubicBezTo>
                      <a:pt x="169136" y="0"/>
                      <a:pt x="217920" y="11503"/>
                      <a:pt x="217920" y="25693"/>
                    </a:cubicBezTo>
                    <a:lnTo>
                      <a:pt x="217920" y="95197"/>
                    </a:lnTo>
                    <a:cubicBezTo>
                      <a:pt x="217920" y="109387"/>
                      <a:pt x="169136" y="120889"/>
                      <a:pt x="108959" y="120889"/>
                    </a:cubicBezTo>
                    <a:cubicBezTo>
                      <a:pt x="48783" y="120889"/>
                      <a:pt x="0" y="109387"/>
                      <a:pt x="0" y="95197"/>
                    </a:cubicBezTo>
                    <a:lnTo>
                      <a:pt x="0" y="25693"/>
                    </a:lnTo>
                  </a:path>
                </a:pathLst>
              </a:custGeom>
              <a:noFill/>
              <a:ln w="6160" cap="flat">
                <a:solidFill>
                  <a:srgbClr val="FFC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4" name="Graphic 100">
            <a:extLst>
              <a:ext uri="{FF2B5EF4-FFF2-40B4-BE49-F238E27FC236}">
                <a16:creationId xmlns:a16="http://schemas.microsoft.com/office/drawing/2014/main" id="{45F4429E-D75E-4A34-8276-DAAB0D0BF54D}"/>
              </a:ext>
            </a:extLst>
          </p:cNvPr>
          <p:cNvGrpSpPr/>
          <p:nvPr/>
        </p:nvGrpSpPr>
        <p:grpSpPr>
          <a:xfrm>
            <a:off x="3467592" y="4426802"/>
            <a:ext cx="414873" cy="390727"/>
            <a:chOff x="3467592" y="4170847"/>
            <a:chExt cx="414873" cy="390727"/>
          </a:xfrm>
          <a:solidFill>
            <a:schemeClr val="accent1"/>
          </a:solidFill>
        </p:grpSpPr>
        <p:grpSp>
          <p:nvGrpSpPr>
            <p:cNvPr id="25" name="Graphic 100">
              <a:extLst>
                <a:ext uri="{FF2B5EF4-FFF2-40B4-BE49-F238E27FC236}">
                  <a16:creationId xmlns:a16="http://schemas.microsoft.com/office/drawing/2014/main" id="{45F4429E-D75E-4A34-8276-DAAB0D0BF54D}"/>
                </a:ext>
              </a:extLst>
            </p:cNvPr>
            <p:cNvGrpSpPr/>
            <p:nvPr/>
          </p:nvGrpSpPr>
          <p:grpSpPr>
            <a:xfrm>
              <a:off x="3467592" y="4170847"/>
              <a:ext cx="414873" cy="390727"/>
              <a:chOff x="3467592" y="4170847"/>
              <a:chExt cx="414873" cy="390727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0E872E1-7012-4B24-9C12-C20C05BFC36B}"/>
                  </a:ext>
                </a:extLst>
              </p:cNvPr>
              <p:cNvSpPr/>
              <p:nvPr/>
            </p:nvSpPr>
            <p:spPr>
              <a:xfrm>
                <a:off x="3478522" y="4181155"/>
                <a:ext cx="393009" cy="370120"/>
              </a:xfrm>
              <a:custGeom>
                <a:avLst/>
                <a:gdLst>
                  <a:gd name="connsiteX0" fmla="*/ 195142 w 393009"/>
                  <a:gd name="connsiteY0" fmla="*/ 33 h 370120"/>
                  <a:gd name="connsiteX1" fmla="*/ 185130 w 393009"/>
                  <a:gd name="connsiteY1" fmla="*/ 2492 h 370120"/>
                  <a:gd name="connsiteX2" fmla="*/ 48500 w 393009"/>
                  <a:gd name="connsiteY2" fmla="*/ 65855 h 370120"/>
                  <a:gd name="connsiteX3" fmla="*/ 34364 w 393009"/>
                  <a:gd name="connsiteY3" fmla="*/ 82917 h 370120"/>
                  <a:gd name="connsiteX4" fmla="*/ 657 w 393009"/>
                  <a:gd name="connsiteY4" fmla="*/ 225246 h 370120"/>
                  <a:gd name="connsiteX5" fmla="*/ 4203 w 393009"/>
                  <a:gd name="connsiteY5" fmla="*/ 244529 h 370120"/>
                  <a:gd name="connsiteX6" fmla="*/ 5688 w 393009"/>
                  <a:gd name="connsiteY6" fmla="*/ 246530 h 370120"/>
                  <a:gd name="connsiteX7" fmla="*/ 100258 w 393009"/>
                  <a:gd name="connsiteY7" fmla="*/ 360656 h 370120"/>
                  <a:gd name="connsiteX8" fmla="*/ 120685 w 393009"/>
                  <a:gd name="connsiteY8" fmla="*/ 370121 h 370120"/>
                  <a:gd name="connsiteX9" fmla="*/ 272342 w 393009"/>
                  <a:gd name="connsiteY9" fmla="*/ 370087 h 370120"/>
                  <a:gd name="connsiteX10" fmla="*/ 292769 w 393009"/>
                  <a:gd name="connsiteY10" fmla="*/ 360638 h 370120"/>
                  <a:gd name="connsiteX11" fmla="*/ 387304 w 393009"/>
                  <a:gd name="connsiteY11" fmla="*/ 246498 h 370120"/>
                  <a:gd name="connsiteX12" fmla="*/ 392354 w 393009"/>
                  <a:gd name="connsiteY12" fmla="*/ 225212 h 370120"/>
                  <a:gd name="connsiteX13" fmla="*/ 358594 w 393009"/>
                  <a:gd name="connsiteY13" fmla="*/ 82883 h 370120"/>
                  <a:gd name="connsiteX14" fmla="*/ 344458 w 393009"/>
                  <a:gd name="connsiteY14" fmla="*/ 65821 h 370120"/>
                  <a:gd name="connsiteX15" fmla="*/ 207811 w 393009"/>
                  <a:gd name="connsiteY15" fmla="*/ 2492 h 370120"/>
                  <a:gd name="connsiteX16" fmla="*/ 195142 w 393009"/>
                  <a:gd name="connsiteY16" fmla="*/ 33 h 37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009" h="370120">
                    <a:moveTo>
                      <a:pt x="195142" y="33"/>
                    </a:moveTo>
                    <a:cubicBezTo>
                      <a:pt x="191668" y="202"/>
                      <a:pt x="188264" y="1039"/>
                      <a:pt x="185130" y="2492"/>
                    </a:cubicBezTo>
                    <a:lnTo>
                      <a:pt x="48500" y="65855"/>
                    </a:lnTo>
                    <a:cubicBezTo>
                      <a:pt x="41337" y="69175"/>
                      <a:pt x="36134" y="75455"/>
                      <a:pt x="34364" y="82917"/>
                    </a:cubicBezTo>
                    <a:lnTo>
                      <a:pt x="657" y="225246"/>
                    </a:lnTo>
                    <a:cubicBezTo>
                      <a:pt x="-916" y="231872"/>
                      <a:pt x="363" y="238828"/>
                      <a:pt x="4203" y="244529"/>
                    </a:cubicBezTo>
                    <a:cubicBezTo>
                      <a:pt x="4663" y="245220"/>
                      <a:pt x="5161" y="245889"/>
                      <a:pt x="5688" y="246530"/>
                    </a:cubicBezTo>
                    <a:lnTo>
                      <a:pt x="100258" y="360656"/>
                    </a:lnTo>
                    <a:cubicBezTo>
                      <a:pt x="105216" y="366638"/>
                      <a:pt x="112736" y="370121"/>
                      <a:pt x="120685" y="370121"/>
                    </a:cubicBezTo>
                    <a:lnTo>
                      <a:pt x="272342" y="370087"/>
                    </a:lnTo>
                    <a:cubicBezTo>
                      <a:pt x="280289" y="370091"/>
                      <a:pt x="287807" y="366615"/>
                      <a:pt x="292769" y="360638"/>
                    </a:cubicBezTo>
                    <a:lnTo>
                      <a:pt x="387304" y="246498"/>
                    </a:lnTo>
                    <a:cubicBezTo>
                      <a:pt x="392265" y="240512"/>
                      <a:pt x="394124" y="232678"/>
                      <a:pt x="392354" y="225212"/>
                    </a:cubicBezTo>
                    <a:lnTo>
                      <a:pt x="358594" y="82883"/>
                    </a:lnTo>
                    <a:cubicBezTo>
                      <a:pt x="356824" y="75421"/>
                      <a:pt x="351621" y="69141"/>
                      <a:pt x="344458" y="65821"/>
                    </a:cubicBezTo>
                    <a:lnTo>
                      <a:pt x="207811" y="2492"/>
                    </a:lnTo>
                    <a:cubicBezTo>
                      <a:pt x="203868" y="664"/>
                      <a:pt x="199512" y="-182"/>
                      <a:pt x="195142" y="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77FF595-1C04-418E-8459-D6BA7C072ED4}"/>
                  </a:ext>
                </a:extLst>
              </p:cNvPr>
              <p:cNvSpPr/>
              <p:nvPr/>
            </p:nvSpPr>
            <p:spPr>
              <a:xfrm>
                <a:off x="3467592" y="4170847"/>
                <a:ext cx="414873" cy="390727"/>
              </a:xfrm>
              <a:custGeom>
                <a:avLst/>
                <a:gdLst>
                  <a:gd name="connsiteX0" fmla="*/ 205999 w 414873"/>
                  <a:gd name="connsiteY0" fmla="*/ 35 h 390727"/>
                  <a:gd name="connsiteX1" fmla="*/ 195444 w 414873"/>
                  <a:gd name="connsiteY1" fmla="*/ 2647 h 390727"/>
                  <a:gd name="connsiteX2" fmla="*/ 51196 w 414873"/>
                  <a:gd name="connsiteY2" fmla="*/ 69521 h 390727"/>
                  <a:gd name="connsiteX3" fmla="*/ 36273 w 414873"/>
                  <a:gd name="connsiteY3" fmla="*/ 87532 h 390727"/>
                  <a:gd name="connsiteX4" fmla="*/ 696 w 414873"/>
                  <a:gd name="connsiteY4" fmla="*/ 237782 h 390727"/>
                  <a:gd name="connsiteX5" fmla="*/ 4436 w 414873"/>
                  <a:gd name="connsiteY5" fmla="*/ 258151 h 390727"/>
                  <a:gd name="connsiteX6" fmla="*/ 6007 w 414873"/>
                  <a:gd name="connsiteY6" fmla="*/ 260253 h 390727"/>
                  <a:gd name="connsiteX7" fmla="*/ 105836 w 414873"/>
                  <a:gd name="connsiteY7" fmla="*/ 380740 h 390727"/>
                  <a:gd name="connsiteX8" fmla="*/ 127401 w 414873"/>
                  <a:gd name="connsiteY8" fmla="*/ 390728 h 390727"/>
                  <a:gd name="connsiteX9" fmla="*/ 287497 w 414873"/>
                  <a:gd name="connsiteY9" fmla="*/ 390694 h 390727"/>
                  <a:gd name="connsiteX10" fmla="*/ 309060 w 414873"/>
                  <a:gd name="connsiteY10" fmla="*/ 380721 h 390727"/>
                  <a:gd name="connsiteX11" fmla="*/ 408854 w 414873"/>
                  <a:gd name="connsiteY11" fmla="*/ 260219 h 390727"/>
                  <a:gd name="connsiteX12" fmla="*/ 414184 w 414873"/>
                  <a:gd name="connsiteY12" fmla="*/ 237764 h 390727"/>
                  <a:gd name="connsiteX13" fmla="*/ 378554 w 414873"/>
                  <a:gd name="connsiteY13" fmla="*/ 87498 h 390727"/>
                  <a:gd name="connsiteX14" fmla="*/ 363632 w 414873"/>
                  <a:gd name="connsiteY14" fmla="*/ 69504 h 390727"/>
                  <a:gd name="connsiteX15" fmla="*/ 219384 w 414873"/>
                  <a:gd name="connsiteY15" fmla="*/ 2630 h 390727"/>
                  <a:gd name="connsiteX16" fmla="*/ 205999 w 414873"/>
                  <a:gd name="connsiteY16" fmla="*/ 35 h 390727"/>
                  <a:gd name="connsiteX17" fmla="*/ 206068 w 414873"/>
                  <a:gd name="connsiteY17" fmla="*/ 10347 h 390727"/>
                  <a:gd name="connsiteX18" fmla="*/ 218737 w 414873"/>
                  <a:gd name="connsiteY18" fmla="*/ 12806 h 390727"/>
                  <a:gd name="connsiteX19" fmla="*/ 355384 w 414873"/>
                  <a:gd name="connsiteY19" fmla="*/ 76135 h 390727"/>
                  <a:gd name="connsiteX20" fmla="*/ 369520 w 414873"/>
                  <a:gd name="connsiteY20" fmla="*/ 93197 h 390727"/>
                  <a:gd name="connsiteX21" fmla="*/ 403280 w 414873"/>
                  <a:gd name="connsiteY21" fmla="*/ 235528 h 390727"/>
                  <a:gd name="connsiteX22" fmla="*/ 398230 w 414873"/>
                  <a:gd name="connsiteY22" fmla="*/ 256811 h 390727"/>
                  <a:gd name="connsiteX23" fmla="*/ 303696 w 414873"/>
                  <a:gd name="connsiteY23" fmla="*/ 370953 h 390727"/>
                  <a:gd name="connsiteX24" fmla="*/ 283269 w 414873"/>
                  <a:gd name="connsiteY24" fmla="*/ 380400 h 390727"/>
                  <a:gd name="connsiteX25" fmla="*/ 131613 w 414873"/>
                  <a:gd name="connsiteY25" fmla="*/ 380434 h 390727"/>
                  <a:gd name="connsiteX26" fmla="*/ 111185 w 414873"/>
                  <a:gd name="connsiteY26" fmla="*/ 370971 h 390727"/>
                  <a:gd name="connsiteX27" fmla="*/ 16616 w 414873"/>
                  <a:gd name="connsiteY27" fmla="*/ 256845 h 390727"/>
                  <a:gd name="connsiteX28" fmla="*/ 15131 w 414873"/>
                  <a:gd name="connsiteY28" fmla="*/ 254845 h 390727"/>
                  <a:gd name="connsiteX29" fmla="*/ 11582 w 414873"/>
                  <a:gd name="connsiteY29" fmla="*/ 235562 h 390727"/>
                  <a:gd name="connsiteX30" fmla="*/ 45289 w 414873"/>
                  <a:gd name="connsiteY30" fmla="*/ 93231 h 390727"/>
                  <a:gd name="connsiteX31" fmla="*/ 59427 w 414873"/>
                  <a:gd name="connsiteY31" fmla="*/ 76169 h 390727"/>
                  <a:gd name="connsiteX32" fmla="*/ 196056 w 414873"/>
                  <a:gd name="connsiteY32" fmla="*/ 12806 h 390727"/>
                  <a:gd name="connsiteX33" fmla="*/ 206068 w 414873"/>
                  <a:gd name="connsiteY33" fmla="*/ 10347 h 39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14873" h="390727">
                    <a:moveTo>
                      <a:pt x="205999" y="35"/>
                    </a:moveTo>
                    <a:cubicBezTo>
                      <a:pt x="202335" y="221"/>
                      <a:pt x="198747" y="1109"/>
                      <a:pt x="195444" y="2647"/>
                    </a:cubicBezTo>
                    <a:lnTo>
                      <a:pt x="51196" y="69521"/>
                    </a:lnTo>
                    <a:cubicBezTo>
                      <a:pt x="43634" y="73026"/>
                      <a:pt x="38143" y="79655"/>
                      <a:pt x="36273" y="87532"/>
                    </a:cubicBezTo>
                    <a:lnTo>
                      <a:pt x="696" y="237782"/>
                    </a:lnTo>
                    <a:cubicBezTo>
                      <a:pt x="-968" y="244779"/>
                      <a:pt x="381" y="252128"/>
                      <a:pt x="4436" y="258151"/>
                    </a:cubicBezTo>
                    <a:cubicBezTo>
                      <a:pt x="4924" y="258876"/>
                      <a:pt x="5449" y="259578"/>
                      <a:pt x="6007" y="260253"/>
                    </a:cubicBezTo>
                    <a:lnTo>
                      <a:pt x="105836" y="380740"/>
                    </a:lnTo>
                    <a:cubicBezTo>
                      <a:pt x="111073" y="387052"/>
                      <a:pt x="119008" y="390730"/>
                      <a:pt x="127401" y="390728"/>
                    </a:cubicBezTo>
                    <a:lnTo>
                      <a:pt x="287497" y="390694"/>
                    </a:lnTo>
                    <a:cubicBezTo>
                      <a:pt x="295886" y="390701"/>
                      <a:pt x="303822" y="387030"/>
                      <a:pt x="309060" y="380721"/>
                    </a:cubicBezTo>
                    <a:lnTo>
                      <a:pt x="408854" y="260219"/>
                    </a:lnTo>
                    <a:cubicBezTo>
                      <a:pt x="414087" y="253904"/>
                      <a:pt x="416048" y="245640"/>
                      <a:pt x="414184" y="237764"/>
                    </a:cubicBezTo>
                    <a:lnTo>
                      <a:pt x="378554" y="87498"/>
                    </a:lnTo>
                    <a:cubicBezTo>
                      <a:pt x="376681" y="79628"/>
                      <a:pt x="371189" y="73006"/>
                      <a:pt x="363632" y="69504"/>
                    </a:cubicBezTo>
                    <a:lnTo>
                      <a:pt x="219384" y="2630"/>
                    </a:lnTo>
                    <a:cubicBezTo>
                      <a:pt x="215218" y="699"/>
                      <a:pt x="210616" y="-194"/>
                      <a:pt x="205999" y="35"/>
                    </a:cubicBezTo>
                    <a:close/>
                    <a:moveTo>
                      <a:pt x="206068" y="10347"/>
                    </a:moveTo>
                    <a:cubicBezTo>
                      <a:pt x="210439" y="10132"/>
                      <a:pt x="214795" y="10978"/>
                      <a:pt x="218737" y="12806"/>
                    </a:cubicBezTo>
                    <a:lnTo>
                      <a:pt x="355384" y="76135"/>
                    </a:lnTo>
                    <a:cubicBezTo>
                      <a:pt x="362547" y="79456"/>
                      <a:pt x="367750" y="85735"/>
                      <a:pt x="369520" y="93197"/>
                    </a:cubicBezTo>
                    <a:lnTo>
                      <a:pt x="403280" y="235528"/>
                    </a:lnTo>
                    <a:cubicBezTo>
                      <a:pt x="405051" y="242991"/>
                      <a:pt x="403191" y="250827"/>
                      <a:pt x="398230" y="256811"/>
                    </a:cubicBezTo>
                    <a:lnTo>
                      <a:pt x="303696" y="370953"/>
                    </a:lnTo>
                    <a:cubicBezTo>
                      <a:pt x="298733" y="376928"/>
                      <a:pt x="291216" y="380406"/>
                      <a:pt x="283269" y="380400"/>
                    </a:cubicBezTo>
                    <a:lnTo>
                      <a:pt x="131613" y="380434"/>
                    </a:lnTo>
                    <a:cubicBezTo>
                      <a:pt x="123661" y="380436"/>
                      <a:pt x="116144" y="376953"/>
                      <a:pt x="111185" y="370971"/>
                    </a:cubicBezTo>
                    <a:lnTo>
                      <a:pt x="16616" y="256845"/>
                    </a:lnTo>
                    <a:cubicBezTo>
                      <a:pt x="16086" y="256202"/>
                      <a:pt x="15591" y="255533"/>
                      <a:pt x="15131" y="254845"/>
                    </a:cubicBezTo>
                    <a:cubicBezTo>
                      <a:pt x="11290" y="249141"/>
                      <a:pt x="10011" y="242185"/>
                      <a:pt x="11582" y="235562"/>
                    </a:cubicBezTo>
                    <a:lnTo>
                      <a:pt x="45289" y="93231"/>
                    </a:lnTo>
                    <a:cubicBezTo>
                      <a:pt x="47061" y="85769"/>
                      <a:pt x="52262" y="79490"/>
                      <a:pt x="59427" y="76169"/>
                    </a:cubicBezTo>
                    <a:lnTo>
                      <a:pt x="196056" y="12806"/>
                    </a:lnTo>
                    <a:cubicBezTo>
                      <a:pt x="199190" y="11353"/>
                      <a:pt x="202594" y="10517"/>
                      <a:pt x="206068" y="103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8" name="Graphic 100">
              <a:extLst>
                <a:ext uri="{FF2B5EF4-FFF2-40B4-BE49-F238E27FC236}">
                  <a16:creationId xmlns:a16="http://schemas.microsoft.com/office/drawing/2014/main" id="{45F4429E-D75E-4A34-8276-DAAB0D0BF54D}"/>
                </a:ext>
              </a:extLst>
            </p:cNvPr>
            <p:cNvGrpSpPr/>
            <p:nvPr/>
          </p:nvGrpSpPr>
          <p:grpSpPr>
            <a:xfrm>
              <a:off x="3579119" y="4295324"/>
              <a:ext cx="191821" cy="164103"/>
              <a:chOff x="3579119" y="4295324"/>
              <a:chExt cx="191821" cy="164103"/>
            </a:xfrm>
            <a:solidFill>
              <a:schemeClr val="accent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79FE07C-C9C2-4797-B2D8-A1F511F45CD8}"/>
                  </a:ext>
                </a:extLst>
              </p:cNvPr>
              <p:cNvSpPr/>
              <p:nvPr/>
            </p:nvSpPr>
            <p:spPr>
              <a:xfrm>
                <a:off x="3685637" y="4342583"/>
                <a:ext cx="85303" cy="22326"/>
              </a:xfrm>
              <a:custGeom>
                <a:avLst/>
                <a:gdLst>
                  <a:gd name="connsiteX0" fmla="*/ 0 w 85303"/>
                  <a:gd name="connsiteY0" fmla="*/ 0 h 22326"/>
                  <a:gd name="connsiteX1" fmla="*/ 85303 w 8530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03" h="22326">
                    <a:moveTo>
                      <a:pt x="0" y="0"/>
                    </a:moveTo>
                    <a:lnTo>
                      <a:pt x="85303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525C5F2-4679-4D49-9499-ECE0A5B05F0A}"/>
                  </a:ext>
                </a:extLst>
              </p:cNvPr>
              <p:cNvSpPr/>
              <p:nvPr/>
            </p:nvSpPr>
            <p:spPr>
              <a:xfrm>
                <a:off x="3636947" y="4295324"/>
                <a:ext cx="133993" cy="22326"/>
              </a:xfrm>
              <a:custGeom>
                <a:avLst/>
                <a:gdLst>
                  <a:gd name="connsiteX0" fmla="*/ 0 w 133993"/>
                  <a:gd name="connsiteY0" fmla="*/ 0 h 22326"/>
                  <a:gd name="connsiteX1" fmla="*/ 133994 w 13399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993" h="22326">
                    <a:moveTo>
                      <a:pt x="0" y="0"/>
                    </a:moveTo>
                    <a:lnTo>
                      <a:pt x="133994" y="0"/>
                    </a:lnTo>
                  </a:path>
                </a:pathLst>
              </a:custGeom>
              <a:noFill/>
              <a:ln w="18067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BA900F3-135C-40F4-95FC-F38D4BBF16C3}"/>
                  </a:ext>
                </a:extLst>
              </p:cNvPr>
              <p:cNvSpPr/>
              <p:nvPr/>
            </p:nvSpPr>
            <p:spPr>
              <a:xfrm>
                <a:off x="3579119" y="4295324"/>
                <a:ext cx="33546" cy="22326"/>
              </a:xfrm>
              <a:custGeom>
                <a:avLst/>
                <a:gdLst>
                  <a:gd name="connsiteX0" fmla="*/ 0 w 33546"/>
                  <a:gd name="connsiteY0" fmla="*/ 0 h 22326"/>
                  <a:gd name="connsiteX1" fmla="*/ 33547 w 33546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546" h="22326">
                    <a:moveTo>
                      <a:pt x="0" y="0"/>
                    </a:moveTo>
                    <a:lnTo>
                      <a:pt x="33547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C9EC31D-17E2-407C-8CE9-1494EC668DA6}"/>
                  </a:ext>
                </a:extLst>
              </p:cNvPr>
              <p:cNvSpPr/>
              <p:nvPr/>
            </p:nvSpPr>
            <p:spPr>
              <a:xfrm>
                <a:off x="3623622" y="4303029"/>
                <a:ext cx="103897" cy="47165"/>
              </a:xfrm>
              <a:custGeom>
                <a:avLst/>
                <a:gdLst>
                  <a:gd name="connsiteX0" fmla="*/ 0 w 103897"/>
                  <a:gd name="connsiteY0" fmla="*/ 47165 h 47165"/>
                  <a:gd name="connsiteX1" fmla="*/ 0 w 103897"/>
                  <a:gd name="connsiteY1" fmla="*/ 47165 h 47165"/>
                  <a:gd name="connsiteX2" fmla="*/ 51949 w 103897"/>
                  <a:gd name="connsiteY2" fmla="*/ 0 h 47165"/>
                  <a:gd name="connsiteX3" fmla="*/ 103897 w 103897"/>
                  <a:gd name="connsiteY3" fmla="*/ 47165 h 47165"/>
                  <a:gd name="connsiteX4" fmla="*/ 79601 w 103897"/>
                  <a:gd name="connsiteY4" fmla="*/ 47165 h 47165"/>
                  <a:gd name="connsiteX5" fmla="*/ 79601 w 103897"/>
                  <a:gd name="connsiteY5" fmla="*/ 47165 h 47165"/>
                  <a:gd name="connsiteX6" fmla="*/ 51949 w 103897"/>
                  <a:gd name="connsiteY6" fmla="*/ 23583 h 47165"/>
                  <a:gd name="connsiteX7" fmla="*/ 24297 w 103897"/>
                  <a:gd name="connsiteY7" fmla="*/ 47165 h 4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897" h="47165">
                    <a:moveTo>
                      <a:pt x="0" y="47165"/>
                    </a:moveTo>
                    <a:lnTo>
                      <a:pt x="0" y="47165"/>
                    </a:lnTo>
                    <a:cubicBezTo>
                      <a:pt x="0" y="21117"/>
                      <a:pt x="23258" y="0"/>
                      <a:pt x="51949" y="0"/>
                    </a:cubicBezTo>
                    <a:cubicBezTo>
                      <a:pt x="80639" y="0"/>
                      <a:pt x="103897" y="21117"/>
                      <a:pt x="103897" y="47165"/>
                    </a:cubicBezTo>
                    <a:lnTo>
                      <a:pt x="79601" y="47165"/>
                    </a:lnTo>
                    <a:lnTo>
                      <a:pt x="79601" y="47165"/>
                    </a:lnTo>
                    <a:cubicBezTo>
                      <a:pt x="79601" y="34141"/>
                      <a:pt x="67221" y="23583"/>
                      <a:pt x="51949" y="23583"/>
                    </a:cubicBezTo>
                    <a:cubicBezTo>
                      <a:pt x="36677" y="23583"/>
                      <a:pt x="24297" y="34141"/>
                      <a:pt x="24297" y="471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20" cap="sq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DE0EC21-67A7-4332-99E8-07C8FA7019B0}"/>
                  </a:ext>
                </a:extLst>
              </p:cNvPr>
              <p:cNvSpPr/>
              <p:nvPr/>
            </p:nvSpPr>
            <p:spPr>
              <a:xfrm>
                <a:off x="3685637" y="4389841"/>
                <a:ext cx="85303" cy="22326"/>
              </a:xfrm>
              <a:custGeom>
                <a:avLst/>
                <a:gdLst>
                  <a:gd name="connsiteX0" fmla="*/ 0 w 85303"/>
                  <a:gd name="connsiteY0" fmla="*/ 0 h 22326"/>
                  <a:gd name="connsiteX1" fmla="*/ 85303 w 8530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03" h="22326">
                    <a:moveTo>
                      <a:pt x="0" y="0"/>
                    </a:moveTo>
                    <a:lnTo>
                      <a:pt x="85303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9CE3328-BD82-455B-A1C6-417AB69E3CA7}"/>
                  </a:ext>
                </a:extLst>
              </p:cNvPr>
              <p:cNvSpPr/>
              <p:nvPr/>
            </p:nvSpPr>
            <p:spPr>
              <a:xfrm>
                <a:off x="3636947" y="4437101"/>
                <a:ext cx="133993" cy="22326"/>
              </a:xfrm>
              <a:custGeom>
                <a:avLst/>
                <a:gdLst>
                  <a:gd name="connsiteX0" fmla="*/ 0 w 133993"/>
                  <a:gd name="connsiteY0" fmla="*/ 0 h 22326"/>
                  <a:gd name="connsiteX1" fmla="*/ 133994 w 13399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993" h="22326">
                    <a:moveTo>
                      <a:pt x="0" y="0"/>
                    </a:moveTo>
                    <a:lnTo>
                      <a:pt x="133994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8E7DE42-4966-4AAE-9B50-A3A53D4D3DA2}"/>
                  </a:ext>
                </a:extLst>
              </p:cNvPr>
              <p:cNvSpPr/>
              <p:nvPr/>
            </p:nvSpPr>
            <p:spPr>
              <a:xfrm>
                <a:off x="3579119" y="4437101"/>
                <a:ext cx="33546" cy="22326"/>
              </a:xfrm>
              <a:custGeom>
                <a:avLst/>
                <a:gdLst>
                  <a:gd name="connsiteX0" fmla="*/ 0 w 33546"/>
                  <a:gd name="connsiteY0" fmla="*/ 0 h 22326"/>
                  <a:gd name="connsiteX1" fmla="*/ 33547 w 33546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546" h="22326">
                    <a:moveTo>
                      <a:pt x="0" y="0"/>
                    </a:moveTo>
                    <a:lnTo>
                      <a:pt x="33547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A5EFFEC-FF97-4BB5-9772-6A3F00B0B578}"/>
                  </a:ext>
                </a:extLst>
              </p:cNvPr>
              <p:cNvSpPr/>
              <p:nvPr/>
            </p:nvSpPr>
            <p:spPr>
              <a:xfrm>
                <a:off x="3610828" y="4348787"/>
                <a:ext cx="129202" cy="81678"/>
              </a:xfrm>
              <a:custGeom>
                <a:avLst/>
                <a:gdLst>
                  <a:gd name="connsiteX0" fmla="*/ 0 w 129202"/>
                  <a:gd name="connsiteY0" fmla="*/ 0 h 81678"/>
                  <a:gd name="connsiteX1" fmla="*/ 129202 w 129202"/>
                  <a:gd name="connsiteY1" fmla="*/ 0 h 81678"/>
                  <a:gd name="connsiteX2" fmla="*/ 129202 w 129202"/>
                  <a:gd name="connsiteY2" fmla="*/ 81678 h 81678"/>
                  <a:gd name="connsiteX3" fmla="*/ 0 w 129202"/>
                  <a:gd name="connsiteY3" fmla="*/ 81678 h 8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202" h="81678">
                    <a:moveTo>
                      <a:pt x="0" y="0"/>
                    </a:moveTo>
                    <a:lnTo>
                      <a:pt x="129202" y="0"/>
                    </a:lnTo>
                    <a:lnTo>
                      <a:pt x="129202" y="81678"/>
                    </a:lnTo>
                    <a:lnTo>
                      <a:pt x="0" y="81678"/>
                    </a:lnTo>
                    <a:close/>
                  </a:path>
                </a:pathLst>
              </a:custGeom>
              <a:solidFill>
                <a:srgbClr val="FFFFFF"/>
              </a:solidFill>
              <a:ln w="6020" cap="sq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DE32C02-5C18-4EB2-A825-CD35468E39D1}"/>
                  </a:ext>
                </a:extLst>
              </p:cNvPr>
              <p:cNvSpPr/>
              <p:nvPr/>
            </p:nvSpPr>
            <p:spPr>
              <a:xfrm>
                <a:off x="3662659" y="4377232"/>
                <a:ext cx="25540" cy="24789"/>
              </a:xfrm>
              <a:custGeom>
                <a:avLst/>
                <a:gdLst>
                  <a:gd name="connsiteX0" fmla="*/ 25541 w 25540"/>
                  <a:gd name="connsiteY0" fmla="*/ 12395 h 24789"/>
                  <a:gd name="connsiteX1" fmla="*/ 12770 w 25540"/>
                  <a:gd name="connsiteY1" fmla="*/ 24790 h 24789"/>
                  <a:gd name="connsiteX2" fmla="*/ 0 w 25540"/>
                  <a:gd name="connsiteY2" fmla="*/ 12395 h 24789"/>
                  <a:gd name="connsiteX3" fmla="*/ 12770 w 25540"/>
                  <a:gd name="connsiteY3" fmla="*/ 0 h 24789"/>
                  <a:gd name="connsiteX4" fmla="*/ 25541 w 25540"/>
                  <a:gd name="connsiteY4" fmla="*/ 12395 h 24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40" h="24789">
                    <a:moveTo>
                      <a:pt x="25541" y="12395"/>
                    </a:moveTo>
                    <a:cubicBezTo>
                      <a:pt x="25541" y="19240"/>
                      <a:pt x="19823" y="24790"/>
                      <a:pt x="12770" y="24790"/>
                    </a:cubicBezTo>
                    <a:cubicBezTo>
                      <a:pt x="5717" y="24790"/>
                      <a:pt x="0" y="19240"/>
                      <a:pt x="0" y="12395"/>
                    </a:cubicBezTo>
                    <a:cubicBezTo>
                      <a:pt x="0" y="5549"/>
                      <a:pt x="5717" y="0"/>
                      <a:pt x="12770" y="0"/>
                    </a:cubicBezTo>
                    <a:cubicBezTo>
                      <a:pt x="19823" y="0"/>
                      <a:pt x="25541" y="5549"/>
                      <a:pt x="25541" y="12395"/>
                    </a:cubicBezTo>
                    <a:close/>
                  </a:path>
                </a:pathLst>
              </a:custGeom>
              <a:solidFill>
                <a:srgbClr val="FFC000"/>
              </a:solidFill>
              <a:ln w="6025" cap="flat">
                <a:solidFill>
                  <a:srgbClr val="FFC000"/>
                </a:solidFill>
                <a:custDash>
                  <a:ds d="39718" sp="19859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AE2B144-C12E-4EA8-BB36-2276DD253873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4A7B2882-B70D-4881-A890-C43797779B1A}"/>
              </a:ext>
            </a:extLst>
          </p:cNvPr>
          <p:cNvSpPr/>
          <p:nvPr/>
        </p:nvSpPr>
        <p:spPr>
          <a:xfrm rot="8201371">
            <a:off x="2313887" y="-2192642"/>
            <a:ext cx="8096342" cy="8211979"/>
          </a:xfrm>
          <a:prstGeom prst="arc">
            <a:avLst>
              <a:gd name="adj1" fmla="val 16233741"/>
              <a:gd name="adj2" fmla="val 21571602"/>
            </a:avLst>
          </a:prstGeom>
          <a:ln w="63500">
            <a:solidFill>
              <a:srgbClr val="326DE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7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6319374" y="972152"/>
            <a:ext cx="4620127" cy="5165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66AFC7-CA2D-4A76-97E2-82303067E665}"/>
              </a:ext>
            </a:extLst>
          </p:cNvPr>
          <p:cNvSpPr/>
          <p:nvPr/>
        </p:nvSpPr>
        <p:spPr>
          <a:xfrm>
            <a:off x="7132320" y="3842425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B653-F539-4905-9710-5AF10EB522CF}"/>
              </a:ext>
            </a:extLst>
          </p:cNvPr>
          <p:cNvSpPr txBox="1"/>
          <p:nvPr/>
        </p:nvSpPr>
        <p:spPr>
          <a:xfrm>
            <a:off x="7770587" y="2721650"/>
            <a:ext cx="19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Replica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l-PL" err="1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  <a:r>
              <a:rPr lang="pl-PL">
                <a:solidFill>
                  <a:schemeClr val="accent1">
                    <a:lumMod val="50000"/>
                    <a:alpha val="24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0</a:t>
            </a:r>
            <a:endParaRPr lang="en-GB">
              <a:solidFill>
                <a:schemeClr val="accent1">
                  <a:lumMod val="50000"/>
                  <a:alpha val="24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19A158-FB5B-4050-B0DD-B50CED38047F}"/>
              </a:ext>
            </a:extLst>
          </p:cNvPr>
          <p:cNvSpPr/>
          <p:nvPr/>
        </p:nvSpPr>
        <p:spPr>
          <a:xfrm>
            <a:off x="1039528" y="972152"/>
            <a:ext cx="4620127" cy="5165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CD538B-9DC2-4880-A750-8D28599784D7}"/>
              </a:ext>
            </a:extLst>
          </p:cNvPr>
          <p:cNvGrpSpPr/>
          <p:nvPr/>
        </p:nvGrpSpPr>
        <p:grpSpPr>
          <a:xfrm>
            <a:off x="364409" y="720203"/>
            <a:ext cx="1417244" cy="957529"/>
            <a:chOff x="6513124" y="3449830"/>
            <a:chExt cx="2216796" cy="14977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F96C24-9767-48E2-AB8C-043382FBC670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D9CE5106-FF10-4434-A654-E78D5F3F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62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FFD00ABE-DD77-4C8C-8EFD-5158FA5A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762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0E99C6-F96B-4BF5-9469-53ACD3959028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3BEC2A-6120-4290-8776-BE754C1F1AC0}"/>
              </a:ext>
            </a:extLst>
          </p:cNvPr>
          <p:cNvSpPr/>
          <p:nvPr/>
        </p:nvSpPr>
        <p:spPr>
          <a:xfrm>
            <a:off x="1710581" y="1583996"/>
            <a:ext cx="3278020" cy="394194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E0D119D-C4F4-476E-9F79-A8AAFD98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7604" y="5071009"/>
            <a:ext cx="403728" cy="39185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9D95AED-D79C-4C22-9418-38EF7C76F35D}"/>
              </a:ext>
            </a:extLst>
          </p:cNvPr>
          <p:cNvSpPr/>
          <p:nvPr/>
        </p:nvSpPr>
        <p:spPr>
          <a:xfrm>
            <a:off x="2041685" y="2095255"/>
            <a:ext cx="2612611" cy="304970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149981-6AF5-4E50-A08A-898776D63388}"/>
              </a:ext>
            </a:extLst>
          </p:cNvPr>
          <p:cNvGrpSpPr/>
          <p:nvPr/>
        </p:nvGrpSpPr>
        <p:grpSpPr>
          <a:xfrm>
            <a:off x="2486940" y="2748938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19D5072C-A5F4-41FF-AFA9-248415CAFB2A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B9DE6EC7-BCF8-4F78-8D72-1D82DD022B7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EF626D6-453A-4764-A110-D9A1745BBED7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77090743-FA19-42FD-B6D2-E694D085DDE2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ADAC76A-1035-4C14-AA21-453CDB32E816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C253C5-B5FF-44BF-93D6-8B763C4F5764}"/>
              </a:ext>
            </a:extLst>
          </p:cNvPr>
          <p:cNvSpPr txBox="1"/>
          <p:nvPr/>
        </p:nvSpPr>
        <p:spPr>
          <a:xfrm>
            <a:off x="3564301" y="1409966"/>
            <a:ext cx="19369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30E99F-9B24-4407-B102-A10402A1B2F5}"/>
              </a:ext>
            </a:extLst>
          </p:cNvPr>
          <p:cNvSpPr txBox="1"/>
          <p:nvPr/>
        </p:nvSpPr>
        <p:spPr>
          <a:xfrm>
            <a:off x="3388384" y="1879263"/>
            <a:ext cx="2112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network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0867CC9-F420-40B8-9A39-E508E732F1F2}"/>
              </a:ext>
            </a:extLst>
          </p:cNvPr>
          <p:cNvGrpSpPr/>
          <p:nvPr/>
        </p:nvGrpSpPr>
        <p:grpSpPr>
          <a:xfrm>
            <a:off x="1835235" y="4937581"/>
            <a:ext cx="404521" cy="380977"/>
            <a:chOff x="2283389" y="6163287"/>
            <a:chExt cx="404521" cy="380977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5D3665-046D-450D-870D-5C77188D3322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768E4A-1D23-4EAB-A294-5413C31E0FE9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B41E7570-3BB0-488A-97C3-5B2B4987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EDD8A41-0BE1-4375-8685-98CCDC256928}"/>
              </a:ext>
            </a:extLst>
          </p:cNvPr>
          <p:cNvSpPr txBox="1"/>
          <p:nvPr/>
        </p:nvSpPr>
        <p:spPr>
          <a:xfrm>
            <a:off x="3021051" y="2636017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</a:t>
            </a:r>
            <a:r>
              <a:rPr lang="pl-PL" err="1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1BCEBC38-0584-409E-9ACF-598D7E0A385F}"/>
              </a:ext>
            </a:extLst>
          </p:cNvPr>
          <p:cNvSpPr/>
          <p:nvPr/>
        </p:nvSpPr>
        <p:spPr>
          <a:xfrm rot="5400000">
            <a:off x="6195496" y="2596502"/>
            <a:ext cx="1306641" cy="3720431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E575A64-50B1-4604-82DB-427ACE09065C}"/>
              </a:ext>
            </a:extLst>
          </p:cNvPr>
          <p:cNvGrpSpPr/>
          <p:nvPr/>
        </p:nvGrpSpPr>
        <p:grpSpPr>
          <a:xfrm>
            <a:off x="2486940" y="3857192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89" name="Rectangle 21">
              <a:extLst>
                <a:ext uri="{FF2B5EF4-FFF2-40B4-BE49-F238E27FC236}">
                  <a16:creationId xmlns:a16="http://schemas.microsoft.com/office/drawing/2014/main" id="{265354CA-2320-4828-A3E9-8D0567F99BD1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22">
              <a:extLst>
                <a:ext uri="{FF2B5EF4-FFF2-40B4-BE49-F238E27FC236}">
                  <a16:creationId xmlns:a16="http://schemas.microsoft.com/office/drawing/2014/main" id="{6334DB13-BE6D-4094-976F-515A677195A3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25">
              <a:extLst>
                <a:ext uri="{FF2B5EF4-FFF2-40B4-BE49-F238E27FC236}">
                  <a16:creationId xmlns:a16="http://schemas.microsoft.com/office/drawing/2014/main" id="{C385A931-94C8-44EC-852D-069652C83CD3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26">
              <a:extLst>
                <a:ext uri="{FF2B5EF4-FFF2-40B4-BE49-F238E27FC236}">
                  <a16:creationId xmlns:a16="http://schemas.microsoft.com/office/drawing/2014/main" id="{049104F3-45F2-4F35-BF35-0377D36E4087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27">
              <a:extLst>
                <a:ext uri="{FF2B5EF4-FFF2-40B4-BE49-F238E27FC236}">
                  <a16:creationId xmlns:a16="http://schemas.microsoft.com/office/drawing/2014/main" id="{389D9B97-7C6F-4A39-B63B-388B8F32BA8F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50E5904-5962-4D54-96C3-8DFE94BAF5E7}"/>
              </a:ext>
            </a:extLst>
          </p:cNvPr>
          <p:cNvSpPr txBox="1"/>
          <p:nvPr/>
        </p:nvSpPr>
        <p:spPr>
          <a:xfrm>
            <a:off x="2892936" y="3753063"/>
            <a:ext cx="17613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container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ABC5171-1F0D-4068-996E-6271EF37D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2213244"/>
            <a:ext cx="414060" cy="4018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5E8E84-174B-4BF4-9253-43E278511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2203910"/>
            <a:ext cx="423678" cy="41121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FCDE7B1-662B-43CB-8520-204529D8D4B9}"/>
              </a:ext>
            </a:extLst>
          </p:cNvPr>
          <p:cNvSpPr txBox="1"/>
          <p:nvPr/>
        </p:nvSpPr>
        <p:spPr>
          <a:xfrm>
            <a:off x="8820860" y="3974530"/>
            <a:ext cx="1290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T9S Proxy</a:t>
            </a:r>
            <a:endParaRPr lang="en-GB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CE8D75E-79BB-4F91-A47F-57CC627A9A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1904112"/>
            <a:ext cx="696736" cy="6762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12CF4B-DA7A-4ED1-849E-63690685617E}"/>
              </a:ext>
            </a:extLst>
          </p:cNvPr>
          <p:cNvSpPr/>
          <p:nvPr/>
        </p:nvSpPr>
        <p:spPr>
          <a:xfrm>
            <a:off x="7113253" y="1677732"/>
            <a:ext cx="3169631" cy="149077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058FB19-B77C-4381-A2D2-1968C172E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570" y="4492269"/>
            <a:ext cx="414060" cy="401883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73DB7FFA-8384-421E-9FDD-3F2CE2714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4937" y="4482935"/>
            <a:ext cx="423678" cy="41121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8DE1939-48ED-4074-931E-3046B76B6996}"/>
              </a:ext>
            </a:extLst>
          </p:cNvPr>
          <p:cNvSpPr txBox="1"/>
          <p:nvPr/>
        </p:nvSpPr>
        <p:spPr>
          <a:xfrm>
            <a:off x="9567114" y="499064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407126-D347-48D2-8221-54C44A0C7E7C}"/>
              </a:ext>
            </a:extLst>
          </p:cNvPr>
          <p:cNvGrpSpPr/>
          <p:nvPr/>
        </p:nvGrpSpPr>
        <p:grpSpPr>
          <a:xfrm>
            <a:off x="10579257" y="621804"/>
            <a:ext cx="720488" cy="700696"/>
            <a:chOff x="6657998" y="2463688"/>
            <a:chExt cx="288925" cy="280988"/>
          </a:xfrm>
        </p:grpSpPr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A4BF13F2-673D-4CC5-A1EB-6D8F1677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B189823E-98B6-42A2-B5EA-7BE9F5707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C9808F3-7427-412C-BDE1-C478559FC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B5471E-4666-4241-BA4A-642597F51AD3}"/>
              </a:ext>
            </a:extLst>
          </p:cNvPr>
          <p:cNvGrpSpPr/>
          <p:nvPr/>
        </p:nvGrpSpPr>
        <p:grpSpPr>
          <a:xfrm>
            <a:off x="1508320" y="5322465"/>
            <a:ext cx="404521" cy="380977"/>
            <a:chOff x="2283389" y="6163287"/>
            <a:chExt cx="404521" cy="3809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761AA83-D3D1-4CBE-8684-A3507B58A307}"/>
                </a:ext>
              </a:extLst>
            </p:cNvPr>
            <p:cNvSpPr/>
            <p:nvPr/>
          </p:nvSpPr>
          <p:spPr>
            <a:xfrm>
              <a:off x="2294046" y="6173338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68794B9-049D-46EE-8926-0C80A91CC8AF}"/>
                </a:ext>
              </a:extLst>
            </p:cNvPr>
            <p:cNvSpPr/>
            <p:nvPr/>
          </p:nvSpPr>
          <p:spPr>
            <a:xfrm>
              <a:off x="2283389" y="6163287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EFBD94C4-B3FE-40D2-B332-93935E8FC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55" y="6197928"/>
              <a:ext cx="336290" cy="33629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4E3CC89-ADD4-422B-A06D-7403BA994A0B}"/>
              </a:ext>
            </a:extLst>
          </p:cNvPr>
          <p:cNvGrpSpPr/>
          <p:nvPr/>
        </p:nvGrpSpPr>
        <p:grpSpPr>
          <a:xfrm>
            <a:off x="6957602" y="2972575"/>
            <a:ext cx="404521" cy="380977"/>
            <a:chOff x="6957602" y="2972575"/>
            <a:chExt cx="404521" cy="380977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EAE1477-22C0-4FDB-80F0-194E63C1C002}"/>
                </a:ext>
              </a:extLst>
            </p:cNvPr>
            <p:cNvSpPr/>
            <p:nvPr/>
          </p:nvSpPr>
          <p:spPr>
            <a:xfrm>
              <a:off x="6968259" y="2982626"/>
              <a:ext cx="383202" cy="360884"/>
            </a:xfrm>
            <a:custGeom>
              <a:avLst/>
              <a:gdLst>
                <a:gd name="connsiteX0" fmla="*/ 190273 w 383202"/>
                <a:gd name="connsiteY0" fmla="*/ 32 h 360884"/>
                <a:gd name="connsiteX1" fmla="*/ 180510 w 383202"/>
                <a:gd name="connsiteY1" fmla="*/ 2430 h 360884"/>
                <a:gd name="connsiteX2" fmla="*/ 47290 w 383202"/>
                <a:gd name="connsiteY2" fmla="*/ 64212 h 360884"/>
                <a:gd name="connsiteX3" fmla="*/ 33506 w 383202"/>
                <a:gd name="connsiteY3" fmla="*/ 80847 h 360884"/>
                <a:gd name="connsiteX4" fmla="*/ 641 w 383202"/>
                <a:gd name="connsiteY4" fmla="*/ 219625 h 360884"/>
                <a:gd name="connsiteX5" fmla="*/ 4099 w 383202"/>
                <a:gd name="connsiteY5" fmla="*/ 238427 h 360884"/>
                <a:gd name="connsiteX6" fmla="*/ 5546 w 383202"/>
                <a:gd name="connsiteY6" fmla="*/ 240378 h 360884"/>
                <a:gd name="connsiteX7" fmla="*/ 97756 w 383202"/>
                <a:gd name="connsiteY7" fmla="*/ 351656 h 360884"/>
                <a:gd name="connsiteX8" fmla="*/ 117674 w 383202"/>
                <a:gd name="connsiteY8" fmla="*/ 360884 h 360884"/>
                <a:gd name="connsiteX9" fmla="*/ 265546 w 383202"/>
                <a:gd name="connsiteY9" fmla="*/ 360851 h 360884"/>
                <a:gd name="connsiteX10" fmla="*/ 285464 w 383202"/>
                <a:gd name="connsiteY10" fmla="*/ 351638 h 360884"/>
                <a:gd name="connsiteX11" fmla="*/ 377640 w 383202"/>
                <a:gd name="connsiteY11" fmla="*/ 240347 h 360884"/>
                <a:gd name="connsiteX12" fmla="*/ 382564 w 383202"/>
                <a:gd name="connsiteY12" fmla="*/ 219592 h 360884"/>
                <a:gd name="connsiteX13" fmla="*/ 349646 w 383202"/>
                <a:gd name="connsiteY13" fmla="*/ 80815 h 360884"/>
                <a:gd name="connsiteX14" fmla="*/ 335862 w 383202"/>
                <a:gd name="connsiteY14" fmla="*/ 64178 h 360884"/>
                <a:gd name="connsiteX15" fmla="*/ 202625 w 383202"/>
                <a:gd name="connsiteY15" fmla="*/ 2430 h 360884"/>
                <a:gd name="connsiteX16" fmla="*/ 190273 w 383202"/>
                <a:gd name="connsiteY16" fmla="*/ 32 h 3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3202" h="360884">
                  <a:moveTo>
                    <a:pt x="190273" y="32"/>
                  </a:moveTo>
                  <a:cubicBezTo>
                    <a:pt x="186885" y="197"/>
                    <a:pt x="183566" y="1013"/>
                    <a:pt x="180510" y="2430"/>
                  </a:cubicBezTo>
                  <a:lnTo>
                    <a:pt x="47290" y="64212"/>
                  </a:lnTo>
                  <a:cubicBezTo>
                    <a:pt x="40306" y="67449"/>
                    <a:pt x="35232" y="73572"/>
                    <a:pt x="33506" y="80847"/>
                  </a:cubicBezTo>
                  <a:lnTo>
                    <a:pt x="641" y="219625"/>
                  </a:lnTo>
                  <a:cubicBezTo>
                    <a:pt x="-893" y="226085"/>
                    <a:pt x="354" y="232868"/>
                    <a:pt x="4099" y="238427"/>
                  </a:cubicBezTo>
                  <a:cubicBezTo>
                    <a:pt x="4547" y="239101"/>
                    <a:pt x="5032" y="239753"/>
                    <a:pt x="5546" y="240378"/>
                  </a:cubicBezTo>
                  <a:lnTo>
                    <a:pt x="97756" y="351656"/>
                  </a:lnTo>
                  <a:cubicBezTo>
                    <a:pt x="102591" y="357488"/>
                    <a:pt x="109923" y="360884"/>
                    <a:pt x="117674" y="360884"/>
                  </a:cubicBezTo>
                  <a:lnTo>
                    <a:pt x="265546" y="360851"/>
                  </a:lnTo>
                  <a:cubicBezTo>
                    <a:pt x="273295" y="360856"/>
                    <a:pt x="280626" y="357466"/>
                    <a:pt x="285464" y="351638"/>
                  </a:cubicBezTo>
                  <a:lnTo>
                    <a:pt x="377640" y="240347"/>
                  </a:lnTo>
                  <a:cubicBezTo>
                    <a:pt x="382477" y="234510"/>
                    <a:pt x="384289" y="226872"/>
                    <a:pt x="382564" y="219592"/>
                  </a:cubicBezTo>
                  <a:lnTo>
                    <a:pt x="349646" y="80815"/>
                  </a:lnTo>
                  <a:cubicBezTo>
                    <a:pt x="347920" y="73539"/>
                    <a:pt x="342847" y="67416"/>
                    <a:pt x="335862" y="64178"/>
                  </a:cubicBezTo>
                  <a:lnTo>
                    <a:pt x="202625" y="2430"/>
                  </a:lnTo>
                  <a:cubicBezTo>
                    <a:pt x="198781" y="647"/>
                    <a:pt x="194534" y="-177"/>
                    <a:pt x="190273" y="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99DBD1-E93F-40B2-A608-02C95135B5D4}"/>
                </a:ext>
              </a:extLst>
            </p:cNvPr>
            <p:cNvSpPr/>
            <p:nvPr/>
          </p:nvSpPr>
          <p:spPr>
            <a:xfrm>
              <a:off x="6957602" y="2972575"/>
              <a:ext cx="404521" cy="380977"/>
            </a:xfrm>
            <a:custGeom>
              <a:avLst/>
              <a:gdLst>
                <a:gd name="connsiteX0" fmla="*/ 200858 w 404521"/>
                <a:gd name="connsiteY0" fmla="*/ 34 h 380977"/>
                <a:gd name="connsiteX1" fmla="*/ 190567 w 404521"/>
                <a:gd name="connsiteY1" fmla="*/ 2581 h 380977"/>
                <a:gd name="connsiteX2" fmla="*/ 49918 w 404521"/>
                <a:gd name="connsiteY2" fmla="*/ 67786 h 380977"/>
                <a:gd name="connsiteX3" fmla="*/ 35368 w 404521"/>
                <a:gd name="connsiteY3" fmla="*/ 85348 h 380977"/>
                <a:gd name="connsiteX4" fmla="*/ 679 w 404521"/>
                <a:gd name="connsiteY4" fmla="*/ 231848 h 380977"/>
                <a:gd name="connsiteX5" fmla="*/ 4325 w 404521"/>
                <a:gd name="connsiteY5" fmla="*/ 251708 h 380977"/>
                <a:gd name="connsiteX6" fmla="*/ 5857 w 404521"/>
                <a:gd name="connsiteY6" fmla="*/ 253759 h 380977"/>
                <a:gd name="connsiteX7" fmla="*/ 103196 w 404521"/>
                <a:gd name="connsiteY7" fmla="*/ 371238 h 380977"/>
                <a:gd name="connsiteX8" fmla="*/ 124222 w 404521"/>
                <a:gd name="connsiteY8" fmla="*/ 380977 h 380977"/>
                <a:gd name="connsiteX9" fmla="*/ 280323 w 404521"/>
                <a:gd name="connsiteY9" fmla="*/ 380944 h 380977"/>
                <a:gd name="connsiteX10" fmla="*/ 301348 w 404521"/>
                <a:gd name="connsiteY10" fmla="*/ 371220 h 380977"/>
                <a:gd name="connsiteX11" fmla="*/ 398652 w 404521"/>
                <a:gd name="connsiteY11" fmla="*/ 253726 h 380977"/>
                <a:gd name="connsiteX12" fmla="*/ 403849 w 404521"/>
                <a:gd name="connsiteY12" fmla="*/ 231831 h 380977"/>
                <a:gd name="connsiteX13" fmla="*/ 369108 w 404521"/>
                <a:gd name="connsiteY13" fmla="*/ 85315 h 380977"/>
                <a:gd name="connsiteX14" fmla="*/ 354558 w 404521"/>
                <a:gd name="connsiteY14" fmla="*/ 67769 h 380977"/>
                <a:gd name="connsiteX15" fmla="*/ 213909 w 404521"/>
                <a:gd name="connsiteY15" fmla="*/ 2564 h 380977"/>
                <a:gd name="connsiteX16" fmla="*/ 200858 w 404521"/>
                <a:gd name="connsiteY16" fmla="*/ 34 h 380977"/>
                <a:gd name="connsiteX17" fmla="*/ 200926 w 404521"/>
                <a:gd name="connsiteY17" fmla="*/ 10089 h 380977"/>
                <a:gd name="connsiteX18" fmla="*/ 213279 w 404521"/>
                <a:gd name="connsiteY18" fmla="*/ 12486 h 380977"/>
                <a:gd name="connsiteX19" fmla="*/ 346516 w 404521"/>
                <a:gd name="connsiteY19" fmla="*/ 74235 h 380977"/>
                <a:gd name="connsiteX20" fmla="*/ 360300 w 404521"/>
                <a:gd name="connsiteY20" fmla="*/ 90871 h 380977"/>
                <a:gd name="connsiteX21" fmla="*/ 393217 w 404521"/>
                <a:gd name="connsiteY21" fmla="*/ 229650 h 380977"/>
                <a:gd name="connsiteX22" fmla="*/ 388293 w 404521"/>
                <a:gd name="connsiteY22" fmla="*/ 250403 h 380977"/>
                <a:gd name="connsiteX23" fmla="*/ 296118 w 404521"/>
                <a:gd name="connsiteY23" fmla="*/ 361696 h 380977"/>
                <a:gd name="connsiteX24" fmla="*/ 276200 w 404521"/>
                <a:gd name="connsiteY24" fmla="*/ 370907 h 380977"/>
                <a:gd name="connsiteX25" fmla="*/ 128329 w 404521"/>
                <a:gd name="connsiteY25" fmla="*/ 370940 h 380977"/>
                <a:gd name="connsiteX26" fmla="*/ 108411 w 404521"/>
                <a:gd name="connsiteY26" fmla="*/ 361714 h 380977"/>
                <a:gd name="connsiteX27" fmla="*/ 16201 w 404521"/>
                <a:gd name="connsiteY27" fmla="*/ 250436 h 380977"/>
                <a:gd name="connsiteX28" fmla="*/ 14753 w 404521"/>
                <a:gd name="connsiteY28" fmla="*/ 248485 h 380977"/>
                <a:gd name="connsiteX29" fmla="*/ 11293 w 404521"/>
                <a:gd name="connsiteY29" fmla="*/ 229683 h 380977"/>
                <a:gd name="connsiteX30" fmla="*/ 44159 w 404521"/>
                <a:gd name="connsiteY30" fmla="*/ 90905 h 380977"/>
                <a:gd name="connsiteX31" fmla="*/ 57944 w 404521"/>
                <a:gd name="connsiteY31" fmla="*/ 74268 h 380977"/>
                <a:gd name="connsiteX32" fmla="*/ 191164 w 404521"/>
                <a:gd name="connsiteY32" fmla="*/ 12486 h 380977"/>
                <a:gd name="connsiteX33" fmla="*/ 200926 w 404521"/>
                <a:gd name="connsiteY33" fmla="*/ 10089 h 38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04521" h="380977">
                  <a:moveTo>
                    <a:pt x="200858" y="34"/>
                  </a:moveTo>
                  <a:cubicBezTo>
                    <a:pt x="197286" y="216"/>
                    <a:pt x="193788" y="1081"/>
                    <a:pt x="190567" y="2581"/>
                  </a:cubicBezTo>
                  <a:lnTo>
                    <a:pt x="49918" y="67786"/>
                  </a:lnTo>
                  <a:cubicBezTo>
                    <a:pt x="42545" y="71204"/>
                    <a:pt x="37191" y="77668"/>
                    <a:pt x="35368" y="85348"/>
                  </a:cubicBezTo>
                  <a:lnTo>
                    <a:pt x="679" y="231848"/>
                  </a:lnTo>
                  <a:cubicBezTo>
                    <a:pt x="-944" y="238671"/>
                    <a:pt x="371" y="245836"/>
                    <a:pt x="4325" y="251708"/>
                  </a:cubicBezTo>
                  <a:cubicBezTo>
                    <a:pt x="4801" y="252415"/>
                    <a:pt x="5313" y="253100"/>
                    <a:pt x="5857" y="253759"/>
                  </a:cubicBezTo>
                  <a:lnTo>
                    <a:pt x="103196" y="371238"/>
                  </a:lnTo>
                  <a:cubicBezTo>
                    <a:pt x="108301" y="377393"/>
                    <a:pt x="116039" y="380979"/>
                    <a:pt x="124222" y="380977"/>
                  </a:cubicBezTo>
                  <a:lnTo>
                    <a:pt x="280323" y="380944"/>
                  </a:lnTo>
                  <a:cubicBezTo>
                    <a:pt x="288503" y="380951"/>
                    <a:pt x="296241" y="377371"/>
                    <a:pt x="301348" y="371220"/>
                  </a:cubicBezTo>
                  <a:lnTo>
                    <a:pt x="398652" y="253726"/>
                  </a:lnTo>
                  <a:cubicBezTo>
                    <a:pt x="403754" y="247568"/>
                    <a:pt x="405667" y="239510"/>
                    <a:pt x="403849" y="231831"/>
                  </a:cubicBezTo>
                  <a:lnTo>
                    <a:pt x="369108" y="85315"/>
                  </a:lnTo>
                  <a:cubicBezTo>
                    <a:pt x="367282" y="77641"/>
                    <a:pt x="361927" y="71184"/>
                    <a:pt x="354558" y="67769"/>
                  </a:cubicBezTo>
                  <a:lnTo>
                    <a:pt x="213909" y="2564"/>
                  </a:lnTo>
                  <a:cubicBezTo>
                    <a:pt x="209848" y="681"/>
                    <a:pt x="205360" y="-189"/>
                    <a:pt x="200858" y="34"/>
                  </a:cubicBezTo>
                  <a:close/>
                  <a:moveTo>
                    <a:pt x="200926" y="10089"/>
                  </a:moveTo>
                  <a:cubicBezTo>
                    <a:pt x="205187" y="9879"/>
                    <a:pt x="209435" y="10704"/>
                    <a:pt x="213279" y="12486"/>
                  </a:cubicBezTo>
                  <a:lnTo>
                    <a:pt x="346516" y="74235"/>
                  </a:lnTo>
                  <a:cubicBezTo>
                    <a:pt x="353501" y="77473"/>
                    <a:pt x="358574" y="83596"/>
                    <a:pt x="360300" y="90871"/>
                  </a:cubicBezTo>
                  <a:lnTo>
                    <a:pt x="393217" y="229650"/>
                  </a:lnTo>
                  <a:cubicBezTo>
                    <a:pt x="394943" y="236928"/>
                    <a:pt x="393131" y="244568"/>
                    <a:pt x="388293" y="250403"/>
                  </a:cubicBezTo>
                  <a:lnTo>
                    <a:pt x="296118" y="361696"/>
                  </a:lnTo>
                  <a:cubicBezTo>
                    <a:pt x="291279" y="367522"/>
                    <a:pt x="283949" y="370913"/>
                    <a:pt x="276200" y="370907"/>
                  </a:cubicBezTo>
                  <a:lnTo>
                    <a:pt x="128329" y="370940"/>
                  </a:lnTo>
                  <a:cubicBezTo>
                    <a:pt x="120575" y="370942"/>
                    <a:pt x="113246" y="367546"/>
                    <a:pt x="108411" y="361714"/>
                  </a:cubicBezTo>
                  <a:lnTo>
                    <a:pt x="16201" y="250436"/>
                  </a:lnTo>
                  <a:cubicBezTo>
                    <a:pt x="15684" y="249808"/>
                    <a:pt x="15202" y="249157"/>
                    <a:pt x="14753" y="248485"/>
                  </a:cubicBezTo>
                  <a:cubicBezTo>
                    <a:pt x="11009" y="242924"/>
                    <a:pt x="9761" y="236141"/>
                    <a:pt x="11293" y="229683"/>
                  </a:cubicBezTo>
                  <a:lnTo>
                    <a:pt x="44159" y="90905"/>
                  </a:lnTo>
                  <a:cubicBezTo>
                    <a:pt x="45887" y="83629"/>
                    <a:pt x="50958" y="77506"/>
                    <a:pt x="57944" y="74268"/>
                  </a:cubicBezTo>
                  <a:lnTo>
                    <a:pt x="191164" y="12486"/>
                  </a:lnTo>
                  <a:cubicBezTo>
                    <a:pt x="194220" y="11070"/>
                    <a:pt x="197539" y="10254"/>
                    <a:pt x="200926" y="1008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9" name="Graphic 69">
              <a:extLst>
                <a:ext uri="{FF2B5EF4-FFF2-40B4-BE49-F238E27FC236}">
                  <a16:creationId xmlns:a16="http://schemas.microsoft.com/office/drawing/2014/main" id="{C1ED047A-8539-4B8E-8148-E83DDF946496}"/>
                </a:ext>
              </a:extLst>
            </p:cNvPr>
            <p:cNvGrpSpPr/>
            <p:nvPr/>
          </p:nvGrpSpPr>
          <p:grpSpPr>
            <a:xfrm>
              <a:off x="7045582" y="3066275"/>
              <a:ext cx="228562" cy="193576"/>
              <a:chOff x="7045582" y="3066275"/>
              <a:chExt cx="228562" cy="193576"/>
            </a:xfrm>
            <a:solidFill>
              <a:srgbClr val="FFFFFF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127AC79-08EC-4780-92BB-2972A5326672}"/>
                  </a:ext>
                </a:extLst>
              </p:cNvPr>
              <p:cNvSpPr/>
              <p:nvPr/>
            </p:nvSpPr>
            <p:spPr>
              <a:xfrm>
                <a:off x="7045582" y="3066275"/>
                <a:ext cx="199231" cy="193576"/>
              </a:xfrm>
              <a:custGeom>
                <a:avLst/>
                <a:gdLst>
                  <a:gd name="connsiteX0" fmla="*/ 104434 w 199231"/>
                  <a:gd name="connsiteY0" fmla="*/ 193466 h 193576"/>
                  <a:gd name="connsiteX1" fmla="*/ 104434 w 199231"/>
                  <a:gd name="connsiteY1" fmla="*/ 193466 h 193576"/>
                  <a:gd name="connsiteX2" fmla="*/ 143 w 199231"/>
                  <a:gd name="connsiteY2" fmla="*/ 101921 h 193576"/>
                  <a:gd name="connsiteX3" fmla="*/ 93857 w 199231"/>
                  <a:gd name="connsiteY3" fmla="*/ 170 h 193576"/>
                  <a:gd name="connsiteX4" fmla="*/ 199231 w 199231"/>
                  <a:gd name="connsiteY4" fmla="*/ 90538 h 193576"/>
                  <a:gd name="connsiteX5" fmla="*/ 159821 w 199231"/>
                  <a:gd name="connsiteY5" fmla="*/ 93013 h 193576"/>
                  <a:gd name="connsiteX6" fmla="*/ 96179 w 199231"/>
                  <a:gd name="connsiteY6" fmla="*/ 38435 h 193576"/>
                  <a:gd name="connsiteX7" fmla="*/ 39580 w 199231"/>
                  <a:gd name="connsiteY7" fmla="*/ 99889 h 193576"/>
                  <a:gd name="connsiteX8" fmla="*/ 102568 w 199231"/>
                  <a:gd name="connsiteY8" fmla="*/ 155177 h 19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31" h="193576">
                    <a:moveTo>
                      <a:pt x="104434" y="193466"/>
                    </a:moveTo>
                    <a:lnTo>
                      <a:pt x="104434" y="193466"/>
                    </a:lnTo>
                    <a:cubicBezTo>
                      <a:pt x="49646" y="195983"/>
                      <a:pt x="3051" y="155082"/>
                      <a:pt x="143" y="101921"/>
                    </a:cubicBezTo>
                    <a:cubicBezTo>
                      <a:pt x="-2766" y="48762"/>
                      <a:pt x="39104" y="3301"/>
                      <a:pt x="93857" y="170"/>
                    </a:cubicBezTo>
                    <a:cubicBezTo>
                      <a:pt x="148611" y="-2960"/>
                      <a:pt x="195690" y="37414"/>
                      <a:pt x="199231" y="90538"/>
                    </a:cubicBezTo>
                    <a:lnTo>
                      <a:pt x="159821" y="93013"/>
                    </a:lnTo>
                    <a:cubicBezTo>
                      <a:pt x="157681" y="60929"/>
                      <a:pt x="129247" y="36544"/>
                      <a:pt x="96179" y="38435"/>
                    </a:cubicBezTo>
                    <a:cubicBezTo>
                      <a:pt x="63111" y="40326"/>
                      <a:pt x="37823" y="67782"/>
                      <a:pt x="39580" y="99889"/>
                    </a:cubicBezTo>
                    <a:cubicBezTo>
                      <a:pt x="41336" y="131995"/>
                      <a:pt x="69478" y="156697"/>
                      <a:pt x="102568" y="1551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93F54DF-2850-48FB-959D-7409A339CA07}"/>
                  </a:ext>
                </a:extLst>
              </p:cNvPr>
              <p:cNvSpPr/>
              <p:nvPr/>
            </p:nvSpPr>
            <p:spPr>
              <a:xfrm>
                <a:off x="7170438" y="3156927"/>
                <a:ext cx="103706" cy="74463"/>
              </a:xfrm>
              <a:custGeom>
                <a:avLst/>
                <a:gdLst>
                  <a:gd name="connsiteX0" fmla="*/ 0 w 103706"/>
                  <a:gd name="connsiteY0" fmla="*/ 0 h 74463"/>
                  <a:gd name="connsiteX1" fmla="*/ 31343 w 103706"/>
                  <a:gd name="connsiteY1" fmla="*/ 74463 h 74463"/>
                  <a:gd name="connsiteX2" fmla="*/ 103707 w 103706"/>
                  <a:gd name="connsiteY2" fmla="*/ 0 h 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06" h="74463">
                    <a:moveTo>
                      <a:pt x="0" y="0"/>
                    </a:moveTo>
                    <a:lnTo>
                      <a:pt x="31343" y="74463"/>
                    </a:lnTo>
                    <a:lnTo>
                      <a:pt x="1037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588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98808E2-FF9C-448E-9C7A-7426D8396F6E}"/>
              </a:ext>
            </a:extLst>
          </p:cNvPr>
          <p:cNvSpPr txBox="1"/>
          <p:nvPr/>
        </p:nvSpPr>
        <p:spPr>
          <a:xfrm>
            <a:off x="9569915" y="2815898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9C719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9C719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69005C61-BFCF-4106-A1AE-4CE7C304806D}"/>
              </a:ext>
            </a:extLst>
          </p:cNvPr>
          <p:cNvSpPr/>
          <p:nvPr/>
        </p:nvSpPr>
        <p:spPr>
          <a:xfrm flipH="1">
            <a:off x="3954662" y="4533518"/>
            <a:ext cx="4675571" cy="383695"/>
          </a:xfrm>
          <a:custGeom>
            <a:avLst/>
            <a:gdLst>
              <a:gd name="connsiteX0" fmla="*/ 0 w 2111608"/>
              <a:gd name="connsiteY0" fmla="*/ 0 h 1252880"/>
              <a:gd name="connsiteX1" fmla="*/ 2111608 w 2111608"/>
              <a:gd name="connsiteY1" fmla="*/ 0 h 1252880"/>
              <a:gd name="connsiteX2" fmla="*/ 2111608 w 2111608"/>
              <a:gd name="connsiteY2" fmla="*/ 1252880 h 1252880"/>
              <a:gd name="connsiteX3" fmla="*/ 0 w 2111608"/>
              <a:gd name="connsiteY3" fmla="*/ 1252880 h 1252880"/>
              <a:gd name="connsiteX4" fmla="*/ 0 w 2111608"/>
              <a:gd name="connsiteY4" fmla="*/ 0 h 1252880"/>
              <a:gd name="connsiteX0" fmla="*/ 12700 w 2111608"/>
              <a:gd name="connsiteY0" fmla="*/ 0 h 1506880"/>
              <a:gd name="connsiteX1" fmla="*/ 2111608 w 2111608"/>
              <a:gd name="connsiteY1" fmla="*/ 254000 h 1506880"/>
              <a:gd name="connsiteX2" fmla="*/ 2111608 w 2111608"/>
              <a:gd name="connsiteY2" fmla="*/ 1506880 h 1506880"/>
              <a:gd name="connsiteX3" fmla="*/ 0 w 2111608"/>
              <a:gd name="connsiteY3" fmla="*/ 1506880 h 1506880"/>
              <a:gd name="connsiteX4" fmla="*/ 12700 w 2111608"/>
              <a:gd name="connsiteY4" fmla="*/ 0 h 1506880"/>
              <a:gd name="connsiteX0" fmla="*/ 2540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25400 w 2124308"/>
              <a:gd name="connsiteY4" fmla="*/ 0 h 1506880"/>
              <a:gd name="connsiteX0" fmla="*/ 0 w 2124308"/>
              <a:gd name="connsiteY0" fmla="*/ 0 h 1506880"/>
              <a:gd name="connsiteX1" fmla="*/ 2124308 w 2124308"/>
              <a:gd name="connsiteY1" fmla="*/ 254000 h 1506880"/>
              <a:gd name="connsiteX2" fmla="*/ 2124308 w 2124308"/>
              <a:gd name="connsiteY2" fmla="*/ 1506880 h 1506880"/>
              <a:gd name="connsiteX3" fmla="*/ 0 w 2124308"/>
              <a:gd name="connsiteY3" fmla="*/ 1265580 h 1506880"/>
              <a:gd name="connsiteX4" fmla="*/ 0 w 2124308"/>
              <a:gd name="connsiteY4" fmla="*/ 0 h 1506880"/>
              <a:gd name="connsiteX0" fmla="*/ 7870 w 2124308"/>
              <a:gd name="connsiteY0" fmla="*/ 0 h 2393967"/>
              <a:gd name="connsiteX1" fmla="*/ 2124308 w 2124308"/>
              <a:gd name="connsiteY1" fmla="*/ 1141087 h 2393967"/>
              <a:gd name="connsiteX2" fmla="*/ 2124308 w 2124308"/>
              <a:gd name="connsiteY2" fmla="*/ 2393967 h 2393967"/>
              <a:gd name="connsiteX3" fmla="*/ 0 w 2124308"/>
              <a:gd name="connsiteY3" fmla="*/ 2152667 h 2393967"/>
              <a:gd name="connsiteX4" fmla="*/ 7870 w 2124308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354288 h 2393967"/>
              <a:gd name="connsiteX4" fmla="*/ 23611 w 2140049"/>
              <a:gd name="connsiteY4" fmla="*/ 0 h 2393967"/>
              <a:gd name="connsiteX0" fmla="*/ 23611 w 2140049"/>
              <a:gd name="connsiteY0" fmla="*/ 0 h 2393967"/>
              <a:gd name="connsiteX1" fmla="*/ 2140049 w 2140049"/>
              <a:gd name="connsiteY1" fmla="*/ 1141087 h 2393967"/>
              <a:gd name="connsiteX2" fmla="*/ 2140049 w 2140049"/>
              <a:gd name="connsiteY2" fmla="*/ 2393967 h 2393967"/>
              <a:gd name="connsiteX3" fmla="*/ 0 w 2140049"/>
              <a:gd name="connsiteY3" fmla="*/ 1147302 h 2393967"/>
              <a:gd name="connsiteX4" fmla="*/ 23611 w 214004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65580 h 2393967"/>
              <a:gd name="connsiteX4" fmla="*/ 31481 w 2147919"/>
              <a:gd name="connsiteY4" fmla="*/ 0 h 2393967"/>
              <a:gd name="connsiteX0" fmla="*/ 3148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31481 w 2147919"/>
              <a:gd name="connsiteY4" fmla="*/ 0 h 2393967"/>
              <a:gd name="connsiteX0" fmla="*/ 15741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15741 w 2147919"/>
              <a:gd name="connsiteY4" fmla="*/ 0 h 2393967"/>
              <a:gd name="connsiteX0" fmla="*/ 477 w 2152305"/>
              <a:gd name="connsiteY0" fmla="*/ 0 h 2264485"/>
              <a:gd name="connsiteX1" fmla="*/ 2152305 w 2152305"/>
              <a:gd name="connsiteY1" fmla="*/ 1011605 h 2264485"/>
              <a:gd name="connsiteX2" fmla="*/ 2152305 w 2152305"/>
              <a:gd name="connsiteY2" fmla="*/ 2264485 h 2264485"/>
              <a:gd name="connsiteX3" fmla="*/ 4386 w 2152305"/>
              <a:gd name="connsiteY3" fmla="*/ 1076959 h 2264485"/>
              <a:gd name="connsiteX4" fmla="*/ 477 w 2152305"/>
              <a:gd name="connsiteY4" fmla="*/ 0 h 2264485"/>
              <a:gd name="connsiteX0" fmla="*/ 15741 w 2147919"/>
              <a:gd name="connsiteY0" fmla="*/ 0 h 2329226"/>
              <a:gd name="connsiteX1" fmla="*/ 2147919 w 2147919"/>
              <a:gd name="connsiteY1" fmla="*/ 1076346 h 2329226"/>
              <a:gd name="connsiteX2" fmla="*/ 2147919 w 2147919"/>
              <a:gd name="connsiteY2" fmla="*/ 2329226 h 2329226"/>
              <a:gd name="connsiteX3" fmla="*/ 0 w 2147919"/>
              <a:gd name="connsiteY3" fmla="*/ 1141700 h 2329226"/>
              <a:gd name="connsiteX4" fmla="*/ 15741 w 2147919"/>
              <a:gd name="connsiteY4" fmla="*/ 0 h 2329226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47919"/>
              <a:gd name="connsiteY0" fmla="*/ 0 h 2393967"/>
              <a:gd name="connsiteX1" fmla="*/ 2147919 w 2147919"/>
              <a:gd name="connsiteY1" fmla="*/ 1141087 h 2393967"/>
              <a:gd name="connsiteX2" fmla="*/ 2147919 w 2147919"/>
              <a:gd name="connsiteY2" fmla="*/ 2393967 h 2393967"/>
              <a:gd name="connsiteX3" fmla="*/ 0 w 2147919"/>
              <a:gd name="connsiteY3" fmla="*/ 1206441 h 2393967"/>
              <a:gd name="connsiteX4" fmla="*/ 5916 w 2147919"/>
              <a:gd name="connsiteY4" fmla="*/ 0 h 2393967"/>
              <a:gd name="connsiteX0" fmla="*/ 5916 w 2152171"/>
              <a:gd name="connsiteY0" fmla="*/ 0 h 2393967"/>
              <a:gd name="connsiteX1" fmla="*/ 2152171 w 2152171"/>
              <a:gd name="connsiteY1" fmla="*/ 487135 h 2393967"/>
              <a:gd name="connsiteX2" fmla="*/ 2147919 w 2152171"/>
              <a:gd name="connsiteY2" fmla="*/ 2393967 h 2393967"/>
              <a:gd name="connsiteX3" fmla="*/ 0 w 2152171"/>
              <a:gd name="connsiteY3" fmla="*/ 1206441 h 2393967"/>
              <a:gd name="connsiteX4" fmla="*/ 5916 w 2152171"/>
              <a:gd name="connsiteY4" fmla="*/ 0 h 2393967"/>
              <a:gd name="connsiteX0" fmla="*/ 5916 w 2169253"/>
              <a:gd name="connsiteY0" fmla="*/ 0 h 1772712"/>
              <a:gd name="connsiteX1" fmla="*/ 2152171 w 2169253"/>
              <a:gd name="connsiteY1" fmla="*/ 487135 h 1772712"/>
              <a:gd name="connsiteX2" fmla="*/ 2169181 w 2169253"/>
              <a:gd name="connsiteY2" fmla="*/ 1772712 h 1772712"/>
              <a:gd name="connsiteX3" fmla="*/ 0 w 2169253"/>
              <a:gd name="connsiteY3" fmla="*/ 1206441 h 1772712"/>
              <a:gd name="connsiteX4" fmla="*/ 5916 w 2169253"/>
              <a:gd name="connsiteY4" fmla="*/ 0 h 1772712"/>
              <a:gd name="connsiteX0" fmla="*/ 5916 w 2152171"/>
              <a:gd name="connsiteY0" fmla="*/ 0 h 1772712"/>
              <a:gd name="connsiteX1" fmla="*/ 2152171 w 2152171"/>
              <a:gd name="connsiteY1" fmla="*/ 487135 h 1772712"/>
              <a:gd name="connsiteX2" fmla="*/ 2147920 w 2152171"/>
              <a:gd name="connsiteY2" fmla="*/ 1772712 h 1772712"/>
              <a:gd name="connsiteX3" fmla="*/ 0 w 2152171"/>
              <a:gd name="connsiteY3" fmla="*/ 1206441 h 1772712"/>
              <a:gd name="connsiteX4" fmla="*/ 5916 w 2152171"/>
              <a:gd name="connsiteY4" fmla="*/ 0 h 1772712"/>
              <a:gd name="connsiteX0" fmla="*/ 5916 w 2152580"/>
              <a:gd name="connsiteY0" fmla="*/ 0 h 2015267"/>
              <a:gd name="connsiteX1" fmla="*/ 2152171 w 2152580"/>
              <a:gd name="connsiteY1" fmla="*/ 487135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  <a:gd name="connsiteX0" fmla="*/ 5916 w 2152263"/>
              <a:gd name="connsiteY0" fmla="*/ 0 h 2015267"/>
              <a:gd name="connsiteX1" fmla="*/ 2139414 w 2152263"/>
              <a:gd name="connsiteY1" fmla="*/ 681182 h 2015267"/>
              <a:gd name="connsiteX2" fmla="*/ 2152172 w 2152263"/>
              <a:gd name="connsiteY2" fmla="*/ 2015267 h 2015267"/>
              <a:gd name="connsiteX3" fmla="*/ 0 w 2152263"/>
              <a:gd name="connsiteY3" fmla="*/ 1206441 h 2015267"/>
              <a:gd name="connsiteX4" fmla="*/ 5916 w 2152263"/>
              <a:gd name="connsiteY4" fmla="*/ 0 h 2015267"/>
              <a:gd name="connsiteX0" fmla="*/ 5916 w 2152580"/>
              <a:gd name="connsiteY0" fmla="*/ 0 h 2015267"/>
              <a:gd name="connsiteX1" fmla="*/ 2152171 w 2152580"/>
              <a:gd name="connsiteY1" fmla="*/ 681182 h 2015267"/>
              <a:gd name="connsiteX2" fmla="*/ 2152172 w 2152580"/>
              <a:gd name="connsiteY2" fmla="*/ 2015267 h 2015267"/>
              <a:gd name="connsiteX3" fmla="*/ 0 w 2152580"/>
              <a:gd name="connsiteY3" fmla="*/ 1206441 h 2015267"/>
              <a:gd name="connsiteX4" fmla="*/ 5916 w 2152580"/>
              <a:gd name="connsiteY4" fmla="*/ 0 h 201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580" h="2015267">
                <a:moveTo>
                  <a:pt x="5916" y="0"/>
                </a:moveTo>
                <a:lnTo>
                  <a:pt x="2152171" y="681182"/>
                </a:lnTo>
                <a:cubicBezTo>
                  <a:pt x="2150754" y="1316793"/>
                  <a:pt x="2153589" y="1379656"/>
                  <a:pt x="2152172" y="2015267"/>
                </a:cubicBezTo>
                <a:lnTo>
                  <a:pt x="0" y="1206441"/>
                </a:lnTo>
                <a:cubicBezTo>
                  <a:pt x="2623" y="488885"/>
                  <a:pt x="8206" y="620444"/>
                  <a:pt x="5916" y="0"/>
                </a:cubicBezTo>
                <a:close/>
              </a:path>
            </a:pathLst>
          </a:custGeom>
          <a:solidFill>
            <a:schemeClr val="accent4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5C0817-2B1B-4B39-AC58-3669FC26CD7B}"/>
              </a:ext>
            </a:extLst>
          </p:cNvPr>
          <p:cNvSpPr txBox="1"/>
          <p:nvPr/>
        </p:nvSpPr>
        <p:spPr>
          <a:xfrm rot="21410747">
            <a:off x="4808611" y="4536253"/>
            <a:ext cx="323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VIEUX/SSHFS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37E942-12B3-4B8D-BE8C-94A46BDFF8CD}"/>
              </a:ext>
            </a:extLst>
          </p:cNvPr>
          <p:cNvSpPr/>
          <p:nvPr/>
        </p:nvSpPr>
        <p:spPr>
          <a:xfrm>
            <a:off x="2992717" y="4191449"/>
            <a:ext cx="951426" cy="700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tlCol="0" anchor="t" anchorCtr="0"/>
          <a:lstStyle/>
          <a:p>
            <a:r>
              <a:rPr lang="en-GB">
                <a:solidFill>
                  <a:srgbClr val="FFC000"/>
                </a:solidFill>
              </a:rPr>
              <a:t>/t9s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268557-BB29-4058-BB7C-40DCABEE2140}"/>
              </a:ext>
            </a:extLst>
          </p:cNvPr>
          <p:cNvGrpSpPr/>
          <p:nvPr/>
        </p:nvGrpSpPr>
        <p:grpSpPr>
          <a:xfrm>
            <a:off x="4632130" y="3902510"/>
            <a:ext cx="4016576" cy="480157"/>
            <a:chOff x="4632130" y="3902510"/>
            <a:chExt cx="4016576" cy="480157"/>
          </a:xfrm>
        </p:grpSpPr>
        <p:sp>
          <p:nvSpPr>
            <p:cNvPr id="126" name="Rectangle 7">
              <a:extLst>
                <a:ext uri="{FF2B5EF4-FFF2-40B4-BE49-F238E27FC236}">
                  <a16:creationId xmlns:a16="http://schemas.microsoft.com/office/drawing/2014/main" id="{6B8369C4-D1F4-4B43-8D2B-9E6CD093D4DD}"/>
                </a:ext>
              </a:extLst>
            </p:cNvPr>
            <p:cNvSpPr/>
            <p:nvPr/>
          </p:nvSpPr>
          <p:spPr>
            <a:xfrm>
              <a:off x="4632130" y="3902510"/>
              <a:ext cx="4016576" cy="480157"/>
            </a:xfrm>
            <a:custGeom>
              <a:avLst/>
              <a:gdLst>
                <a:gd name="connsiteX0" fmla="*/ 0 w 2111608"/>
                <a:gd name="connsiteY0" fmla="*/ 0 h 1252880"/>
                <a:gd name="connsiteX1" fmla="*/ 2111608 w 2111608"/>
                <a:gd name="connsiteY1" fmla="*/ 0 h 1252880"/>
                <a:gd name="connsiteX2" fmla="*/ 2111608 w 2111608"/>
                <a:gd name="connsiteY2" fmla="*/ 1252880 h 1252880"/>
                <a:gd name="connsiteX3" fmla="*/ 0 w 2111608"/>
                <a:gd name="connsiteY3" fmla="*/ 1252880 h 1252880"/>
                <a:gd name="connsiteX4" fmla="*/ 0 w 2111608"/>
                <a:gd name="connsiteY4" fmla="*/ 0 h 1252880"/>
                <a:gd name="connsiteX0" fmla="*/ 12700 w 2111608"/>
                <a:gd name="connsiteY0" fmla="*/ 0 h 1506880"/>
                <a:gd name="connsiteX1" fmla="*/ 2111608 w 2111608"/>
                <a:gd name="connsiteY1" fmla="*/ 254000 h 1506880"/>
                <a:gd name="connsiteX2" fmla="*/ 2111608 w 2111608"/>
                <a:gd name="connsiteY2" fmla="*/ 1506880 h 1506880"/>
                <a:gd name="connsiteX3" fmla="*/ 0 w 2111608"/>
                <a:gd name="connsiteY3" fmla="*/ 1506880 h 1506880"/>
                <a:gd name="connsiteX4" fmla="*/ 12700 w 2111608"/>
                <a:gd name="connsiteY4" fmla="*/ 0 h 1506880"/>
                <a:gd name="connsiteX0" fmla="*/ 2540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25400 w 2124308"/>
                <a:gd name="connsiteY4" fmla="*/ 0 h 1506880"/>
                <a:gd name="connsiteX0" fmla="*/ 0 w 2124308"/>
                <a:gd name="connsiteY0" fmla="*/ 0 h 1506880"/>
                <a:gd name="connsiteX1" fmla="*/ 2124308 w 2124308"/>
                <a:gd name="connsiteY1" fmla="*/ 254000 h 1506880"/>
                <a:gd name="connsiteX2" fmla="*/ 2124308 w 2124308"/>
                <a:gd name="connsiteY2" fmla="*/ 1506880 h 1506880"/>
                <a:gd name="connsiteX3" fmla="*/ 0 w 2124308"/>
                <a:gd name="connsiteY3" fmla="*/ 1265580 h 1506880"/>
                <a:gd name="connsiteX4" fmla="*/ 0 w 2124308"/>
                <a:gd name="connsiteY4" fmla="*/ 0 h 1506880"/>
                <a:gd name="connsiteX0" fmla="*/ 7870 w 2124308"/>
                <a:gd name="connsiteY0" fmla="*/ 0 h 2393967"/>
                <a:gd name="connsiteX1" fmla="*/ 2124308 w 2124308"/>
                <a:gd name="connsiteY1" fmla="*/ 1141087 h 2393967"/>
                <a:gd name="connsiteX2" fmla="*/ 2124308 w 2124308"/>
                <a:gd name="connsiteY2" fmla="*/ 2393967 h 2393967"/>
                <a:gd name="connsiteX3" fmla="*/ 0 w 2124308"/>
                <a:gd name="connsiteY3" fmla="*/ 2152667 h 2393967"/>
                <a:gd name="connsiteX4" fmla="*/ 7870 w 2124308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354288 h 2393967"/>
                <a:gd name="connsiteX4" fmla="*/ 23611 w 2140049"/>
                <a:gd name="connsiteY4" fmla="*/ 0 h 2393967"/>
                <a:gd name="connsiteX0" fmla="*/ 23611 w 2140049"/>
                <a:gd name="connsiteY0" fmla="*/ 0 h 2393967"/>
                <a:gd name="connsiteX1" fmla="*/ 2140049 w 2140049"/>
                <a:gd name="connsiteY1" fmla="*/ 1141087 h 2393967"/>
                <a:gd name="connsiteX2" fmla="*/ 2140049 w 2140049"/>
                <a:gd name="connsiteY2" fmla="*/ 2393967 h 2393967"/>
                <a:gd name="connsiteX3" fmla="*/ 0 w 2140049"/>
                <a:gd name="connsiteY3" fmla="*/ 1147302 h 2393967"/>
                <a:gd name="connsiteX4" fmla="*/ 23611 w 214004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65580 h 2393967"/>
                <a:gd name="connsiteX4" fmla="*/ 31481 w 2147919"/>
                <a:gd name="connsiteY4" fmla="*/ 0 h 2393967"/>
                <a:gd name="connsiteX0" fmla="*/ 3148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31481 w 2147919"/>
                <a:gd name="connsiteY4" fmla="*/ 0 h 2393967"/>
                <a:gd name="connsiteX0" fmla="*/ 15741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15741 w 2147919"/>
                <a:gd name="connsiteY4" fmla="*/ 0 h 2393967"/>
                <a:gd name="connsiteX0" fmla="*/ 477 w 2152305"/>
                <a:gd name="connsiteY0" fmla="*/ 0 h 2264485"/>
                <a:gd name="connsiteX1" fmla="*/ 2152305 w 2152305"/>
                <a:gd name="connsiteY1" fmla="*/ 1011605 h 2264485"/>
                <a:gd name="connsiteX2" fmla="*/ 2152305 w 2152305"/>
                <a:gd name="connsiteY2" fmla="*/ 2264485 h 2264485"/>
                <a:gd name="connsiteX3" fmla="*/ 4386 w 2152305"/>
                <a:gd name="connsiteY3" fmla="*/ 1076959 h 2264485"/>
                <a:gd name="connsiteX4" fmla="*/ 477 w 2152305"/>
                <a:gd name="connsiteY4" fmla="*/ 0 h 2264485"/>
                <a:gd name="connsiteX0" fmla="*/ 15741 w 2147919"/>
                <a:gd name="connsiteY0" fmla="*/ 0 h 2329226"/>
                <a:gd name="connsiteX1" fmla="*/ 2147919 w 2147919"/>
                <a:gd name="connsiteY1" fmla="*/ 1076346 h 2329226"/>
                <a:gd name="connsiteX2" fmla="*/ 2147919 w 2147919"/>
                <a:gd name="connsiteY2" fmla="*/ 2329226 h 2329226"/>
                <a:gd name="connsiteX3" fmla="*/ 0 w 2147919"/>
                <a:gd name="connsiteY3" fmla="*/ 1141700 h 2329226"/>
                <a:gd name="connsiteX4" fmla="*/ 15741 w 2147919"/>
                <a:gd name="connsiteY4" fmla="*/ 0 h 2329226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5916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5916 w 2147919"/>
                <a:gd name="connsiteY4" fmla="*/ 0 h 2393967"/>
                <a:gd name="connsiteX0" fmla="*/ 954 w 2147919"/>
                <a:gd name="connsiteY0" fmla="*/ 0 h 2393967"/>
                <a:gd name="connsiteX1" fmla="*/ 2147919 w 2147919"/>
                <a:gd name="connsiteY1" fmla="*/ 1141087 h 2393967"/>
                <a:gd name="connsiteX2" fmla="*/ 2147919 w 2147919"/>
                <a:gd name="connsiteY2" fmla="*/ 2393967 h 2393967"/>
                <a:gd name="connsiteX3" fmla="*/ 0 w 2147919"/>
                <a:gd name="connsiteY3" fmla="*/ 1206441 h 2393967"/>
                <a:gd name="connsiteX4" fmla="*/ 954 w 2147919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  <a:gd name="connsiteX0" fmla="*/ 954 w 2157843"/>
                <a:gd name="connsiteY0" fmla="*/ 0 h 2393967"/>
                <a:gd name="connsiteX1" fmla="*/ 2157843 w 2157843"/>
                <a:gd name="connsiteY1" fmla="*/ 1325291 h 2393967"/>
                <a:gd name="connsiteX2" fmla="*/ 2147919 w 2157843"/>
                <a:gd name="connsiteY2" fmla="*/ 2393967 h 2393967"/>
                <a:gd name="connsiteX3" fmla="*/ 0 w 2157843"/>
                <a:gd name="connsiteY3" fmla="*/ 1206441 h 2393967"/>
                <a:gd name="connsiteX4" fmla="*/ 954 w 2157843"/>
                <a:gd name="connsiteY4" fmla="*/ 0 h 239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43" h="2393967">
                  <a:moveTo>
                    <a:pt x="954" y="0"/>
                  </a:moveTo>
                  <a:lnTo>
                    <a:pt x="2157843" y="1325291"/>
                  </a:lnTo>
                  <a:lnTo>
                    <a:pt x="2147919" y="2393967"/>
                  </a:lnTo>
                  <a:lnTo>
                    <a:pt x="0" y="1206441"/>
                  </a:lnTo>
                  <a:cubicBezTo>
                    <a:pt x="2623" y="488885"/>
                    <a:pt x="3244" y="620444"/>
                    <a:pt x="954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6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FB7F85-5388-4363-ACDD-8DAEAE6EECE1}"/>
                </a:ext>
              </a:extLst>
            </p:cNvPr>
            <p:cNvSpPr txBox="1"/>
            <p:nvPr/>
          </p:nvSpPr>
          <p:spPr>
            <a:xfrm rot="234505">
              <a:off x="4971750" y="3956458"/>
              <a:ext cx="3235475" cy="28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>
                  <a:solidFill>
                    <a:schemeClr val="bg1"/>
                  </a:solidFill>
                </a:rPr>
                <a:t>SSHUTTLE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706AF08-CCFF-41C5-BC9B-8051BCF29D63}"/>
                </a:ext>
              </a:extLst>
            </p:cNvPr>
            <p:cNvCxnSpPr>
              <a:cxnSpLocks/>
            </p:cNvCxnSpPr>
            <p:nvPr/>
          </p:nvCxnSpPr>
          <p:spPr>
            <a:xfrm>
              <a:off x="4747491" y="4032513"/>
              <a:ext cx="3596094" cy="21331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9D737D8-C2DE-40C0-88D3-EAA06F8974EC}"/>
              </a:ext>
            </a:extLst>
          </p:cNvPr>
          <p:cNvGrpSpPr/>
          <p:nvPr/>
        </p:nvGrpSpPr>
        <p:grpSpPr>
          <a:xfrm>
            <a:off x="4628357" y="4258459"/>
            <a:ext cx="3982728" cy="369332"/>
            <a:chOff x="4311517" y="6365857"/>
            <a:chExt cx="3982728" cy="36933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FC22D18-6775-4CB5-9F1E-ED3E2DFA4CDA}"/>
                </a:ext>
              </a:extLst>
            </p:cNvPr>
            <p:cNvSpPr/>
            <p:nvPr/>
          </p:nvSpPr>
          <p:spPr>
            <a:xfrm>
              <a:off x="4311517" y="6415706"/>
              <a:ext cx="3982728" cy="23272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922E7B-AA7D-40CA-9E76-7E89B47F7466}"/>
                </a:ext>
              </a:extLst>
            </p:cNvPr>
            <p:cNvSpPr txBox="1"/>
            <p:nvPr/>
          </p:nvSpPr>
          <p:spPr>
            <a:xfrm>
              <a:off x="4781910" y="6365857"/>
              <a:ext cx="323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SSH port forward</a:t>
              </a:r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C3E32A4-DDB3-4A96-B7DF-A978BAE3E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474" y="6532068"/>
              <a:ext cx="3727574" cy="5275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AE2B144-C12E-4EA8-BB36-2276DD253873}"/>
              </a:ext>
            </a:extLst>
          </p:cNvPr>
          <p:cNvSpPr txBox="1"/>
          <p:nvPr/>
        </p:nvSpPr>
        <p:spPr>
          <a:xfrm>
            <a:off x="3921069" y="4789847"/>
            <a:ext cx="75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</a:t>
            </a:r>
            <a:r>
              <a:rPr lang="pl-PL" err="1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</a:t>
            </a:r>
            <a:endParaRPr lang="en-GB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FA7E7ABC-F075-4945-81F4-C3A755A3D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8767" y="4113603"/>
            <a:ext cx="696736" cy="676244"/>
          </a:xfrm>
          <a:prstGeom prst="rect">
            <a:avLst/>
          </a:prstGeom>
        </p:spPr>
      </p:pic>
      <p:grpSp>
        <p:nvGrpSpPr>
          <p:cNvPr id="99" name="Graphic 99">
            <a:extLst>
              <a:ext uri="{FF2B5EF4-FFF2-40B4-BE49-F238E27FC236}">
                <a16:creationId xmlns:a16="http://schemas.microsoft.com/office/drawing/2014/main" id="{393800A8-07BE-4DA4-A857-3647A0B4F14E}"/>
              </a:ext>
            </a:extLst>
          </p:cNvPr>
          <p:cNvGrpSpPr/>
          <p:nvPr/>
        </p:nvGrpSpPr>
        <p:grpSpPr>
          <a:xfrm>
            <a:off x="3034616" y="4420963"/>
            <a:ext cx="424510" cy="399802"/>
            <a:chOff x="2956273" y="4182078"/>
            <a:chExt cx="424510" cy="399802"/>
          </a:xfrm>
          <a:solidFill>
            <a:schemeClr val="accent1"/>
          </a:solidFill>
        </p:grpSpPr>
        <p:grpSp>
          <p:nvGrpSpPr>
            <p:cNvPr id="100" name="Graphic 99">
              <a:extLst>
                <a:ext uri="{FF2B5EF4-FFF2-40B4-BE49-F238E27FC236}">
                  <a16:creationId xmlns:a16="http://schemas.microsoft.com/office/drawing/2014/main" id="{E95EB75F-8800-49CF-B134-E565517960CA}"/>
                </a:ext>
              </a:extLst>
            </p:cNvPr>
            <p:cNvGrpSpPr/>
            <p:nvPr/>
          </p:nvGrpSpPr>
          <p:grpSpPr>
            <a:xfrm>
              <a:off x="2956273" y="4182078"/>
              <a:ext cx="424510" cy="399802"/>
              <a:chOff x="2956273" y="4182078"/>
              <a:chExt cx="424510" cy="399802"/>
            </a:xfrm>
            <a:solidFill>
              <a:schemeClr val="accent1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3965F1E-844D-49B9-942C-BCFC24E146AD}"/>
                  </a:ext>
                </a:extLst>
              </p:cNvPr>
              <p:cNvSpPr/>
              <p:nvPr/>
            </p:nvSpPr>
            <p:spPr>
              <a:xfrm>
                <a:off x="2967457" y="4192626"/>
                <a:ext cx="402138" cy="378716"/>
              </a:xfrm>
              <a:custGeom>
                <a:avLst/>
                <a:gdLst>
                  <a:gd name="connsiteX0" fmla="*/ 199675 w 402138"/>
                  <a:gd name="connsiteY0" fmla="*/ 33 h 378716"/>
                  <a:gd name="connsiteX1" fmla="*/ 189430 w 402138"/>
                  <a:gd name="connsiteY1" fmla="*/ 2550 h 378716"/>
                  <a:gd name="connsiteX2" fmla="*/ 49626 w 402138"/>
                  <a:gd name="connsiteY2" fmla="*/ 67384 h 378716"/>
                  <a:gd name="connsiteX3" fmla="*/ 35162 w 402138"/>
                  <a:gd name="connsiteY3" fmla="*/ 84842 h 378716"/>
                  <a:gd name="connsiteX4" fmla="*/ 672 w 402138"/>
                  <a:gd name="connsiteY4" fmla="*/ 230478 h 378716"/>
                  <a:gd name="connsiteX5" fmla="*/ 4301 w 402138"/>
                  <a:gd name="connsiteY5" fmla="*/ 250209 h 378716"/>
                  <a:gd name="connsiteX6" fmla="*/ 5820 w 402138"/>
                  <a:gd name="connsiteY6" fmla="*/ 252256 h 378716"/>
                  <a:gd name="connsiteX7" fmla="*/ 102586 w 402138"/>
                  <a:gd name="connsiteY7" fmla="*/ 369032 h 378716"/>
                  <a:gd name="connsiteX8" fmla="*/ 123489 w 402138"/>
                  <a:gd name="connsiteY8" fmla="*/ 378717 h 378716"/>
                  <a:gd name="connsiteX9" fmla="*/ 278668 w 402138"/>
                  <a:gd name="connsiteY9" fmla="*/ 378682 h 378716"/>
                  <a:gd name="connsiteX10" fmla="*/ 299570 w 402138"/>
                  <a:gd name="connsiteY10" fmla="*/ 369014 h 378716"/>
                  <a:gd name="connsiteX11" fmla="*/ 396300 w 402138"/>
                  <a:gd name="connsiteY11" fmla="*/ 252223 h 378716"/>
                  <a:gd name="connsiteX12" fmla="*/ 401468 w 402138"/>
                  <a:gd name="connsiteY12" fmla="*/ 230443 h 378716"/>
                  <a:gd name="connsiteX13" fmla="*/ 366924 w 402138"/>
                  <a:gd name="connsiteY13" fmla="*/ 84808 h 378716"/>
                  <a:gd name="connsiteX14" fmla="*/ 352459 w 402138"/>
                  <a:gd name="connsiteY14" fmla="*/ 67350 h 378716"/>
                  <a:gd name="connsiteX15" fmla="*/ 212638 w 402138"/>
                  <a:gd name="connsiteY15" fmla="*/ 2550 h 378716"/>
                  <a:gd name="connsiteX16" fmla="*/ 199675 w 402138"/>
                  <a:gd name="connsiteY16" fmla="*/ 33 h 378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2138" h="378716">
                    <a:moveTo>
                      <a:pt x="199675" y="33"/>
                    </a:moveTo>
                    <a:cubicBezTo>
                      <a:pt x="196120" y="207"/>
                      <a:pt x="192637" y="1063"/>
                      <a:pt x="189430" y="2550"/>
                    </a:cubicBezTo>
                    <a:lnTo>
                      <a:pt x="49626" y="67384"/>
                    </a:lnTo>
                    <a:cubicBezTo>
                      <a:pt x="42298" y="70782"/>
                      <a:pt x="36973" y="77208"/>
                      <a:pt x="35162" y="84842"/>
                    </a:cubicBezTo>
                    <a:lnTo>
                      <a:pt x="672" y="230478"/>
                    </a:lnTo>
                    <a:cubicBezTo>
                      <a:pt x="-938" y="237257"/>
                      <a:pt x="371" y="244375"/>
                      <a:pt x="4301" y="250209"/>
                    </a:cubicBezTo>
                    <a:cubicBezTo>
                      <a:pt x="4772" y="250916"/>
                      <a:pt x="5280" y="251600"/>
                      <a:pt x="5820" y="252256"/>
                    </a:cubicBezTo>
                    <a:lnTo>
                      <a:pt x="102586" y="369032"/>
                    </a:lnTo>
                    <a:cubicBezTo>
                      <a:pt x="107660" y="375153"/>
                      <a:pt x="115355" y="378717"/>
                      <a:pt x="123489" y="378717"/>
                    </a:cubicBezTo>
                    <a:lnTo>
                      <a:pt x="278668" y="378682"/>
                    </a:lnTo>
                    <a:cubicBezTo>
                      <a:pt x="286800" y="378687"/>
                      <a:pt x="294493" y="375130"/>
                      <a:pt x="299570" y="369014"/>
                    </a:cubicBezTo>
                    <a:lnTo>
                      <a:pt x="396300" y="252223"/>
                    </a:lnTo>
                    <a:cubicBezTo>
                      <a:pt x="401377" y="246098"/>
                      <a:pt x="403279" y="238083"/>
                      <a:pt x="401468" y="230443"/>
                    </a:cubicBezTo>
                    <a:lnTo>
                      <a:pt x="366924" y="84808"/>
                    </a:lnTo>
                    <a:cubicBezTo>
                      <a:pt x="365113" y="77173"/>
                      <a:pt x="359789" y="70747"/>
                      <a:pt x="352459" y="67350"/>
                    </a:cubicBezTo>
                    <a:lnTo>
                      <a:pt x="212638" y="2550"/>
                    </a:lnTo>
                    <a:cubicBezTo>
                      <a:pt x="208604" y="679"/>
                      <a:pt x="204147" y="-186"/>
                      <a:pt x="199675" y="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82C5D9C-0AFE-4C3D-BDCF-C60E8CCCE4C7}"/>
                  </a:ext>
                </a:extLst>
              </p:cNvPr>
              <p:cNvSpPr/>
              <p:nvPr/>
            </p:nvSpPr>
            <p:spPr>
              <a:xfrm>
                <a:off x="2956273" y="4182078"/>
                <a:ext cx="424510" cy="399802"/>
              </a:xfrm>
              <a:custGeom>
                <a:avLst/>
                <a:gdLst>
                  <a:gd name="connsiteX0" fmla="*/ 210784 w 424510"/>
                  <a:gd name="connsiteY0" fmla="*/ 36 h 399802"/>
                  <a:gd name="connsiteX1" fmla="*/ 199984 w 424510"/>
                  <a:gd name="connsiteY1" fmla="*/ 2708 h 399802"/>
                  <a:gd name="connsiteX2" fmla="*/ 52385 w 424510"/>
                  <a:gd name="connsiteY2" fmla="*/ 71135 h 399802"/>
                  <a:gd name="connsiteX3" fmla="*/ 37115 w 424510"/>
                  <a:gd name="connsiteY3" fmla="*/ 89565 h 399802"/>
                  <a:gd name="connsiteX4" fmla="*/ 712 w 424510"/>
                  <a:gd name="connsiteY4" fmla="*/ 243305 h 399802"/>
                  <a:gd name="connsiteX5" fmla="*/ 4539 w 424510"/>
                  <a:gd name="connsiteY5" fmla="*/ 264146 h 399802"/>
                  <a:gd name="connsiteX6" fmla="*/ 6147 w 424510"/>
                  <a:gd name="connsiteY6" fmla="*/ 266298 h 399802"/>
                  <a:gd name="connsiteX7" fmla="*/ 108295 w 424510"/>
                  <a:gd name="connsiteY7" fmla="*/ 389582 h 399802"/>
                  <a:gd name="connsiteX8" fmla="*/ 130360 w 424510"/>
                  <a:gd name="connsiteY8" fmla="*/ 399803 h 399802"/>
                  <a:gd name="connsiteX9" fmla="*/ 294176 w 424510"/>
                  <a:gd name="connsiteY9" fmla="*/ 399768 h 399802"/>
                  <a:gd name="connsiteX10" fmla="*/ 316239 w 424510"/>
                  <a:gd name="connsiteY10" fmla="*/ 389564 h 399802"/>
                  <a:gd name="connsiteX11" fmla="*/ 418351 w 424510"/>
                  <a:gd name="connsiteY11" fmla="*/ 266263 h 399802"/>
                  <a:gd name="connsiteX12" fmla="*/ 423805 w 424510"/>
                  <a:gd name="connsiteY12" fmla="*/ 243286 h 399802"/>
                  <a:gd name="connsiteX13" fmla="*/ 387348 w 424510"/>
                  <a:gd name="connsiteY13" fmla="*/ 89531 h 399802"/>
                  <a:gd name="connsiteX14" fmla="*/ 372078 w 424510"/>
                  <a:gd name="connsiteY14" fmla="*/ 71118 h 399802"/>
                  <a:gd name="connsiteX15" fmla="*/ 224480 w 424510"/>
                  <a:gd name="connsiteY15" fmla="*/ 2691 h 399802"/>
                  <a:gd name="connsiteX16" fmla="*/ 210784 w 424510"/>
                  <a:gd name="connsiteY16" fmla="*/ 36 h 399802"/>
                  <a:gd name="connsiteX17" fmla="*/ 210855 w 424510"/>
                  <a:gd name="connsiteY17" fmla="*/ 10587 h 399802"/>
                  <a:gd name="connsiteX18" fmla="*/ 223818 w 424510"/>
                  <a:gd name="connsiteY18" fmla="*/ 13103 h 399802"/>
                  <a:gd name="connsiteX19" fmla="*/ 363639 w 424510"/>
                  <a:gd name="connsiteY19" fmla="*/ 77903 h 399802"/>
                  <a:gd name="connsiteX20" fmla="*/ 378104 w 424510"/>
                  <a:gd name="connsiteY20" fmla="*/ 95361 h 399802"/>
                  <a:gd name="connsiteX21" fmla="*/ 412648 w 424510"/>
                  <a:gd name="connsiteY21" fmla="*/ 240998 h 399802"/>
                  <a:gd name="connsiteX22" fmla="*/ 407481 w 424510"/>
                  <a:gd name="connsiteY22" fmla="*/ 262776 h 399802"/>
                  <a:gd name="connsiteX23" fmla="*/ 310750 w 424510"/>
                  <a:gd name="connsiteY23" fmla="*/ 379569 h 399802"/>
                  <a:gd name="connsiteX24" fmla="*/ 289849 w 424510"/>
                  <a:gd name="connsiteY24" fmla="*/ 389235 h 399802"/>
                  <a:gd name="connsiteX25" fmla="*/ 134670 w 424510"/>
                  <a:gd name="connsiteY25" fmla="*/ 389269 h 399802"/>
                  <a:gd name="connsiteX26" fmla="*/ 113768 w 424510"/>
                  <a:gd name="connsiteY26" fmla="*/ 379587 h 399802"/>
                  <a:gd name="connsiteX27" fmla="*/ 17002 w 424510"/>
                  <a:gd name="connsiteY27" fmla="*/ 262811 h 399802"/>
                  <a:gd name="connsiteX28" fmla="*/ 15482 w 424510"/>
                  <a:gd name="connsiteY28" fmla="*/ 260763 h 399802"/>
                  <a:gd name="connsiteX29" fmla="*/ 11851 w 424510"/>
                  <a:gd name="connsiteY29" fmla="*/ 241033 h 399802"/>
                  <a:gd name="connsiteX30" fmla="*/ 46341 w 424510"/>
                  <a:gd name="connsiteY30" fmla="*/ 95396 h 399802"/>
                  <a:gd name="connsiteX31" fmla="*/ 60808 w 424510"/>
                  <a:gd name="connsiteY31" fmla="*/ 77938 h 399802"/>
                  <a:gd name="connsiteX32" fmla="*/ 200610 w 424510"/>
                  <a:gd name="connsiteY32" fmla="*/ 13103 h 399802"/>
                  <a:gd name="connsiteX33" fmla="*/ 210855 w 424510"/>
                  <a:gd name="connsiteY33" fmla="*/ 10587 h 399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4510" h="399802">
                    <a:moveTo>
                      <a:pt x="210784" y="36"/>
                    </a:moveTo>
                    <a:cubicBezTo>
                      <a:pt x="207035" y="226"/>
                      <a:pt x="203364" y="1135"/>
                      <a:pt x="199984" y="2708"/>
                    </a:cubicBezTo>
                    <a:lnTo>
                      <a:pt x="52385" y="71135"/>
                    </a:lnTo>
                    <a:cubicBezTo>
                      <a:pt x="44647" y="74722"/>
                      <a:pt x="39029" y="81506"/>
                      <a:pt x="37115" y="89565"/>
                    </a:cubicBezTo>
                    <a:lnTo>
                      <a:pt x="712" y="243305"/>
                    </a:lnTo>
                    <a:cubicBezTo>
                      <a:pt x="-991" y="250464"/>
                      <a:pt x="390" y="257984"/>
                      <a:pt x="4539" y="264146"/>
                    </a:cubicBezTo>
                    <a:cubicBezTo>
                      <a:pt x="5038" y="264888"/>
                      <a:pt x="5576" y="265607"/>
                      <a:pt x="6147" y="266298"/>
                    </a:cubicBezTo>
                    <a:lnTo>
                      <a:pt x="108295" y="389582"/>
                    </a:lnTo>
                    <a:cubicBezTo>
                      <a:pt x="113653" y="396042"/>
                      <a:pt x="121773" y="399805"/>
                      <a:pt x="130360" y="399803"/>
                    </a:cubicBezTo>
                    <a:lnTo>
                      <a:pt x="294176" y="399768"/>
                    </a:lnTo>
                    <a:cubicBezTo>
                      <a:pt x="302759" y="399775"/>
                      <a:pt x="310879" y="396019"/>
                      <a:pt x="316239" y="389564"/>
                    </a:cubicBezTo>
                    <a:lnTo>
                      <a:pt x="418351" y="266263"/>
                    </a:lnTo>
                    <a:cubicBezTo>
                      <a:pt x="423705" y="259801"/>
                      <a:pt x="425712" y="251346"/>
                      <a:pt x="423805" y="243286"/>
                    </a:cubicBezTo>
                    <a:lnTo>
                      <a:pt x="387348" y="89531"/>
                    </a:lnTo>
                    <a:cubicBezTo>
                      <a:pt x="385431" y="81477"/>
                      <a:pt x="379812" y="74701"/>
                      <a:pt x="372078" y="71118"/>
                    </a:cubicBezTo>
                    <a:lnTo>
                      <a:pt x="224480" y="2691"/>
                    </a:lnTo>
                    <a:cubicBezTo>
                      <a:pt x="220218" y="715"/>
                      <a:pt x="215508" y="-198"/>
                      <a:pt x="210784" y="36"/>
                    </a:cubicBezTo>
                    <a:close/>
                    <a:moveTo>
                      <a:pt x="210855" y="10587"/>
                    </a:moveTo>
                    <a:cubicBezTo>
                      <a:pt x="215327" y="10368"/>
                      <a:pt x="219784" y="11233"/>
                      <a:pt x="223818" y="13103"/>
                    </a:cubicBezTo>
                    <a:lnTo>
                      <a:pt x="363639" y="77903"/>
                    </a:lnTo>
                    <a:cubicBezTo>
                      <a:pt x="370969" y="81301"/>
                      <a:pt x="376293" y="87727"/>
                      <a:pt x="378104" y="95361"/>
                    </a:cubicBezTo>
                    <a:lnTo>
                      <a:pt x="412648" y="240998"/>
                    </a:lnTo>
                    <a:cubicBezTo>
                      <a:pt x="414459" y="248635"/>
                      <a:pt x="412557" y="256653"/>
                      <a:pt x="407481" y="262776"/>
                    </a:cubicBezTo>
                    <a:lnTo>
                      <a:pt x="310750" y="379569"/>
                    </a:lnTo>
                    <a:cubicBezTo>
                      <a:pt x="305673" y="385683"/>
                      <a:pt x="297980" y="389242"/>
                      <a:pt x="289849" y="389235"/>
                    </a:cubicBezTo>
                    <a:lnTo>
                      <a:pt x="134670" y="389269"/>
                    </a:lnTo>
                    <a:cubicBezTo>
                      <a:pt x="126534" y="389272"/>
                      <a:pt x="118842" y="385708"/>
                      <a:pt x="113768" y="379587"/>
                    </a:cubicBezTo>
                    <a:lnTo>
                      <a:pt x="17002" y="262811"/>
                    </a:lnTo>
                    <a:cubicBezTo>
                      <a:pt x="16459" y="262152"/>
                      <a:pt x="15953" y="261468"/>
                      <a:pt x="15482" y="260763"/>
                    </a:cubicBezTo>
                    <a:cubicBezTo>
                      <a:pt x="11553" y="254928"/>
                      <a:pt x="10244" y="247810"/>
                      <a:pt x="11851" y="241033"/>
                    </a:cubicBezTo>
                    <a:lnTo>
                      <a:pt x="46341" y="95396"/>
                    </a:lnTo>
                    <a:cubicBezTo>
                      <a:pt x="48154" y="87761"/>
                      <a:pt x="53476" y="81336"/>
                      <a:pt x="60808" y="77938"/>
                    </a:cubicBezTo>
                    <a:lnTo>
                      <a:pt x="200610" y="13103"/>
                    </a:lnTo>
                    <a:cubicBezTo>
                      <a:pt x="203817" y="11617"/>
                      <a:pt x="207300" y="10761"/>
                      <a:pt x="210855" y="105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2" name="Graphic 99">
              <a:extLst>
                <a:ext uri="{FF2B5EF4-FFF2-40B4-BE49-F238E27FC236}">
                  <a16:creationId xmlns:a16="http://schemas.microsoft.com/office/drawing/2014/main" id="{C437FB80-4D60-4C64-9A8B-2598A5832C4B}"/>
                </a:ext>
              </a:extLst>
            </p:cNvPr>
            <p:cNvGrpSpPr/>
            <p:nvPr/>
          </p:nvGrpSpPr>
          <p:grpSpPr>
            <a:xfrm>
              <a:off x="3059570" y="4321534"/>
              <a:ext cx="217919" cy="120889"/>
              <a:chOff x="3059570" y="4321534"/>
              <a:chExt cx="217919" cy="120889"/>
            </a:xfrm>
            <a:solidFill>
              <a:schemeClr val="accent1"/>
            </a:solidFill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ECF07F5-0FAF-4CB4-A4C1-3A7959D869EB}"/>
                  </a:ext>
                </a:extLst>
              </p:cNvPr>
              <p:cNvSpPr/>
              <p:nvPr/>
            </p:nvSpPr>
            <p:spPr>
              <a:xfrm>
                <a:off x="3059570" y="4347227"/>
                <a:ext cx="217919" cy="95196"/>
              </a:xfrm>
              <a:custGeom>
                <a:avLst/>
                <a:gdLst>
                  <a:gd name="connsiteX0" fmla="*/ 0 w 217919"/>
                  <a:gd name="connsiteY0" fmla="*/ 0 h 95196"/>
                  <a:gd name="connsiteX1" fmla="*/ 0 w 217919"/>
                  <a:gd name="connsiteY1" fmla="*/ 0 h 95196"/>
                  <a:gd name="connsiteX2" fmla="*/ 108959 w 217919"/>
                  <a:gd name="connsiteY2" fmla="*/ 25693 h 95196"/>
                  <a:gd name="connsiteX3" fmla="*/ 217920 w 217919"/>
                  <a:gd name="connsiteY3" fmla="*/ 0 h 95196"/>
                  <a:gd name="connsiteX4" fmla="*/ 217920 w 217919"/>
                  <a:gd name="connsiteY4" fmla="*/ 69505 h 95196"/>
                  <a:gd name="connsiteX5" fmla="*/ 108959 w 217919"/>
                  <a:gd name="connsiteY5" fmla="*/ 95197 h 95196"/>
                  <a:gd name="connsiteX6" fmla="*/ 0 w 217919"/>
                  <a:gd name="connsiteY6" fmla="*/ 69505 h 9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919" h="9519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190"/>
                      <a:pt x="48783" y="25693"/>
                      <a:pt x="108959" y="25693"/>
                    </a:cubicBezTo>
                    <a:cubicBezTo>
                      <a:pt x="169136" y="25693"/>
                      <a:pt x="217920" y="14190"/>
                      <a:pt x="217920" y="0"/>
                    </a:cubicBezTo>
                    <a:lnTo>
                      <a:pt x="217920" y="69505"/>
                    </a:lnTo>
                    <a:cubicBezTo>
                      <a:pt x="217920" y="83694"/>
                      <a:pt x="169136" y="95197"/>
                      <a:pt x="108959" y="95197"/>
                    </a:cubicBezTo>
                    <a:cubicBezTo>
                      <a:pt x="48783" y="95197"/>
                      <a:pt x="0" y="83694"/>
                      <a:pt x="0" y="695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6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032F72B-9E12-4CB4-8624-F41203B3880D}"/>
                  </a:ext>
                </a:extLst>
              </p:cNvPr>
              <p:cNvSpPr/>
              <p:nvPr/>
            </p:nvSpPr>
            <p:spPr>
              <a:xfrm>
                <a:off x="3059570" y="4321534"/>
                <a:ext cx="217919" cy="51385"/>
              </a:xfrm>
              <a:custGeom>
                <a:avLst/>
                <a:gdLst>
                  <a:gd name="connsiteX0" fmla="*/ 0 w 217919"/>
                  <a:gd name="connsiteY0" fmla="*/ 25693 h 51385"/>
                  <a:gd name="connsiteX1" fmla="*/ 0 w 217919"/>
                  <a:gd name="connsiteY1" fmla="*/ 25693 h 51385"/>
                  <a:gd name="connsiteX2" fmla="*/ 108959 w 217919"/>
                  <a:gd name="connsiteY2" fmla="*/ 0 h 51385"/>
                  <a:gd name="connsiteX3" fmla="*/ 217920 w 217919"/>
                  <a:gd name="connsiteY3" fmla="*/ 25693 h 51385"/>
                  <a:gd name="connsiteX4" fmla="*/ 217920 w 217919"/>
                  <a:gd name="connsiteY4" fmla="*/ 25693 h 51385"/>
                  <a:gd name="connsiteX5" fmla="*/ 108959 w 217919"/>
                  <a:gd name="connsiteY5" fmla="*/ 51386 h 51385"/>
                  <a:gd name="connsiteX6" fmla="*/ 0 w 217919"/>
                  <a:gd name="connsiteY6" fmla="*/ 25693 h 5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919" h="51385">
                    <a:moveTo>
                      <a:pt x="0" y="25693"/>
                    </a:moveTo>
                    <a:lnTo>
                      <a:pt x="0" y="25693"/>
                    </a:lnTo>
                    <a:cubicBezTo>
                      <a:pt x="0" y="11503"/>
                      <a:pt x="48783" y="0"/>
                      <a:pt x="108959" y="0"/>
                    </a:cubicBezTo>
                    <a:cubicBezTo>
                      <a:pt x="169136" y="0"/>
                      <a:pt x="217920" y="11503"/>
                      <a:pt x="217920" y="25693"/>
                    </a:cubicBezTo>
                    <a:lnTo>
                      <a:pt x="217920" y="25693"/>
                    </a:lnTo>
                    <a:cubicBezTo>
                      <a:pt x="217920" y="39883"/>
                      <a:pt x="169136" y="51386"/>
                      <a:pt x="108959" y="51386"/>
                    </a:cubicBezTo>
                    <a:cubicBezTo>
                      <a:pt x="48783" y="51386"/>
                      <a:pt x="0" y="39883"/>
                      <a:pt x="0" y="256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160" cap="sq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4038B20-7604-4B1B-81C0-9B3C2AC7DE4E}"/>
                  </a:ext>
                </a:extLst>
              </p:cNvPr>
              <p:cNvSpPr/>
              <p:nvPr/>
            </p:nvSpPr>
            <p:spPr>
              <a:xfrm>
                <a:off x="3059570" y="4321534"/>
                <a:ext cx="217919" cy="120889"/>
              </a:xfrm>
              <a:custGeom>
                <a:avLst/>
                <a:gdLst>
                  <a:gd name="connsiteX0" fmla="*/ 217920 w 217919"/>
                  <a:gd name="connsiteY0" fmla="*/ 25693 h 120889"/>
                  <a:gd name="connsiteX1" fmla="*/ 217920 w 217919"/>
                  <a:gd name="connsiteY1" fmla="*/ 25693 h 120889"/>
                  <a:gd name="connsiteX2" fmla="*/ 108959 w 217919"/>
                  <a:gd name="connsiteY2" fmla="*/ 51386 h 120889"/>
                  <a:gd name="connsiteX3" fmla="*/ 0 w 217919"/>
                  <a:gd name="connsiteY3" fmla="*/ 25693 h 120889"/>
                  <a:gd name="connsiteX4" fmla="*/ 0 w 217919"/>
                  <a:gd name="connsiteY4" fmla="*/ 25693 h 120889"/>
                  <a:gd name="connsiteX5" fmla="*/ 108959 w 217919"/>
                  <a:gd name="connsiteY5" fmla="*/ 0 h 120889"/>
                  <a:gd name="connsiteX6" fmla="*/ 217920 w 217919"/>
                  <a:gd name="connsiteY6" fmla="*/ 25693 h 120889"/>
                  <a:gd name="connsiteX7" fmla="*/ 217920 w 217919"/>
                  <a:gd name="connsiteY7" fmla="*/ 95197 h 120889"/>
                  <a:gd name="connsiteX8" fmla="*/ 108959 w 217919"/>
                  <a:gd name="connsiteY8" fmla="*/ 120889 h 120889"/>
                  <a:gd name="connsiteX9" fmla="*/ 0 w 217919"/>
                  <a:gd name="connsiteY9" fmla="*/ 95197 h 120889"/>
                  <a:gd name="connsiteX10" fmla="*/ 0 w 217919"/>
                  <a:gd name="connsiteY10" fmla="*/ 25693 h 1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7919" h="120889">
                    <a:moveTo>
                      <a:pt x="217920" y="25693"/>
                    </a:moveTo>
                    <a:lnTo>
                      <a:pt x="217920" y="25693"/>
                    </a:lnTo>
                    <a:cubicBezTo>
                      <a:pt x="217920" y="39883"/>
                      <a:pt x="169136" y="51386"/>
                      <a:pt x="108959" y="51386"/>
                    </a:cubicBezTo>
                    <a:cubicBezTo>
                      <a:pt x="48783" y="51386"/>
                      <a:pt x="0" y="39883"/>
                      <a:pt x="0" y="25693"/>
                    </a:cubicBezTo>
                    <a:lnTo>
                      <a:pt x="0" y="25693"/>
                    </a:lnTo>
                    <a:cubicBezTo>
                      <a:pt x="0" y="11503"/>
                      <a:pt x="48783" y="0"/>
                      <a:pt x="108959" y="0"/>
                    </a:cubicBezTo>
                    <a:cubicBezTo>
                      <a:pt x="169136" y="0"/>
                      <a:pt x="217920" y="11503"/>
                      <a:pt x="217920" y="25693"/>
                    </a:cubicBezTo>
                    <a:lnTo>
                      <a:pt x="217920" y="95197"/>
                    </a:lnTo>
                    <a:cubicBezTo>
                      <a:pt x="217920" y="109387"/>
                      <a:pt x="169136" y="120889"/>
                      <a:pt x="108959" y="120889"/>
                    </a:cubicBezTo>
                    <a:cubicBezTo>
                      <a:pt x="48783" y="120889"/>
                      <a:pt x="0" y="109387"/>
                      <a:pt x="0" y="95197"/>
                    </a:cubicBezTo>
                    <a:lnTo>
                      <a:pt x="0" y="25693"/>
                    </a:lnTo>
                  </a:path>
                </a:pathLst>
              </a:custGeom>
              <a:noFill/>
              <a:ln w="6160" cap="flat">
                <a:solidFill>
                  <a:srgbClr val="FFC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38" name="Graphic 100">
            <a:extLst>
              <a:ext uri="{FF2B5EF4-FFF2-40B4-BE49-F238E27FC236}">
                <a16:creationId xmlns:a16="http://schemas.microsoft.com/office/drawing/2014/main" id="{EA9C3180-8943-482A-A987-8CBEF1DE5959}"/>
              </a:ext>
            </a:extLst>
          </p:cNvPr>
          <p:cNvGrpSpPr/>
          <p:nvPr/>
        </p:nvGrpSpPr>
        <p:grpSpPr>
          <a:xfrm>
            <a:off x="3467592" y="4426802"/>
            <a:ext cx="414873" cy="390727"/>
            <a:chOff x="3467592" y="4170847"/>
            <a:chExt cx="414873" cy="390727"/>
          </a:xfrm>
          <a:solidFill>
            <a:schemeClr val="accent1"/>
          </a:solidFill>
        </p:grpSpPr>
        <p:grpSp>
          <p:nvGrpSpPr>
            <p:cNvPr id="139" name="Graphic 100">
              <a:extLst>
                <a:ext uri="{FF2B5EF4-FFF2-40B4-BE49-F238E27FC236}">
                  <a16:creationId xmlns:a16="http://schemas.microsoft.com/office/drawing/2014/main" id="{D10C5619-468C-48B6-8853-A1E10734890B}"/>
                </a:ext>
              </a:extLst>
            </p:cNvPr>
            <p:cNvGrpSpPr/>
            <p:nvPr/>
          </p:nvGrpSpPr>
          <p:grpSpPr>
            <a:xfrm>
              <a:off x="3467592" y="4170847"/>
              <a:ext cx="414873" cy="390727"/>
              <a:chOff x="3467592" y="4170847"/>
              <a:chExt cx="414873" cy="390727"/>
            </a:xfrm>
            <a:solidFill>
              <a:schemeClr val="accent1"/>
            </a:solidFill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F74A0B4-F9AA-4375-A959-1FC1C8E991EA}"/>
                  </a:ext>
                </a:extLst>
              </p:cNvPr>
              <p:cNvSpPr/>
              <p:nvPr/>
            </p:nvSpPr>
            <p:spPr>
              <a:xfrm>
                <a:off x="3478522" y="4181155"/>
                <a:ext cx="393009" cy="370120"/>
              </a:xfrm>
              <a:custGeom>
                <a:avLst/>
                <a:gdLst>
                  <a:gd name="connsiteX0" fmla="*/ 195142 w 393009"/>
                  <a:gd name="connsiteY0" fmla="*/ 33 h 370120"/>
                  <a:gd name="connsiteX1" fmla="*/ 185130 w 393009"/>
                  <a:gd name="connsiteY1" fmla="*/ 2492 h 370120"/>
                  <a:gd name="connsiteX2" fmla="*/ 48500 w 393009"/>
                  <a:gd name="connsiteY2" fmla="*/ 65855 h 370120"/>
                  <a:gd name="connsiteX3" fmla="*/ 34364 w 393009"/>
                  <a:gd name="connsiteY3" fmla="*/ 82917 h 370120"/>
                  <a:gd name="connsiteX4" fmla="*/ 657 w 393009"/>
                  <a:gd name="connsiteY4" fmla="*/ 225246 h 370120"/>
                  <a:gd name="connsiteX5" fmla="*/ 4203 w 393009"/>
                  <a:gd name="connsiteY5" fmla="*/ 244529 h 370120"/>
                  <a:gd name="connsiteX6" fmla="*/ 5688 w 393009"/>
                  <a:gd name="connsiteY6" fmla="*/ 246530 h 370120"/>
                  <a:gd name="connsiteX7" fmla="*/ 100258 w 393009"/>
                  <a:gd name="connsiteY7" fmla="*/ 360656 h 370120"/>
                  <a:gd name="connsiteX8" fmla="*/ 120685 w 393009"/>
                  <a:gd name="connsiteY8" fmla="*/ 370121 h 370120"/>
                  <a:gd name="connsiteX9" fmla="*/ 272342 w 393009"/>
                  <a:gd name="connsiteY9" fmla="*/ 370087 h 370120"/>
                  <a:gd name="connsiteX10" fmla="*/ 292769 w 393009"/>
                  <a:gd name="connsiteY10" fmla="*/ 360638 h 370120"/>
                  <a:gd name="connsiteX11" fmla="*/ 387304 w 393009"/>
                  <a:gd name="connsiteY11" fmla="*/ 246498 h 370120"/>
                  <a:gd name="connsiteX12" fmla="*/ 392354 w 393009"/>
                  <a:gd name="connsiteY12" fmla="*/ 225212 h 370120"/>
                  <a:gd name="connsiteX13" fmla="*/ 358594 w 393009"/>
                  <a:gd name="connsiteY13" fmla="*/ 82883 h 370120"/>
                  <a:gd name="connsiteX14" fmla="*/ 344458 w 393009"/>
                  <a:gd name="connsiteY14" fmla="*/ 65821 h 370120"/>
                  <a:gd name="connsiteX15" fmla="*/ 207811 w 393009"/>
                  <a:gd name="connsiteY15" fmla="*/ 2492 h 370120"/>
                  <a:gd name="connsiteX16" fmla="*/ 195142 w 393009"/>
                  <a:gd name="connsiteY16" fmla="*/ 33 h 37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009" h="370120">
                    <a:moveTo>
                      <a:pt x="195142" y="33"/>
                    </a:moveTo>
                    <a:cubicBezTo>
                      <a:pt x="191668" y="202"/>
                      <a:pt x="188264" y="1039"/>
                      <a:pt x="185130" y="2492"/>
                    </a:cubicBezTo>
                    <a:lnTo>
                      <a:pt x="48500" y="65855"/>
                    </a:lnTo>
                    <a:cubicBezTo>
                      <a:pt x="41337" y="69175"/>
                      <a:pt x="36134" y="75455"/>
                      <a:pt x="34364" y="82917"/>
                    </a:cubicBezTo>
                    <a:lnTo>
                      <a:pt x="657" y="225246"/>
                    </a:lnTo>
                    <a:cubicBezTo>
                      <a:pt x="-916" y="231872"/>
                      <a:pt x="363" y="238828"/>
                      <a:pt x="4203" y="244529"/>
                    </a:cubicBezTo>
                    <a:cubicBezTo>
                      <a:pt x="4663" y="245220"/>
                      <a:pt x="5161" y="245889"/>
                      <a:pt x="5688" y="246530"/>
                    </a:cubicBezTo>
                    <a:lnTo>
                      <a:pt x="100258" y="360656"/>
                    </a:lnTo>
                    <a:cubicBezTo>
                      <a:pt x="105216" y="366638"/>
                      <a:pt x="112736" y="370121"/>
                      <a:pt x="120685" y="370121"/>
                    </a:cubicBezTo>
                    <a:lnTo>
                      <a:pt x="272342" y="370087"/>
                    </a:lnTo>
                    <a:cubicBezTo>
                      <a:pt x="280289" y="370091"/>
                      <a:pt x="287807" y="366615"/>
                      <a:pt x="292769" y="360638"/>
                    </a:cubicBezTo>
                    <a:lnTo>
                      <a:pt x="387304" y="246498"/>
                    </a:lnTo>
                    <a:cubicBezTo>
                      <a:pt x="392265" y="240512"/>
                      <a:pt x="394124" y="232678"/>
                      <a:pt x="392354" y="225212"/>
                    </a:cubicBezTo>
                    <a:lnTo>
                      <a:pt x="358594" y="82883"/>
                    </a:lnTo>
                    <a:cubicBezTo>
                      <a:pt x="356824" y="75421"/>
                      <a:pt x="351621" y="69141"/>
                      <a:pt x="344458" y="65821"/>
                    </a:cubicBezTo>
                    <a:lnTo>
                      <a:pt x="207811" y="2492"/>
                    </a:lnTo>
                    <a:cubicBezTo>
                      <a:pt x="203868" y="664"/>
                      <a:pt x="199512" y="-182"/>
                      <a:pt x="195142" y="33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38028B1-8887-45A6-A2BF-E1F4BCF684CE}"/>
                  </a:ext>
                </a:extLst>
              </p:cNvPr>
              <p:cNvSpPr/>
              <p:nvPr/>
            </p:nvSpPr>
            <p:spPr>
              <a:xfrm>
                <a:off x="3467592" y="4170847"/>
                <a:ext cx="414873" cy="390727"/>
              </a:xfrm>
              <a:custGeom>
                <a:avLst/>
                <a:gdLst>
                  <a:gd name="connsiteX0" fmla="*/ 205999 w 414873"/>
                  <a:gd name="connsiteY0" fmla="*/ 35 h 390727"/>
                  <a:gd name="connsiteX1" fmla="*/ 195444 w 414873"/>
                  <a:gd name="connsiteY1" fmla="*/ 2647 h 390727"/>
                  <a:gd name="connsiteX2" fmla="*/ 51196 w 414873"/>
                  <a:gd name="connsiteY2" fmla="*/ 69521 h 390727"/>
                  <a:gd name="connsiteX3" fmla="*/ 36273 w 414873"/>
                  <a:gd name="connsiteY3" fmla="*/ 87532 h 390727"/>
                  <a:gd name="connsiteX4" fmla="*/ 696 w 414873"/>
                  <a:gd name="connsiteY4" fmla="*/ 237782 h 390727"/>
                  <a:gd name="connsiteX5" fmla="*/ 4436 w 414873"/>
                  <a:gd name="connsiteY5" fmla="*/ 258151 h 390727"/>
                  <a:gd name="connsiteX6" fmla="*/ 6007 w 414873"/>
                  <a:gd name="connsiteY6" fmla="*/ 260253 h 390727"/>
                  <a:gd name="connsiteX7" fmla="*/ 105836 w 414873"/>
                  <a:gd name="connsiteY7" fmla="*/ 380740 h 390727"/>
                  <a:gd name="connsiteX8" fmla="*/ 127401 w 414873"/>
                  <a:gd name="connsiteY8" fmla="*/ 390728 h 390727"/>
                  <a:gd name="connsiteX9" fmla="*/ 287497 w 414873"/>
                  <a:gd name="connsiteY9" fmla="*/ 390694 h 390727"/>
                  <a:gd name="connsiteX10" fmla="*/ 309060 w 414873"/>
                  <a:gd name="connsiteY10" fmla="*/ 380721 h 390727"/>
                  <a:gd name="connsiteX11" fmla="*/ 408854 w 414873"/>
                  <a:gd name="connsiteY11" fmla="*/ 260219 h 390727"/>
                  <a:gd name="connsiteX12" fmla="*/ 414184 w 414873"/>
                  <a:gd name="connsiteY12" fmla="*/ 237764 h 390727"/>
                  <a:gd name="connsiteX13" fmla="*/ 378554 w 414873"/>
                  <a:gd name="connsiteY13" fmla="*/ 87498 h 390727"/>
                  <a:gd name="connsiteX14" fmla="*/ 363632 w 414873"/>
                  <a:gd name="connsiteY14" fmla="*/ 69504 h 390727"/>
                  <a:gd name="connsiteX15" fmla="*/ 219384 w 414873"/>
                  <a:gd name="connsiteY15" fmla="*/ 2630 h 390727"/>
                  <a:gd name="connsiteX16" fmla="*/ 205999 w 414873"/>
                  <a:gd name="connsiteY16" fmla="*/ 35 h 390727"/>
                  <a:gd name="connsiteX17" fmla="*/ 206068 w 414873"/>
                  <a:gd name="connsiteY17" fmla="*/ 10347 h 390727"/>
                  <a:gd name="connsiteX18" fmla="*/ 218737 w 414873"/>
                  <a:gd name="connsiteY18" fmla="*/ 12806 h 390727"/>
                  <a:gd name="connsiteX19" fmla="*/ 355384 w 414873"/>
                  <a:gd name="connsiteY19" fmla="*/ 76135 h 390727"/>
                  <a:gd name="connsiteX20" fmla="*/ 369520 w 414873"/>
                  <a:gd name="connsiteY20" fmla="*/ 93197 h 390727"/>
                  <a:gd name="connsiteX21" fmla="*/ 403280 w 414873"/>
                  <a:gd name="connsiteY21" fmla="*/ 235528 h 390727"/>
                  <a:gd name="connsiteX22" fmla="*/ 398230 w 414873"/>
                  <a:gd name="connsiteY22" fmla="*/ 256811 h 390727"/>
                  <a:gd name="connsiteX23" fmla="*/ 303696 w 414873"/>
                  <a:gd name="connsiteY23" fmla="*/ 370953 h 390727"/>
                  <a:gd name="connsiteX24" fmla="*/ 283269 w 414873"/>
                  <a:gd name="connsiteY24" fmla="*/ 380400 h 390727"/>
                  <a:gd name="connsiteX25" fmla="*/ 131613 w 414873"/>
                  <a:gd name="connsiteY25" fmla="*/ 380434 h 390727"/>
                  <a:gd name="connsiteX26" fmla="*/ 111185 w 414873"/>
                  <a:gd name="connsiteY26" fmla="*/ 370971 h 390727"/>
                  <a:gd name="connsiteX27" fmla="*/ 16616 w 414873"/>
                  <a:gd name="connsiteY27" fmla="*/ 256845 h 390727"/>
                  <a:gd name="connsiteX28" fmla="*/ 15131 w 414873"/>
                  <a:gd name="connsiteY28" fmla="*/ 254845 h 390727"/>
                  <a:gd name="connsiteX29" fmla="*/ 11582 w 414873"/>
                  <a:gd name="connsiteY29" fmla="*/ 235562 h 390727"/>
                  <a:gd name="connsiteX30" fmla="*/ 45289 w 414873"/>
                  <a:gd name="connsiteY30" fmla="*/ 93231 h 390727"/>
                  <a:gd name="connsiteX31" fmla="*/ 59427 w 414873"/>
                  <a:gd name="connsiteY31" fmla="*/ 76169 h 390727"/>
                  <a:gd name="connsiteX32" fmla="*/ 196056 w 414873"/>
                  <a:gd name="connsiteY32" fmla="*/ 12806 h 390727"/>
                  <a:gd name="connsiteX33" fmla="*/ 206068 w 414873"/>
                  <a:gd name="connsiteY33" fmla="*/ 10347 h 39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14873" h="390727">
                    <a:moveTo>
                      <a:pt x="205999" y="35"/>
                    </a:moveTo>
                    <a:cubicBezTo>
                      <a:pt x="202335" y="221"/>
                      <a:pt x="198747" y="1109"/>
                      <a:pt x="195444" y="2647"/>
                    </a:cubicBezTo>
                    <a:lnTo>
                      <a:pt x="51196" y="69521"/>
                    </a:lnTo>
                    <a:cubicBezTo>
                      <a:pt x="43634" y="73026"/>
                      <a:pt x="38143" y="79655"/>
                      <a:pt x="36273" y="87532"/>
                    </a:cubicBezTo>
                    <a:lnTo>
                      <a:pt x="696" y="237782"/>
                    </a:lnTo>
                    <a:cubicBezTo>
                      <a:pt x="-968" y="244779"/>
                      <a:pt x="381" y="252128"/>
                      <a:pt x="4436" y="258151"/>
                    </a:cubicBezTo>
                    <a:cubicBezTo>
                      <a:pt x="4924" y="258876"/>
                      <a:pt x="5449" y="259578"/>
                      <a:pt x="6007" y="260253"/>
                    </a:cubicBezTo>
                    <a:lnTo>
                      <a:pt x="105836" y="380740"/>
                    </a:lnTo>
                    <a:cubicBezTo>
                      <a:pt x="111073" y="387052"/>
                      <a:pt x="119008" y="390730"/>
                      <a:pt x="127401" y="390728"/>
                    </a:cubicBezTo>
                    <a:lnTo>
                      <a:pt x="287497" y="390694"/>
                    </a:lnTo>
                    <a:cubicBezTo>
                      <a:pt x="295886" y="390701"/>
                      <a:pt x="303822" y="387030"/>
                      <a:pt x="309060" y="380721"/>
                    </a:cubicBezTo>
                    <a:lnTo>
                      <a:pt x="408854" y="260219"/>
                    </a:lnTo>
                    <a:cubicBezTo>
                      <a:pt x="414087" y="253904"/>
                      <a:pt x="416048" y="245640"/>
                      <a:pt x="414184" y="237764"/>
                    </a:cubicBezTo>
                    <a:lnTo>
                      <a:pt x="378554" y="87498"/>
                    </a:lnTo>
                    <a:cubicBezTo>
                      <a:pt x="376681" y="79628"/>
                      <a:pt x="371189" y="73006"/>
                      <a:pt x="363632" y="69504"/>
                    </a:cubicBezTo>
                    <a:lnTo>
                      <a:pt x="219384" y="2630"/>
                    </a:lnTo>
                    <a:cubicBezTo>
                      <a:pt x="215218" y="699"/>
                      <a:pt x="210616" y="-194"/>
                      <a:pt x="205999" y="35"/>
                    </a:cubicBezTo>
                    <a:close/>
                    <a:moveTo>
                      <a:pt x="206068" y="10347"/>
                    </a:moveTo>
                    <a:cubicBezTo>
                      <a:pt x="210439" y="10132"/>
                      <a:pt x="214795" y="10978"/>
                      <a:pt x="218737" y="12806"/>
                    </a:cubicBezTo>
                    <a:lnTo>
                      <a:pt x="355384" y="76135"/>
                    </a:lnTo>
                    <a:cubicBezTo>
                      <a:pt x="362547" y="79456"/>
                      <a:pt x="367750" y="85735"/>
                      <a:pt x="369520" y="93197"/>
                    </a:cubicBezTo>
                    <a:lnTo>
                      <a:pt x="403280" y="235528"/>
                    </a:lnTo>
                    <a:cubicBezTo>
                      <a:pt x="405051" y="242991"/>
                      <a:pt x="403191" y="250827"/>
                      <a:pt x="398230" y="256811"/>
                    </a:cubicBezTo>
                    <a:lnTo>
                      <a:pt x="303696" y="370953"/>
                    </a:lnTo>
                    <a:cubicBezTo>
                      <a:pt x="298733" y="376928"/>
                      <a:pt x="291216" y="380406"/>
                      <a:pt x="283269" y="380400"/>
                    </a:cubicBezTo>
                    <a:lnTo>
                      <a:pt x="131613" y="380434"/>
                    </a:lnTo>
                    <a:cubicBezTo>
                      <a:pt x="123661" y="380436"/>
                      <a:pt x="116144" y="376953"/>
                      <a:pt x="111185" y="370971"/>
                    </a:cubicBezTo>
                    <a:lnTo>
                      <a:pt x="16616" y="256845"/>
                    </a:lnTo>
                    <a:cubicBezTo>
                      <a:pt x="16086" y="256202"/>
                      <a:pt x="15591" y="255533"/>
                      <a:pt x="15131" y="254845"/>
                    </a:cubicBezTo>
                    <a:cubicBezTo>
                      <a:pt x="11290" y="249141"/>
                      <a:pt x="10011" y="242185"/>
                      <a:pt x="11582" y="235562"/>
                    </a:cubicBezTo>
                    <a:lnTo>
                      <a:pt x="45289" y="93231"/>
                    </a:lnTo>
                    <a:cubicBezTo>
                      <a:pt x="47061" y="85769"/>
                      <a:pt x="52262" y="79490"/>
                      <a:pt x="59427" y="76169"/>
                    </a:cubicBezTo>
                    <a:lnTo>
                      <a:pt x="196056" y="12806"/>
                    </a:lnTo>
                    <a:cubicBezTo>
                      <a:pt x="199190" y="11353"/>
                      <a:pt x="202594" y="10517"/>
                      <a:pt x="206068" y="103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40" name="Graphic 100">
              <a:extLst>
                <a:ext uri="{FF2B5EF4-FFF2-40B4-BE49-F238E27FC236}">
                  <a16:creationId xmlns:a16="http://schemas.microsoft.com/office/drawing/2014/main" id="{B8E51B03-B369-4589-B629-0E0A66CE2BB7}"/>
                </a:ext>
              </a:extLst>
            </p:cNvPr>
            <p:cNvGrpSpPr/>
            <p:nvPr/>
          </p:nvGrpSpPr>
          <p:grpSpPr>
            <a:xfrm>
              <a:off x="3579119" y="4295324"/>
              <a:ext cx="191821" cy="141776"/>
              <a:chOff x="3579119" y="4295324"/>
              <a:chExt cx="191821" cy="141776"/>
            </a:xfrm>
            <a:solidFill>
              <a:schemeClr val="accent1"/>
            </a:solidFill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68BF1B3-AE07-472A-8E5D-E2432DBE0880}"/>
                  </a:ext>
                </a:extLst>
              </p:cNvPr>
              <p:cNvSpPr/>
              <p:nvPr/>
            </p:nvSpPr>
            <p:spPr>
              <a:xfrm>
                <a:off x="3685637" y="4342583"/>
                <a:ext cx="85303" cy="22326"/>
              </a:xfrm>
              <a:custGeom>
                <a:avLst/>
                <a:gdLst>
                  <a:gd name="connsiteX0" fmla="*/ 0 w 85303"/>
                  <a:gd name="connsiteY0" fmla="*/ 0 h 22326"/>
                  <a:gd name="connsiteX1" fmla="*/ 85303 w 8530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03" h="22326">
                    <a:moveTo>
                      <a:pt x="0" y="0"/>
                    </a:moveTo>
                    <a:lnTo>
                      <a:pt x="85303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03842A4-20DB-4DFD-9F71-DAAFDA32BBB9}"/>
                  </a:ext>
                </a:extLst>
              </p:cNvPr>
              <p:cNvSpPr/>
              <p:nvPr/>
            </p:nvSpPr>
            <p:spPr>
              <a:xfrm>
                <a:off x="3636947" y="4295324"/>
                <a:ext cx="133993" cy="22326"/>
              </a:xfrm>
              <a:custGeom>
                <a:avLst/>
                <a:gdLst>
                  <a:gd name="connsiteX0" fmla="*/ 0 w 133993"/>
                  <a:gd name="connsiteY0" fmla="*/ 0 h 22326"/>
                  <a:gd name="connsiteX1" fmla="*/ 133994 w 13399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993" h="22326">
                    <a:moveTo>
                      <a:pt x="0" y="0"/>
                    </a:moveTo>
                    <a:lnTo>
                      <a:pt x="133994" y="0"/>
                    </a:lnTo>
                  </a:path>
                </a:pathLst>
              </a:custGeom>
              <a:noFill/>
              <a:ln w="18067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AA9050-6617-4F24-A7B2-4AF1876B3F2B}"/>
                  </a:ext>
                </a:extLst>
              </p:cNvPr>
              <p:cNvSpPr/>
              <p:nvPr/>
            </p:nvSpPr>
            <p:spPr>
              <a:xfrm>
                <a:off x="3579119" y="4295324"/>
                <a:ext cx="33546" cy="22326"/>
              </a:xfrm>
              <a:custGeom>
                <a:avLst/>
                <a:gdLst>
                  <a:gd name="connsiteX0" fmla="*/ 0 w 33546"/>
                  <a:gd name="connsiteY0" fmla="*/ 0 h 22326"/>
                  <a:gd name="connsiteX1" fmla="*/ 33547 w 33546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546" h="22326">
                    <a:moveTo>
                      <a:pt x="0" y="0"/>
                    </a:moveTo>
                    <a:lnTo>
                      <a:pt x="33547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49AFA65-0E5C-496A-8071-08AB0355A66C}"/>
                  </a:ext>
                </a:extLst>
              </p:cNvPr>
              <p:cNvSpPr/>
              <p:nvPr/>
            </p:nvSpPr>
            <p:spPr>
              <a:xfrm>
                <a:off x="3623622" y="4303029"/>
                <a:ext cx="103897" cy="47165"/>
              </a:xfrm>
              <a:custGeom>
                <a:avLst/>
                <a:gdLst>
                  <a:gd name="connsiteX0" fmla="*/ 0 w 103897"/>
                  <a:gd name="connsiteY0" fmla="*/ 47165 h 47165"/>
                  <a:gd name="connsiteX1" fmla="*/ 0 w 103897"/>
                  <a:gd name="connsiteY1" fmla="*/ 47165 h 47165"/>
                  <a:gd name="connsiteX2" fmla="*/ 51949 w 103897"/>
                  <a:gd name="connsiteY2" fmla="*/ 0 h 47165"/>
                  <a:gd name="connsiteX3" fmla="*/ 103897 w 103897"/>
                  <a:gd name="connsiteY3" fmla="*/ 47165 h 47165"/>
                  <a:gd name="connsiteX4" fmla="*/ 79601 w 103897"/>
                  <a:gd name="connsiteY4" fmla="*/ 47165 h 47165"/>
                  <a:gd name="connsiteX5" fmla="*/ 79601 w 103897"/>
                  <a:gd name="connsiteY5" fmla="*/ 47165 h 47165"/>
                  <a:gd name="connsiteX6" fmla="*/ 51949 w 103897"/>
                  <a:gd name="connsiteY6" fmla="*/ 23583 h 47165"/>
                  <a:gd name="connsiteX7" fmla="*/ 24297 w 103897"/>
                  <a:gd name="connsiteY7" fmla="*/ 47165 h 4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897" h="47165">
                    <a:moveTo>
                      <a:pt x="0" y="47165"/>
                    </a:moveTo>
                    <a:lnTo>
                      <a:pt x="0" y="47165"/>
                    </a:lnTo>
                    <a:cubicBezTo>
                      <a:pt x="0" y="21117"/>
                      <a:pt x="23258" y="0"/>
                      <a:pt x="51949" y="0"/>
                    </a:cubicBezTo>
                    <a:cubicBezTo>
                      <a:pt x="80639" y="0"/>
                      <a:pt x="103897" y="21117"/>
                      <a:pt x="103897" y="47165"/>
                    </a:cubicBezTo>
                    <a:lnTo>
                      <a:pt x="79601" y="47165"/>
                    </a:lnTo>
                    <a:lnTo>
                      <a:pt x="79601" y="47165"/>
                    </a:lnTo>
                    <a:cubicBezTo>
                      <a:pt x="79601" y="34141"/>
                      <a:pt x="67221" y="23583"/>
                      <a:pt x="51949" y="23583"/>
                    </a:cubicBezTo>
                    <a:cubicBezTo>
                      <a:pt x="36677" y="23583"/>
                      <a:pt x="24297" y="34141"/>
                      <a:pt x="24297" y="471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20" cap="sq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C02009A-5F28-4776-AFF8-16FA04CC5408}"/>
                  </a:ext>
                </a:extLst>
              </p:cNvPr>
              <p:cNvSpPr/>
              <p:nvPr/>
            </p:nvSpPr>
            <p:spPr>
              <a:xfrm>
                <a:off x="3685637" y="4389841"/>
                <a:ext cx="85303" cy="22326"/>
              </a:xfrm>
              <a:custGeom>
                <a:avLst/>
                <a:gdLst>
                  <a:gd name="connsiteX0" fmla="*/ 0 w 85303"/>
                  <a:gd name="connsiteY0" fmla="*/ 0 h 22326"/>
                  <a:gd name="connsiteX1" fmla="*/ 85303 w 8530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303" h="22326">
                    <a:moveTo>
                      <a:pt x="0" y="0"/>
                    </a:moveTo>
                    <a:lnTo>
                      <a:pt x="85303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86B07CE-A401-4275-9187-401614DBE352}"/>
                  </a:ext>
                </a:extLst>
              </p:cNvPr>
              <p:cNvSpPr/>
              <p:nvPr/>
            </p:nvSpPr>
            <p:spPr>
              <a:xfrm>
                <a:off x="3636947" y="4437101"/>
                <a:ext cx="133993" cy="22326"/>
              </a:xfrm>
              <a:custGeom>
                <a:avLst/>
                <a:gdLst>
                  <a:gd name="connsiteX0" fmla="*/ 0 w 133993"/>
                  <a:gd name="connsiteY0" fmla="*/ 0 h 22326"/>
                  <a:gd name="connsiteX1" fmla="*/ 133994 w 133993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993" h="22326">
                    <a:moveTo>
                      <a:pt x="0" y="0"/>
                    </a:moveTo>
                    <a:lnTo>
                      <a:pt x="133994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22DF306-6AC1-4BC1-9DE9-DE43C71B1EB7}"/>
                  </a:ext>
                </a:extLst>
              </p:cNvPr>
              <p:cNvSpPr/>
              <p:nvPr/>
            </p:nvSpPr>
            <p:spPr>
              <a:xfrm>
                <a:off x="3579119" y="4437101"/>
                <a:ext cx="33546" cy="22326"/>
              </a:xfrm>
              <a:custGeom>
                <a:avLst/>
                <a:gdLst>
                  <a:gd name="connsiteX0" fmla="*/ 0 w 33546"/>
                  <a:gd name="connsiteY0" fmla="*/ 0 h 22326"/>
                  <a:gd name="connsiteX1" fmla="*/ 33547 w 33546"/>
                  <a:gd name="connsiteY1" fmla="*/ 0 h 22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546" h="22326">
                    <a:moveTo>
                      <a:pt x="0" y="0"/>
                    </a:moveTo>
                    <a:lnTo>
                      <a:pt x="33547" y="0"/>
                    </a:lnTo>
                  </a:path>
                </a:pathLst>
              </a:custGeom>
              <a:noFill/>
              <a:ln w="18061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32ABE2B-AE4D-438E-A8A8-9CACCEDD856B}"/>
                  </a:ext>
                </a:extLst>
              </p:cNvPr>
              <p:cNvSpPr/>
              <p:nvPr/>
            </p:nvSpPr>
            <p:spPr>
              <a:xfrm>
                <a:off x="3610828" y="4348787"/>
                <a:ext cx="129202" cy="81678"/>
              </a:xfrm>
              <a:custGeom>
                <a:avLst/>
                <a:gdLst>
                  <a:gd name="connsiteX0" fmla="*/ 0 w 129202"/>
                  <a:gd name="connsiteY0" fmla="*/ 0 h 81678"/>
                  <a:gd name="connsiteX1" fmla="*/ 129202 w 129202"/>
                  <a:gd name="connsiteY1" fmla="*/ 0 h 81678"/>
                  <a:gd name="connsiteX2" fmla="*/ 129202 w 129202"/>
                  <a:gd name="connsiteY2" fmla="*/ 81678 h 81678"/>
                  <a:gd name="connsiteX3" fmla="*/ 0 w 129202"/>
                  <a:gd name="connsiteY3" fmla="*/ 81678 h 8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202" h="81678">
                    <a:moveTo>
                      <a:pt x="0" y="0"/>
                    </a:moveTo>
                    <a:lnTo>
                      <a:pt x="129202" y="0"/>
                    </a:lnTo>
                    <a:lnTo>
                      <a:pt x="129202" y="81678"/>
                    </a:lnTo>
                    <a:lnTo>
                      <a:pt x="0" y="81678"/>
                    </a:lnTo>
                    <a:close/>
                  </a:path>
                </a:pathLst>
              </a:custGeom>
              <a:solidFill>
                <a:srgbClr val="FFFFFF"/>
              </a:solidFill>
              <a:ln w="6020" cap="sq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5FFF79-AA85-4A5A-8173-FAC906E8261D}"/>
                  </a:ext>
                </a:extLst>
              </p:cNvPr>
              <p:cNvSpPr/>
              <p:nvPr/>
            </p:nvSpPr>
            <p:spPr>
              <a:xfrm>
                <a:off x="3662659" y="4377232"/>
                <a:ext cx="25540" cy="24789"/>
              </a:xfrm>
              <a:custGeom>
                <a:avLst/>
                <a:gdLst>
                  <a:gd name="connsiteX0" fmla="*/ 25541 w 25540"/>
                  <a:gd name="connsiteY0" fmla="*/ 12395 h 24789"/>
                  <a:gd name="connsiteX1" fmla="*/ 12770 w 25540"/>
                  <a:gd name="connsiteY1" fmla="*/ 24790 h 24789"/>
                  <a:gd name="connsiteX2" fmla="*/ 0 w 25540"/>
                  <a:gd name="connsiteY2" fmla="*/ 12395 h 24789"/>
                  <a:gd name="connsiteX3" fmla="*/ 12770 w 25540"/>
                  <a:gd name="connsiteY3" fmla="*/ 0 h 24789"/>
                  <a:gd name="connsiteX4" fmla="*/ 25541 w 25540"/>
                  <a:gd name="connsiteY4" fmla="*/ 12395 h 24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40" h="24789">
                    <a:moveTo>
                      <a:pt x="25541" y="12395"/>
                    </a:moveTo>
                    <a:cubicBezTo>
                      <a:pt x="25541" y="19240"/>
                      <a:pt x="19823" y="24790"/>
                      <a:pt x="12770" y="24790"/>
                    </a:cubicBezTo>
                    <a:cubicBezTo>
                      <a:pt x="5717" y="24790"/>
                      <a:pt x="0" y="19240"/>
                      <a:pt x="0" y="12395"/>
                    </a:cubicBezTo>
                    <a:cubicBezTo>
                      <a:pt x="0" y="5549"/>
                      <a:pt x="5717" y="0"/>
                      <a:pt x="12770" y="0"/>
                    </a:cubicBezTo>
                    <a:cubicBezTo>
                      <a:pt x="19823" y="0"/>
                      <a:pt x="25541" y="5549"/>
                      <a:pt x="25541" y="12395"/>
                    </a:cubicBezTo>
                    <a:close/>
                  </a:path>
                </a:pathLst>
              </a:custGeom>
              <a:solidFill>
                <a:srgbClr val="FFC000"/>
              </a:solidFill>
              <a:ln w="6025" cap="flat">
                <a:solidFill>
                  <a:srgbClr val="FFC000"/>
                </a:solidFill>
                <a:custDash>
                  <a:ds d="39718" sp="19859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082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49375-CE47-487D-ADE2-9E0A756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43D24-8E18-4D88-A448-08BF010D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Telepresence</a:t>
            </a: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35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FC7F3-9C1C-4C6C-B8BB-3836AE5D12F7}"/>
              </a:ext>
            </a:extLst>
          </p:cNvPr>
          <p:cNvSpPr txBox="1"/>
          <p:nvPr/>
        </p:nvSpPr>
        <p:spPr>
          <a:xfrm>
            <a:off x="4214617" y="-10167"/>
            <a:ext cx="8750756" cy="70173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62626"/>
                </a:solidFill>
                <a:latin typeface=" Cascadia Code"/>
              </a:rPr>
              <a:t>docker run^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--net=host^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--rm^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-it^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-v &lt;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kube</a:t>
            </a:r>
            <a:r>
              <a:rPr lang="en-US">
                <a:solidFill>
                  <a:srgbClr val="262626"/>
                </a:solidFill>
                <a:latin typeface=" Cascadia Code"/>
              </a:rPr>
              <a:t> config&gt;:/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kube</a:t>
            </a:r>
            <a:r>
              <a:rPr lang="en-US">
                <a:solidFill>
                  <a:srgbClr val="262626"/>
                </a:solidFill>
                <a:latin typeface=" Cascadia Code"/>
              </a:rPr>
              <a:t>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-v /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tmp</a:t>
            </a:r>
            <a:r>
              <a:rPr lang="en-US">
                <a:solidFill>
                  <a:srgbClr val="262626"/>
                </a:solidFill>
                <a:latin typeface=" Cascadia Code"/>
              </a:rPr>
              <a:t>:/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tmp</a:t>
            </a:r>
            <a:r>
              <a:rPr lang="en-US">
                <a:solidFill>
                  <a:srgbClr val="262626"/>
                </a:solidFill>
                <a:latin typeface=" Cascadia Code"/>
              </a:rPr>
              <a:t>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-v /var/run/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docker.sock</a:t>
            </a:r>
            <a:r>
              <a:rPr lang="en-US">
                <a:solidFill>
                  <a:srgbClr val="262626"/>
                </a:solidFill>
                <a:latin typeface=" Cascadia Code"/>
              </a:rPr>
              <a:t>:/var/run/</a:t>
            </a:r>
            <a:r>
              <a:rPr lang="en-US" err="1">
                <a:solidFill>
                  <a:srgbClr val="262626"/>
                </a:solidFill>
                <a:latin typeface=" Cascadia Code"/>
              </a:rPr>
              <a:t>docker.sock</a:t>
            </a:r>
            <a:r>
              <a:rPr lang="en-US">
                <a:solidFill>
                  <a:srgbClr val="262626"/>
                </a:solidFill>
                <a:latin typeface=" Cascadia Code"/>
              </a:rPr>
              <a:t>^</a:t>
            </a:r>
          </a:p>
          <a:p>
            <a:r>
              <a:rPr lang="en-US">
                <a:solidFill>
                  <a:srgbClr val="262626"/>
                </a:solidFill>
                <a:latin typeface=" Cascadia Code"/>
              </a:rPr>
              <a:t> </a:t>
            </a:r>
            <a:r>
              <a:rPr lang="en-US">
                <a:solidFill>
                  <a:srgbClr val="D4D4D4"/>
                </a:solidFill>
                <a:latin typeface=" Cascadia Code"/>
              </a:rPr>
              <a:t>telepresence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--docker-mount=/t9s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--namespace=&lt;k8s namespace&gt;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--swap-deployment &lt;k8s deployment name&gt;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--docker-run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--name &lt;name of local container&gt;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--rm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source&gt;:/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src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nuget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 folder&gt;:/.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nuget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fallbackpackages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vsdbg</a:t>
            </a:r>
            <a:r>
              <a:rPr lang="en-US">
                <a:solidFill>
                  <a:srgbClr val="D4D4D4"/>
                </a:solidFill>
                <a:latin typeface=" Cascadia Code"/>
              </a:rPr>
              <a:t>&gt;:/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vsdbg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-e ASPNETCORE_ENVIRONMENT=Development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-p 5000:80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entrypoint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 tail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mcr.microsoft.com/dotnet/core/sdk:2.2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-f dev/null</a:t>
            </a:r>
          </a:p>
          <a:p>
            <a:endParaRPr lang="en-US">
              <a:solidFill>
                <a:srgbClr val="D4D4D4"/>
              </a:solidFill>
              <a:latin typeface=" Cascadia Code"/>
            </a:endParaRPr>
          </a:p>
          <a:p>
            <a:endParaRPr lang="en-US">
              <a:solidFill>
                <a:srgbClr val="D4D4D4"/>
              </a:solidFill>
              <a:latin typeface=" Cascadia Code"/>
            </a:endParaRPr>
          </a:p>
          <a:p>
            <a:endParaRPr lang="en-US">
              <a:solidFill>
                <a:srgbClr val="D4D4D4"/>
              </a:solidFill>
              <a:latin typeface=" Cascadia Cod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084B16-7157-4659-87EB-FD4B121213C8}"/>
              </a:ext>
            </a:extLst>
          </p:cNvPr>
          <p:cNvSpPr txBox="1">
            <a:spLocks/>
          </p:cNvSpPr>
          <p:nvPr/>
        </p:nvSpPr>
        <p:spPr>
          <a:xfrm>
            <a:off x="122936" y="93826"/>
            <a:ext cx="10515600" cy="73868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Run telepresence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582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FC7F3-9C1C-4C6C-B8BB-3836AE5D12F7}"/>
              </a:ext>
            </a:extLst>
          </p:cNvPr>
          <p:cNvSpPr txBox="1"/>
          <p:nvPr/>
        </p:nvSpPr>
        <p:spPr>
          <a:xfrm>
            <a:off x="4214617" y="-10167"/>
            <a:ext cx="8750756" cy="70173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4D4D4"/>
                </a:solidFill>
                <a:latin typeface=" Cascadia Code"/>
              </a:rPr>
              <a:t>docker run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--net=host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--rm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-it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-v &lt;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kube</a:t>
            </a:r>
            <a:r>
              <a:rPr lang="en-US">
                <a:solidFill>
                  <a:srgbClr val="D4D4D4"/>
                </a:solidFill>
                <a:latin typeface=" Cascadia Code"/>
              </a:rPr>
              <a:t> config&gt;:/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kube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-v 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tmp</a:t>
            </a:r>
            <a:r>
              <a:rPr lang="en-US">
                <a:solidFill>
                  <a:srgbClr val="D4D4D4"/>
                </a:solidFill>
                <a:latin typeface=" Cascadia Code"/>
              </a:rPr>
              <a:t>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tmp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-v /var/run/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docker.sock</a:t>
            </a:r>
            <a:r>
              <a:rPr lang="en-US">
                <a:solidFill>
                  <a:srgbClr val="D4D4D4"/>
                </a:solidFill>
                <a:latin typeface=" Cascadia Code"/>
              </a:rPr>
              <a:t>:/var/run/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docker.sock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address.of.registry</a:t>
            </a:r>
            <a:r>
              <a:rPr lang="en-US">
                <a:solidFill>
                  <a:srgbClr val="D4D4D4"/>
                </a:solidFill>
                <a:latin typeface=" Cascadia Code"/>
              </a:rPr>
              <a:t>/telepresence:0.102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--docker-mount=/t9s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--namespace=&lt;k8s namespace&gt;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--swap-deployment &lt;k8s deployment name&gt;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--docker-run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--name &lt;name of local container&gt;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--rm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source&gt;:/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src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nuget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 folder&gt;:/.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nuget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fallbackpackages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-v &lt;path to 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vsdbg</a:t>
            </a:r>
            <a:r>
              <a:rPr lang="en-US">
                <a:solidFill>
                  <a:srgbClr val="D4D4D4"/>
                </a:solidFill>
                <a:latin typeface=" Cascadia Code"/>
              </a:rPr>
              <a:t>&gt;:/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vsdbg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-e ASPNETCORE_ENVIRONMENT=Development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-p 5000:80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--</a:t>
            </a:r>
            <a:r>
              <a:rPr lang="en-US" err="1">
                <a:solidFill>
                  <a:srgbClr val="D4D4D4"/>
                </a:solidFill>
                <a:latin typeface=" Cascadia Code"/>
              </a:rPr>
              <a:t>entrypoint</a:t>
            </a:r>
            <a:r>
              <a:rPr lang="en-US">
                <a:solidFill>
                  <a:srgbClr val="D4D4D4"/>
                </a:solidFill>
                <a:latin typeface=" Cascadia Code"/>
              </a:rPr>
              <a:t> tail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mcr.microsoft.com/dotnet/core/sdk:2.2</a:t>
            </a:r>
            <a:r>
              <a:rPr lang="en-US">
                <a:solidFill>
                  <a:srgbClr val="D7BA7D"/>
                </a:solidFill>
                <a:latin typeface=" Cascadia Code"/>
              </a:rPr>
              <a:t>^</a:t>
            </a:r>
            <a:endParaRPr lang="en-US">
              <a:solidFill>
                <a:srgbClr val="D4D4D4"/>
              </a:solidFill>
              <a:latin typeface=" Cascadia Code"/>
            </a:endParaRPr>
          </a:p>
          <a:p>
            <a:r>
              <a:rPr lang="en-US">
                <a:solidFill>
                  <a:srgbClr val="D4D4D4"/>
                </a:solidFill>
                <a:latin typeface=" Cascadia Code"/>
              </a:rPr>
              <a:t>    -f dev/null</a:t>
            </a:r>
          </a:p>
          <a:p>
            <a:endParaRPr lang="en-US">
              <a:solidFill>
                <a:srgbClr val="D4D4D4"/>
              </a:solidFill>
              <a:latin typeface=" Cascadia Code"/>
            </a:endParaRPr>
          </a:p>
          <a:p>
            <a:endParaRPr lang="en-US">
              <a:solidFill>
                <a:srgbClr val="D4D4D4"/>
              </a:solidFill>
              <a:latin typeface=" Cascadia Code"/>
            </a:endParaRPr>
          </a:p>
          <a:p>
            <a:endParaRPr lang="en-US">
              <a:solidFill>
                <a:srgbClr val="D4D4D4"/>
              </a:solidFill>
              <a:latin typeface=" Cascadia Cod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084B16-7157-4659-87EB-FD4B121213C8}"/>
              </a:ext>
            </a:extLst>
          </p:cNvPr>
          <p:cNvSpPr txBox="1">
            <a:spLocks/>
          </p:cNvSpPr>
          <p:nvPr/>
        </p:nvSpPr>
        <p:spPr>
          <a:xfrm>
            <a:off x="122936" y="93826"/>
            <a:ext cx="10515600" cy="73868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Run telepresence</a:t>
            </a:r>
          </a:p>
          <a:p>
            <a:r>
              <a:rPr lang="en-US" sz="3600">
                <a:cs typeface="Calibri Light"/>
              </a:rPr>
              <a:t>(on windows)</a:t>
            </a:r>
          </a:p>
        </p:txBody>
      </p:sp>
    </p:spTree>
    <p:extLst>
      <p:ext uri="{BB962C8B-B14F-4D97-AF65-F5344CB8AC3E}">
        <p14:creationId xmlns:p14="http://schemas.microsoft.com/office/powerpoint/2010/main" val="136955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BA91B-F32D-4FB0-AAE8-C0C60B13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noProof="0"/>
              <a:t>Agenda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1BCDE05-B595-498F-8DF1-79382CB92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8269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32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88A68-89BF-4166-9370-0807B983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63E8-6DDB-40E0-9C33-843F7357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Dev Spaces vs Telepresence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54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3369B-46E9-4C6B-A919-17E152DB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68F1-4D13-48DF-9247-68EC1443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21679"/>
            <a:ext cx="5157787" cy="823912"/>
          </a:xfrm>
        </p:spPr>
        <p:txBody>
          <a:bodyPr/>
          <a:lstStyle/>
          <a:p>
            <a:r>
              <a:rPr lang="en-US" noProof="0"/>
              <a:t>Azure Dev Spaces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1CF8-AB7C-41FB-8A5B-B92C3CED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7537"/>
            <a:ext cx="5157787" cy="3684588"/>
          </a:xfrm>
        </p:spPr>
        <p:txBody>
          <a:bodyPr>
            <a:normAutofit fontScale="70000" lnSpcReduction="20000"/>
          </a:bodyPr>
          <a:lstStyle/>
          <a:p>
            <a:r>
              <a:rPr lang="en-US" noProof="0"/>
              <a:t>Native Azure Kubernetes Service feature, which won’t work with other managed k8s services</a:t>
            </a:r>
          </a:p>
          <a:p>
            <a:r>
              <a:rPr lang="en-US" noProof="0"/>
              <a:t>Highly automated – very easy to setup</a:t>
            </a:r>
          </a:p>
          <a:p>
            <a:r>
              <a:rPr lang="en-US" noProof="0"/>
              <a:t>Helm as a tool of choice</a:t>
            </a:r>
          </a:p>
          <a:p>
            <a:r>
              <a:rPr lang="en-US" noProof="0"/>
              <a:t>IDE integration</a:t>
            </a:r>
          </a:p>
          <a:p>
            <a:r>
              <a:rPr lang="en-US" noProof="0"/>
              <a:t>Supports both Windows &amp; Linux</a:t>
            </a:r>
          </a:p>
          <a:p>
            <a:r>
              <a:rPr lang="en-US" noProof="0"/>
              <a:t>Requires a cluster to be configured properly and deploys external controller to work</a:t>
            </a:r>
          </a:p>
          <a:p>
            <a:r>
              <a:rPr lang="en-US" noProof="0"/>
              <a:t>Does not mix well with complex deployment scenarios (e.g. Service Mesh)</a:t>
            </a:r>
          </a:p>
          <a:p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1C236D-E4D1-48D7-BDFB-455549A47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21679"/>
            <a:ext cx="5183188" cy="823912"/>
          </a:xfrm>
        </p:spPr>
        <p:txBody>
          <a:bodyPr/>
          <a:lstStyle/>
          <a:p>
            <a:r>
              <a:rPr lang="en-US" noProof="0"/>
              <a:t>Telepresence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C31027-07EE-4345-AE70-44F58A7E7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77537"/>
            <a:ext cx="5183188" cy="3684588"/>
          </a:xfrm>
        </p:spPr>
        <p:txBody>
          <a:bodyPr>
            <a:normAutofit fontScale="70000" lnSpcReduction="20000"/>
          </a:bodyPr>
          <a:lstStyle/>
          <a:p>
            <a:r>
              <a:rPr lang="en-US" noProof="0"/>
              <a:t>Cross-vendor with no real assumptions how you run k8s</a:t>
            </a:r>
          </a:p>
          <a:p>
            <a:r>
              <a:rPr lang="en-US" noProof="0"/>
              <a:t>Can be easily incorporated into your custom tools</a:t>
            </a:r>
          </a:p>
          <a:p>
            <a:r>
              <a:rPr lang="en-US" noProof="0"/>
              <a:t>More complex to set up</a:t>
            </a:r>
          </a:p>
          <a:p>
            <a:r>
              <a:rPr lang="en-US" noProof="0"/>
              <a:t>Can be integrated with IDEs (manual steps required)</a:t>
            </a:r>
          </a:p>
          <a:p>
            <a:r>
              <a:rPr lang="en-US" noProof="0"/>
              <a:t>Supports both Windows (with extra setup) &amp; Linux </a:t>
            </a:r>
          </a:p>
          <a:p>
            <a:r>
              <a:rPr lang="en-US" noProof="0"/>
              <a:t>Leverages a simple idea of swapping a deployment and injecting a proxy</a:t>
            </a:r>
          </a:p>
          <a:p>
            <a:r>
              <a:rPr lang="en-US" noProof="0"/>
              <a:t>Has little assumptions on how deployments look like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8762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3073476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237715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1047876" y="1136026"/>
            <a:ext cx="402809" cy="369332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44EC05-9DCF-4929-B30F-B53229D7811A}"/>
              </a:ext>
            </a:extLst>
          </p:cNvPr>
          <p:cNvGrpSpPr/>
          <p:nvPr/>
        </p:nvGrpSpPr>
        <p:grpSpPr>
          <a:xfrm>
            <a:off x="4443083" y="997130"/>
            <a:ext cx="552630" cy="537449"/>
            <a:chOff x="6657998" y="2463688"/>
            <a:chExt cx="288925" cy="280988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E2CE19F-1FB1-4535-9C7A-708891AA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C800C1C-406B-4066-A534-ECB7DD15C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47E16378-A1EB-417E-9D1B-0071DF56F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8CA435-D770-4E1F-B4D0-98532DA0B63A}"/>
              </a:ext>
            </a:extLst>
          </p:cNvPr>
          <p:cNvCxnSpPr>
            <a:cxnSpLocks/>
          </p:cNvCxnSpPr>
          <p:nvPr/>
        </p:nvCxnSpPr>
        <p:spPr>
          <a:xfrm>
            <a:off x="3926188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511A3B-8C07-4015-BEDF-30B4369948BA}"/>
              </a:ext>
            </a:extLst>
          </p:cNvPr>
          <p:cNvSpPr txBox="1"/>
          <p:nvPr/>
        </p:nvSpPr>
        <p:spPr>
          <a:xfrm>
            <a:off x="2885659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E63EBB-8728-49A9-B819-4F01DC03DC0C}"/>
              </a:ext>
            </a:extLst>
          </p:cNvPr>
          <p:cNvGrpSpPr/>
          <p:nvPr/>
        </p:nvGrpSpPr>
        <p:grpSpPr>
          <a:xfrm>
            <a:off x="1707972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850181CD-83CB-489D-B350-21AEEDF1D9CF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87B0868-6884-4460-9A44-76FB9CB85D2F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4086481-7EAA-4253-ACB4-09080B5B2544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55B74FA-BD57-4435-AF97-8C027B3F45FD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E492F11-45A3-44A2-99F3-1B7F3FA03B48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B795A-52A9-4242-A81E-8E075FB03CE3}"/>
              </a:ext>
            </a:extLst>
          </p:cNvPr>
          <p:cNvGrpSpPr/>
          <p:nvPr/>
        </p:nvGrpSpPr>
        <p:grpSpPr>
          <a:xfrm>
            <a:off x="3564248" y="1661977"/>
            <a:ext cx="705407" cy="556648"/>
            <a:chOff x="5928760" y="3181303"/>
            <a:chExt cx="853040" cy="673147"/>
          </a:xfrm>
        </p:grpSpPr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5956431-71A8-4B40-A776-DF4E9F2814A4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B012F9FF-9231-4D11-BF99-661BDF3312BC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EF53961-11EF-4825-82EC-936076E8AFDC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283F593-65DD-45BA-8FBE-75B30D459E70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D9E19227-EABD-4718-9C6B-4CA0A88ADDAA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812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3073476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237715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1047876" y="1136026"/>
            <a:ext cx="402809" cy="369332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44EC05-9DCF-4929-B30F-B53229D7811A}"/>
              </a:ext>
            </a:extLst>
          </p:cNvPr>
          <p:cNvGrpSpPr/>
          <p:nvPr/>
        </p:nvGrpSpPr>
        <p:grpSpPr>
          <a:xfrm>
            <a:off x="4443083" y="997130"/>
            <a:ext cx="552630" cy="537449"/>
            <a:chOff x="6657998" y="2463688"/>
            <a:chExt cx="288925" cy="280988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E2CE19F-1FB1-4535-9C7A-708891AA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C800C1C-406B-4066-A534-ECB7DD15C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47E16378-A1EB-417E-9D1B-0071DF56F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8CA435-D770-4E1F-B4D0-98532DA0B63A}"/>
              </a:ext>
            </a:extLst>
          </p:cNvPr>
          <p:cNvCxnSpPr>
            <a:cxnSpLocks/>
          </p:cNvCxnSpPr>
          <p:nvPr/>
        </p:nvCxnSpPr>
        <p:spPr>
          <a:xfrm>
            <a:off x="3926188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511A3B-8C07-4015-BEDF-30B4369948BA}"/>
              </a:ext>
            </a:extLst>
          </p:cNvPr>
          <p:cNvSpPr txBox="1"/>
          <p:nvPr/>
        </p:nvSpPr>
        <p:spPr>
          <a:xfrm>
            <a:off x="2885659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E63EBB-8728-49A9-B819-4F01DC03DC0C}"/>
              </a:ext>
            </a:extLst>
          </p:cNvPr>
          <p:cNvGrpSpPr/>
          <p:nvPr/>
        </p:nvGrpSpPr>
        <p:grpSpPr>
          <a:xfrm>
            <a:off x="1707972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850181CD-83CB-489D-B350-21AEEDF1D9CF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87B0868-6884-4460-9A44-76FB9CB85D2F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4086481-7EAA-4253-ACB4-09080B5B2544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55B74FA-BD57-4435-AF97-8C027B3F45FD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E492F11-45A3-44A2-99F3-1B7F3FA03B48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B795A-52A9-4242-A81E-8E075FB03CE3}"/>
              </a:ext>
            </a:extLst>
          </p:cNvPr>
          <p:cNvGrpSpPr/>
          <p:nvPr/>
        </p:nvGrpSpPr>
        <p:grpSpPr>
          <a:xfrm>
            <a:off x="3564248" y="1661977"/>
            <a:ext cx="705407" cy="556648"/>
            <a:chOff x="5928760" y="3181303"/>
            <a:chExt cx="853040" cy="673147"/>
          </a:xfrm>
        </p:grpSpPr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5956431-71A8-4B40-A776-DF4E9F2814A4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B012F9FF-9231-4D11-BF99-661BDF3312BC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EF53961-11EF-4825-82EC-936076E8AFDC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283F593-65DD-45BA-8FBE-75B30D459E70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D9E19227-EABD-4718-9C6B-4CA0A88ADDAA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F5588C-40C2-4513-8D55-DBD05FFDB605}"/>
              </a:ext>
            </a:extLst>
          </p:cNvPr>
          <p:cNvSpPr/>
          <p:nvPr/>
        </p:nvSpPr>
        <p:spPr>
          <a:xfrm>
            <a:off x="3073476" y="4078841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494092-8722-4EEC-B7E5-58B4AFE45D7F}"/>
              </a:ext>
            </a:extLst>
          </p:cNvPr>
          <p:cNvSpPr/>
          <p:nvPr/>
        </p:nvSpPr>
        <p:spPr>
          <a:xfrm>
            <a:off x="1237715" y="4078841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EBB8CD-8D09-48A5-AB00-1D03DAD76752}"/>
              </a:ext>
            </a:extLst>
          </p:cNvPr>
          <p:cNvGrpSpPr/>
          <p:nvPr/>
        </p:nvGrpSpPr>
        <p:grpSpPr>
          <a:xfrm>
            <a:off x="1047876" y="3949012"/>
            <a:ext cx="402809" cy="369332"/>
            <a:chOff x="6513124" y="3449830"/>
            <a:chExt cx="2216796" cy="14977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3BA09D9-5BEE-4F1D-85A3-A8B76D0FD805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124" name="Freeform 18">
                <a:extLst>
                  <a:ext uri="{FF2B5EF4-FFF2-40B4-BE49-F238E27FC236}">
                    <a16:creationId xmlns:a16="http://schemas.microsoft.com/office/drawing/2014/main" id="{7BF7DEE6-C82D-4226-BF9B-17F118CA2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99190839-7F35-4E89-B773-ABFE8892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CFCA51-BFF9-4381-B716-6318F54F654C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297454-E476-4163-8C71-0B5A0BF0B6EC}"/>
              </a:ext>
            </a:extLst>
          </p:cNvPr>
          <p:cNvGrpSpPr/>
          <p:nvPr/>
        </p:nvGrpSpPr>
        <p:grpSpPr>
          <a:xfrm>
            <a:off x="4443083" y="3810116"/>
            <a:ext cx="552630" cy="537449"/>
            <a:chOff x="6657998" y="2463688"/>
            <a:chExt cx="288925" cy="280988"/>
          </a:xfrm>
        </p:grpSpPr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4B19A5A4-C055-4B65-8C5B-E6E117A6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9A63AEA-F3B2-4CDC-B20E-95DFE225F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E1E43B3-F69D-4063-8488-82A1795BF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B2AF7F-D068-474A-A529-52EA86B2D1EB}"/>
              </a:ext>
            </a:extLst>
          </p:cNvPr>
          <p:cNvCxnSpPr>
            <a:cxnSpLocks/>
          </p:cNvCxnSpPr>
          <p:nvPr/>
        </p:nvCxnSpPr>
        <p:spPr>
          <a:xfrm>
            <a:off x="3926188" y="3790119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308E490-BFFA-4D60-8399-B55F5C01A841}"/>
              </a:ext>
            </a:extLst>
          </p:cNvPr>
          <p:cNvSpPr txBox="1"/>
          <p:nvPr/>
        </p:nvSpPr>
        <p:spPr>
          <a:xfrm>
            <a:off x="2885659" y="3420787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47EFAD0B-0FAF-439C-90E5-5F0037777F7E}"/>
              </a:ext>
            </a:extLst>
          </p:cNvPr>
          <p:cNvSpPr/>
          <p:nvPr/>
        </p:nvSpPr>
        <p:spPr>
          <a:xfrm rot="5400000">
            <a:off x="3140117" y="3973564"/>
            <a:ext cx="1032761" cy="1559446"/>
          </a:xfrm>
          <a:prstGeom prst="trapezoid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F15A859-3420-4EC3-A118-336551FEF505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134" name="Rectangle 21">
              <a:extLst>
                <a:ext uri="{FF2B5EF4-FFF2-40B4-BE49-F238E27FC236}">
                  <a16:creationId xmlns:a16="http://schemas.microsoft.com/office/drawing/2014/main" id="{B0E349E5-C401-461D-8A51-4716684E2989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22">
              <a:extLst>
                <a:ext uri="{FF2B5EF4-FFF2-40B4-BE49-F238E27FC236}">
                  <a16:creationId xmlns:a16="http://schemas.microsoft.com/office/drawing/2014/main" id="{94000EBA-DA96-4348-878E-C58BF754AEDD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C880F37A-C97B-43FC-A65F-ACEE297BB5A5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26">
              <a:extLst>
                <a:ext uri="{FF2B5EF4-FFF2-40B4-BE49-F238E27FC236}">
                  <a16:creationId xmlns:a16="http://schemas.microsoft.com/office/drawing/2014/main" id="{4683752E-7EAD-4856-A07B-55B83F8AAF7E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3C652220-CC37-4FEE-9361-F62BAC3E0B5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8A8FF-24CB-4B03-B6B8-7F796B172B28}"/>
              </a:ext>
            </a:extLst>
          </p:cNvPr>
          <p:cNvSpPr txBox="1"/>
          <p:nvPr/>
        </p:nvSpPr>
        <p:spPr>
          <a:xfrm>
            <a:off x="963301" y="3640615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kubectl</a:t>
            </a:r>
            <a:r>
              <a:rPr lang="en-US"/>
              <a:t> exec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2DA884-1240-4167-B47E-6918BEE9BB5C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</p:grpSpPr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3E59069E-166A-4F41-AB76-5CE256CEC188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22">
              <a:extLst>
                <a:ext uri="{FF2B5EF4-FFF2-40B4-BE49-F238E27FC236}">
                  <a16:creationId xmlns:a16="http://schemas.microsoft.com/office/drawing/2014/main" id="{53D9F9CF-1567-46EE-9361-83D278529F3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1A59E33D-F926-4D6B-97DB-B596B113E04B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0CF60712-79F4-4DF2-BFD9-4DBF60A8C8D3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4E6A21E1-AA06-46BD-9693-6615B202571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67164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3073476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237715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1047876" y="1136026"/>
            <a:ext cx="402809" cy="369332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44EC05-9DCF-4929-B30F-B53229D7811A}"/>
              </a:ext>
            </a:extLst>
          </p:cNvPr>
          <p:cNvGrpSpPr/>
          <p:nvPr/>
        </p:nvGrpSpPr>
        <p:grpSpPr>
          <a:xfrm>
            <a:off x="4443083" y="997130"/>
            <a:ext cx="552630" cy="537449"/>
            <a:chOff x="6657998" y="2463688"/>
            <a:chExt cx="288925" cy="280988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E2CE19F-1FB1-4535-9C7A-708891AA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C800C1C-406B-4066-A534-ECB7DD15C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47E16378-A1EB-417E-9D1B-0071DF56F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8CA435-D770-4E1F-B4D0-98532DA0B63A}"/>
              </a:ext>
            </a:extLst>
          </p:cNvPr>
          <p:cNvCxnSpPr>
            <a:cxnSpLocks/>
          </p:cNvCxnSpPr>
          <p:nvPr/>
        </p:nvCxnSpPr>
        <p:spPr>
          <a:xfrm>
            <a:off x="3926188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511A3B-8C07-4015-BEDF-30B4369948BA}"/>
              </a:ext>
            </a:extLst>
          </p:cNvPr>
          <p:cNvSpPr txBox="1"/>
          <p:nvPr/>
        </p:nvSpPr>
        <p:spPr>
          <a:xfrm>
            <a:off x="2885659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E63EBB-8728-49A9-B819-4F01DC03DC0C}"/>
              </a:ext>
            </a:extLst>
          </p:cNvPr>
          <p:cNvGrpSpPr/>
          <p:nvPr/>
        </p:nvGrpSpPr>
        <p:grpSpPr>
          <a:xfrm>
            <a:off x="1707972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850181CD-83CB-489D-B350-21AEEDF1D9CF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87B0868-6884-4460-9A44-76FB9CB85D2F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4086481-7EAA-4253-ACB4-09080B5B2544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55B74FA-BD57-4435-AF97-8C027B3F45FD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E492F11-45A3-44A2-99F3-1B7F3FA03B48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B795A-52A9-4242-A81E-8E075FB03CE3}"/>
              </a:ext>
            </a:extLst>
          </p:cNvPr>
          <p:cNvGrpSpPr/>
          <p:nvPr/>
        </p:nvGrpSpPr>
        <p:grpSpPr>
          <a:xfrm>
            <a:off x="3564248" y="1661977"/>
            <a:ext cx="705407" cy="556648"/>
            <a:chOff x="5928760" y="3181303"/>
            <a:chExt cx="853040" cy="673147"/>
          </a:xfrm>
        </p:grpSpPr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5956431-71A8-4B40-A776-DF4E9F2814A4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B012F9FF-9231-4D11-BF99-661BDF3312BC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EF53961-11EF-4825-82EC-936076E8AFDC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283F593-65DD-45BA-8FBE-75B30D459E70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D9E19227-EABD-4718-9C6B-4CA0A88ADDAA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1E31B5F-F4DB-49CA-B9BF-5BAC81EEE793}"/>
              </a:ext>
            </a:extLst>
          </p:cNvPr>
          <p:cNvSpPr/>
          <p:nvPr/>
        </p:nvSpPr>
        <p:spPr>
          <a:xfrm>
            <a:off x="8660435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A31C0-28F3-411C-9DC5-5EF7555575BA}"/>
              </a:ext>
            </a:extLst>
          </p:cNvPr>
          <p:cNvSpPr/>
          <p:nvPr/>
        </p:nvSpPr>
        <p:spPr>
          <a:xfrm>
            <a:off x="6824674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2DD015-1E94-458B-8A6F-AC9923401580}"/>
              </a:ext>
            </a:extLst>
          </p:cNvPr>
          <p:cNvGrpSpPr/>
          <p:nvPr/>
        </p:nvGrpSpPr>
        <p:grpSpPr>
          <a:xfrm>
            <a:off x="6634835" y="1136026"/>
            <a:ext cx="402809" cy="369332"/>
            <a:chOff x="6513124" y="3449830"/>
            <a:chExt cx="2216796" cy="14977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D134A7-F15D-4F48-BD16-79C6349EF11B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1FB1749D-197B-46ED-97AA-E5A92A7AD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D87710EB-B942-476D-AE46-7257B8796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36616A-9AD8-42FB-B5C5-2C926801FDD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6C5C26-47D3-479C-A2F1-5A3890813E87}"/>
              </a:ext>
            </a:extLst>
          </p:cNvPr>
          <p:cNvGrpSpPr/>
          <p:nvPr/>
        </p:nvGrpSpPr>
        <p:grpSpPr>
          <a:xfrm>
            <a:off x="10030042" y="997130"/>
            <a:ext cx="552630" cy="537449"/>
            <a:chOff x="6657998" y="2463688"/>
            <a:chExt cx="288925" cy="280988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6713C45-9127-447F-BE5C-7B15CAEB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7395AD18-D241-498B-9D78-F5A2DF44C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7F7096F-2DB6-4DA3-8113-79672A9B9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3F9547-0BF8-401A-9B7E-CFDAE0713243}"/>
              </a:ext>
            </a:extLst>
          </p:cNvPr>
          <p:cNvCxnSpPr>
            <a:cxnSpLocks/>
          </p:cNvCxnSpPr>
          <p:nvPr/>
        </p:nvCxnSpPr>
        <p:spPr>
          <a:xfrm>
            <a:off x="9513147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4BE32C-2659-4229-B9C1-A1836A578B6F}"/>
              </a:ext>
            </a:extLst>
          </p:cNvPr>
          <p:cNvSpPr txBox="1"/>
          <p:nvPr/>
        </p:nvSpPr>
        <p:spPr>
          <a:xfrm>
            <a:off x="8472618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9306E92-4915-494A-BC0C-9FDDABA079F1}"/>
              </a:ext>
            </a:extLst>
          </p:cNvPr>
          <p:cNvSpPr/>
          <p:nvPr/>
        </p:nvSpPr>
        <p:spPr>
          <a:xfrm rot="5400000">
            <a:off x="8727076" y="1160578"/>
            <a:ext cx="1032761" cy="1559446"/>
          </a:xfrm>
          <a:prstGeom prst="trapezoid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839FFC-9288-4501-AAC9-3A925D3D53F7}"/>
              </a:ext>
            </a:extLst>
          </p:cNvPr>
          <p:cNvGrpSpPr/>
          <p:nvPr/>
        </p:nvGrpSpPr>
        <p:grpSpPr>
          <a:xfrm>
            <a:off x="9160443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04F4256C-0E14-452C-A8AD-3D7422486AA3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E9378156-1948-4D56-BB4C-7F42E7DC5763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120D816F-BCC9-4875-87A3-FD1D462F184A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2A876D8E-4862-43DB-AD62-710443137AA5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FAAD7F0F-21BF-48B2-A347-E6A8CD9860DE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4E58E61-F825-48AA-95B4-0E8A41357D6C}"/>
              </a:ext>
            </a:extLst>
          </p:cNvPr>
          <p:cNvSpPr txBox="1"/>
          <p:nvPr/>
        </p:nvSpPr>
        <p:spPr>
          <a:xfrm>
            <a:off x="6550260" y="82762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 Dev Spaces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F5588C-40C2-4513-8D55-DBD05FFDB605}"/>
              </a:ext>
            </a:extLst>
          </p:cNvPr>
          <p:cNvSpPr/>
          <p:nvPr/>
        </p:nvSpPr>
        <p:spPr>
          <a:xfrm>
            <a:off x="3073476" y="4078841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494092-8722-4EEC-B7E5-58B4AFE45D7F}"/>
              </a:ext>
            </a:extLst>
          </p:cNvPr>
          <p:cNvSpPr/>
          <p:nvPr/>
        </p:nvSpPr>
        <p:spPr>
          <a:xfrm>
            <a:off x="1237715" y="4078841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EBB8CD-8D09-48A5-AB00-1D03DAD76752}"/>
              </a:ext>
            </a:extLst>
          </p:cNvPr>
          <p:cNvGrpSpPr/>
          <p:nvPr/>
        </p:nvGrpSpPr>
        <p:grpSpPr>
          <a:xfrm>
            <a:off x="1047876" y="3949012"/>
            <a:ext cx="402809" cy="369332"/>
            <a:chOff x="6513124" y="3449830"/>
            <a:chExt cx="2216796" cy="14977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3BA09D9-5BEE-4F1D-85A3-A8B76D0FD805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124" name="Freeform 18">
                <a:extLst>
                  <a:ext uri="{FF2B5EF4-FFF2-40B4-BE49-F238E27FC236}">
                    <a16:creationId xmlns:a16="http://schemas.microsoft.com/office/drawing/2014/main" id="{7BF7DEE6-C82D-4226-BF9B-17F118CA2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99190839-7F35-4E89-B773-ABFE8892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CFCA51-BFF9-4381-B716-6318F54F654C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297454-E476-4163-8C71-0B5A0BF0B6EC}"/>
              </a:ext>
            </a:extLst>
          </p:cNvPr>
          <p:cNvGrpSpPr/>
          <p:nvPr/>
        </p:nvGrpSpPr>
        <p:grpSpPr>
          <a:xfrm>
            <a:off x="4443083" y="3810116"/>
            <a:ext cx="552630" cy="537449"/>
            <a:chOff x="6657998" y="2463688"/>
            <a:chExt cx="288925" cy="280988"/>
          </a:xfrm>
        </p:grpSpPr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4B19A5A4-C055-4B65-8C5B-E6E117A6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9A63AEA-F3B2-4CDC-B20E-95DFE225F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E1E43B3-F69D-4063-8488-82A1795BF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B2AF7F-D068-474A-A529-52EA86B2D1EB}"/>
              </a:ext>
            </a:extLst>
          </p:cNvPr>
          <p:cNvCxnSpPr>
            <a:cxnSpLocks/>
          </p:cNvCxnSpPr>
          <p:nvPr/>
        </p:nvCxnSpPr>
        <p:spPr>
          <a:xfrm>
            <a:off x="3926188" y="3790119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308E490-BFFA-4D60-8399-B55F5C01A841}"/>
              </a:ext>
            </a:extLst>
          </p:cNvPr>
          <p:cNvSpPr txBox="1"/>
          <p:nvPr/>
        </p:nvSpPr>
        <p:spPr>
          <a:xfrm>
            <a:off x="2885659" y="3420787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47EFAD0B-0FAF-439C-90E5-5F0037777F7E}"/>
              </a:ext>
            </a:extLst>
          </p:cNvPr>
          <p:cNvSpPr/>
          <p:nvPr/>
        </p:nvSpPr>
        <p:spPr>
          <a:xfrm rot="5400000">
            <a:off x="3140117" y="3973564"/>
            <a:ext cx="1032761" cy="1559446"/>
          </a:xfrm>
          <a:prstGeom prst="trapezoid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F15A859-3420-4EC3-A118-336551FEF505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134" name="Rectangle 21">
              <a:extLst>
                <a:ext uri="{FF2B5EF4-FFF2-40B4-BE49-F238E27FC236}">
                  <a16:creationId xmlns:a16="http://schemas.microsoft.com/office/drawing/2014/main" id="{B0E349E5-C401-461D-8A51-4716684E2989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22">
              <a:extLst>
                <a:ext uri="{FF2B5EF4-FFF2-40B4-BE49-F238E27FC236}">
                  <a16:creationId xmlns:a16="http://schemas.microsoft.com/office/drawing/2014/main" id="{94000EBA-DA96-4348-878E-C58BF754AEDD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C880F37A-C97B-43FC-A65F-ACEE297BB5A5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26">
              <a:extLst>
                <a:ext uri="{FF2B5EF4-FFF2-40B4-BE49-F238E27FC236}">
                  <a16:creationId xmlns:a16="http://schemas.microsoft.com/office/drawing/2014/main" id="{4683752E-7EAD-4856-A07B-55B83F8AAF7E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3C652220-CC37-4FEE-9361-F62BAC3E0B5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8A8FF-24CB-4B03-B6B8-7F796B172B28}"/>
              </a:ext>
            </a:extLst>
          </p:cNvPr>
          <p:cNvSpPr txBox="1"/>
          <p:nvPr/>
        </p:nvSpPr>
        <p:spPr>
          <a:xfrm>
            <a:off x="963301" y="3640615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kubectl</a:t>
            </a:r>
            <a:r>
              <a:rPr lang="en-US"/>
              <a:t> exec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2DA884-1240-4167-B47E-6918BEE9BB5C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</p:grpSpPr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3E59069E-166A-4F41-AB76-5CE256CEC188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22">
              <a:extLst>
                <a:ext uri="{FF2B5EF4-FFF2-40B4-BE49-F238E27FC236}">
                  <a16:creationId xmlns:a16="http://schemas.microsoft.com/office/drawing/2014/main" id="{53D9F9CF-1567-46EE-9361-83D278529F3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1A59E33D-F926-4D6B-97DB-B596B113E04B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0CF60712-79F4-4DF2-BFD9-4DBF60A8C8D3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4E6A21E1-AA06-46BD-9693-6615B202571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8401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96298E-ECC9-442C-8FFF-09DB0F21C6C2}"/>
              </a:ext>
            </a:extLst>
          </p:cNvPr>
          <p:cNvSpPr/>
          <p:nvPr/>
        </p:nvSpPr>
        <p:spPr>
          <a:xfrm>
            <a:off x="3073476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47348-E13F-4895-80C1-58D48126CA58}"/>
              </a:ext>
            </a:extLst>
          </p:cNvPr>
          <p:cNvSpPr/>
          <p:nvPr/>
        </p:nvSpPr>
        <p:spPr>
          <a:xfrm>
            <a:off x="1237715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09B0BE-AE70-4243-A1AA-AFAF472CEAC6}"/>
              </a:ext>
            </a:extLst>
          </p:cNvPr>
          <p:cNvGrpSpPr/>
          <p:nvPr/>
        </p:nvGrpSpPr>
        <p:grpSpPr>
          <a:xfrm>
            <a:off x="1047876" y="1136026"/>
            <a:ext cx="402809" cy="369332"/>
            <a:chOff x="6513124" y="3449830"/>
            <a:chExt cx="2216796" cy="1497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F0F147-C37D-4544-974D-9F1126E7DA08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5F704E1B-4929-4416-B4D6-9C0826EB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C13E4AF6-0DCF-4B1C-8270-6224FEAD5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60357-858B-4235-B8E0-CC95CDEA9D9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44EC05-9DCF-4929-B30F-B53229D7811A}"/>
              </a:ext>
            </a:extLst>
          </p:cNvPr>
          <p:cNvGrpSpPr/>
          <p:nvPr/>
        </p:nvGrpSpPr>
        <p:grpSpPr>
          <a:xfrm>
            <a:off x="4443083" y="997130"/>
            <a:ext cx="552630" cy="537449"/>
            <a:chOff x="6657998" y="2463688"/>
            <a:chExt cx="288925" cy="280988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E2CE19F-1FB1-4535-9C7A-708891AA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BC800C1C-406B-4066-A534-ECB7DD15CD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47E16378-A1EB-417E-9D1B-0071DF56FB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8CA435-D770-4E1F-B4D0-98532DA0B63A}"/>
              </a:ext>
            </a:extLst>
          </p:cNvPr>
          <p:cNvCxnSpPr>
            <a:cxnSpLocks/>
          </p:cNvCxnSpPr>
          <p:nvPr/>
        </p:nvCxnSpPr>
        <p:spPr>
          <a:xfrm>
            <a:off x="3926188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511A3B-8C07-4015-BEDF-30B4369948BA}"/>
              </a:ext>
            </a:extLst>
          </p:cNvPr>
          <p:cNvSpPr txBox="1"/>
          <p:nvPr/>
        </p:nvSpPr>
        <p:spPr>
          <a:xfrm>
            <a:off x="2885659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E63EBB-8728-49A9-B819-4F01DC03DC0C}"/>
              </a:ext>
            </a:extLst>
          </p:cNvPr>
          <p:cNvGrpSpPr/>
          <p:nvPr/>
        </p:nvGrpSpPr>
        <p:grpSpPr>
          <a:xfrm>
            <a:off x="1707972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850181CD-83CB-489D-B350-21AEEDF1D9CF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87B0868-6884-4460-9A44-76FB9CB85D2F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4086481-7EAA-4253-ACB4-09080B5B2544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55B74FA-BD57-4435-AF97-8C027B3F45FD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E492F11-45A3-44A2-99F3-1B7F3FA03B48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B795A-52A9-4242-A81E-8E075FB03CE3}"/>
              </a:ext>
            </a:extLst>
          </p:cNvPr>
          <p:cNvGrpSpPr/>
          <p:nvPr/>
        </p:nvGrpSpPr>
        <p:grpSpPr>
          <a:xfrm>
            <a:off x="3564248" y="1661977"/>
            <a:ext cx="705407" cy="556648"/>
            <a:chOff x="5928760" y="3181303"/>
            <a:chExt cx="853040" cy="673147"/>
          </a:xfrm>
        </p:grpSpPr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5956431-71A8-4B40-A776-DF4E9F2814A4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B012F9FF-9231-4D11-BF99-661BDF3312BC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EF53961-11EF-4825-82EC-936076E8AFDC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283F593-65DD-45BA-8FBE-75B30D459E70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D9E19227-EABD-4718-9C6B-4CA0A88ADDAA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1E31B5F-F4DB-49CA-B9BF-5BAC81EEE793}"/>
              </a:ext>
            </a:extLst>
          </p:cNvPr>
          <p:cNvSpPr/>
          <p:nvPr/>
        </p:nvSpPr>
        <p:spPr>
          <a:xfrm>
            <a:off x="8660435" y="1265855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A31C0-28F3-411C-9DC5-5EF7555575BA}"/>
              </a:ext>
            </a:extLst>
          </p:cNvPr>
          <p:cNvSpPr/>
          <p:nvPr/>
        </p:nvSpPr>
        <p:spPr>
          <a:xfrm>
            <a:off x="6824674" y="1265855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2DD015-1E94-458B-8A6F-AC9923401580}"/>
              </a:ext>
            </a:extLst>
          </p:cNvPr>
          <p:cNvGrpSpPr/>
          <p:nvPr/>
        </p:nvGrpSpPr>
        <p:grpSpPr>
          <a:xfrm>
            <a:off x="6634835" y="1136026"/>
            <a:ext cx="402809" cy="369332"/>
            <a:chOff x="6513124" y="3449830"/>
            <a:chExt cx="2216796" cy="14977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5D134A7-F15D-4F48-BD16-79C6349EF11B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1FB1749D-197B-46ED-97AA-E5A92A7AD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D87710EB-B942-476D-AE46-7257B8796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36616A-9AD8-42FB-B5C5-2C926801FDD7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6C5C26-47D3-479C-A2F1-5A3890813E87}"/>
              </a:ext>
            </a:extLst>
          </p:cNvPr>
          <p:cNvGrpSpPr/>
          <p:nvPr/>
        </p:nvGrpSpPr>
        <p:grpSpPr>
          <a:xfrm>
            <a:off x="10030042" y="997130"/>
            <a:ext cx="552630" cy="537449"/>
            <a:chOff x="6657998" y="2463688"/>
            <a:chExt cx="288925" cy="280988"/>
          </a:xfrm>
        </p:grpSpPr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6713C45-9127-447F-BE5C-7B15CAEB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7395AD18-D241-498B-9D78-F5A2DF44C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7F7096F-2DB6-4DA3-8113-79672A9B94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3F9547-0BF8-401A-9B7E-CFDAE0713243}"/>
              </a:ext>
            </a:extLst>
          </p:cNvPr>
          <p:cNvCxnSpPr>
            <a:cxnSpLocks/>
          </p:cNvCxnSpPr>
          <p:nvPr/>
        </p:nvCxnSpPr>
        <p:spPr>
          <a:xfrm>
            <a:off x="9513147" y="977133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4BE32C-2659-4229-B9C1-A1836A578B6F}"/>
              </a:ext>
            </a:extLst>
          </p:cNvPr>
          <p:cNvSpPr txBox="1"/>
          <p:nvPr/>
        </p:nvSpPr>
        <p:spPr>
          <a:xfrm>
            <a:off x="8472618" y="607801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9306E92-4915-494A-BC0C-9FDDABA079F1}"/>
              </a:ext>
            </a:extLst>
          </p:cNvPr>
          <p:cNvSpPr/>
          <p:nvPr/>
        </p:nvSpPr>
        <p:spPr>
          <a:xfrm rot="5400000">
            <a:off x="8727076" y="1160578"/>
            <a:ext cx="1032761" cy="1559446"/>
          </a:xfrm>
          <a:prstGeom prst="trapezoid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839FFC-9288-4501-AAC9-3A925D3D53F7}"/>
              </a:ext>
            </a:extLst>
          </p:cNvPr>
          <p:cNvGrpSpPr/>
          <p:nvPr/>
        </p:nvGrpSpPr>
        <p:grpSpPr>
          <a:xfrm>
            <a:off x="9160443" y="1661977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04F4256C-0E14-452C-A8AD-3D7422486AA3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22">
              <a:extLst>
                <a:ext uri="{FF2B5EF4-FFF2-40B4-BE49-F238E27FC236}">
                  <a16:creationId xmlns:a16="http://schemas.microsoft.com/office/drawing/2014/main" id="{E9378156-1948-4D56-BB4C-7F42E7DC5763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120D816F-BCC9-4875-87A3-FD1D462F184A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2A876D8E-4862-43DB-AD62-710443137AA5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FAAD7F0F-21BF-48B2-A347-E6A8CD9860DE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3104A9C-16D5-4893-9609-87FC15F9032B}"/>
              </a:ext>
            </a:extLst>
          </p:cNvPr>
          <p:cNvSpPr/>
          <p:nvPr/>
        </p:nvSpPr>
        <p:spPr>
          <a:xfrm>
            <a:off x="8653572" y="4078841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50AEBA-7C10-40C5-AB8A-DF1F0559F86D}"/>
              </a:ext>
            </a:extLst>
          </p:cNvPr>
          <p:cNvSpPr/>
          <p:nvPr/>
        </p:nvSpPr>
        <p:spPr>
          <a:xfrm>
            <a:off x="6817811" y="4078841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9FB799-EE02-444C-8262-09EE42274499}"/>
              </a:ext>
            </a:extLst>
          </p:cNvPr>
          <p:cNvGrpSpPr/>
          <p:nvPr/>
        </p:nvGrpSpPr>
        <p:grpSpPr>
          <a:xfrm>
            <a:off x="6627972" y="3949012"/>
            <a:ext cx="402809" cy="369332"/>
            <a:chOff x="6513124" y="3449830"/>
            <a:chExt cx="2216796" cy="149772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551A3D8-AC0F-4109-892C-798D35FB199C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137FF99D-14C9-41CF-95EB-FD533FC98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67B39100-1250-4AFE-A84D-E6A7941A6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DD751F4-881A-4CF9-853D-EAC9A4151BEA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AE4CF63-95F6-4D00-A10C-29074A6256B3}"/>
              </a:ext>
            </a:extLst>
          </p:cNvPr>
          <p:cNvGrpSpPr/>
          <p:nvPr/>
        </p:nvGrpSpPr>
        <p:grpSpPr>
          <a:xfrm>
            <a:off x="10023179" y="3810116"/>
            <a:ext cx="552630" cy="537449"/>
            <a:chOff x="6657998" y="2463688"/>
            <a:chExt cx="288925" cy="280988"/>
          </a:xfrm>
        </p:grpSpPr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9DC6D645-6552-41F2-ABAC-0651C645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4C3A48D-297E-44CC-ACE2-77386CA5B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4C6D5783-FC97-44B2-BD7D-ED0EC81A0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73EB679-B1FC-4202-9E5F-ACD9EFEA8321}"/>
              </a:ext>
            </a:extLst>
          </p:cNvPr>
          <p:cNvSpPr txBox="1"/>
          <p:nvPr/>
        </p:nvSpPr>
        <p:spPr>
          <a:xfrm>
            <a:off x="8465755" y="3420787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5FAB7AA-40F9-4AE5-BCB9-17D4FCB39E8D}"/>
              </a:ext>
            </a:extLst>
          </p:cNvPr>
          <p:cNvGrpSpPr/>
          <p:nvPr/>
        </p:nvGrpSpPr>
        <p:grpSpPr>
          <a:xfrm>
            <a:off x="7288068" y="4474963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648E000E-0B13-4E77-8F2B-B68C22786777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22">
              <a:extLst>
                <a:ext uri="{FF2B5EF4-FFF2-40B4-BE49-F238E27FC236}">
                  <a16:creationId xmlns:a16="http://schemas.microsoft.com/office/drawing/2014/main" id="{FDA725F0-CE6F-4D37-9D12-42B29680FCC7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EE277879-00DD-4B29-8D7C-54F2EE1CAC54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26">
              <a:extLst>
                <a:ext uri="{FF2B5EF4-FFF2-40B4-BE49-F238E27FC236}">
                  <a16:creationId xmlns:a16="http://schemas.microsoft.com/office/drawing/2014/main" id="{07420968-2A6E-40B1-B133-F302940EA5F3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B24A6EF9-9D25-4453-94C2-CDD51173A0D9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4C87152-CC7D-468D-BBCE-D6779AEA92FC}"/>
              </a:ext>
            </a:extLst>
          </p:cNvPr>
          <p:cNvCxnSpPr>
            <a:cxnSpLocks/>
          </p:cNvCxnSpPr>
          <p:nvPr/>
        </p:nvCxnSpPr>
        <p:spPr>
          <a:xfrm>
            <a:off x="9453772" y="3889064"/>
            <a:ext cx="0" cy="348827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372C9B-B897-41AC-831C-724E99A32556}"/>
              </a:ext>
            </a:extLst>
          </p:cNvPr>
          <p:cNvCxnSpPr>
            <a:cxnSpLocks/>
          </p:cNvCxnSpPr>
          <p:nvPr/>
        </p:nvCxnSpPr>
        <p:spPr>
          <a:xfrm flipH="1">
            <a:off x="7580905" y="4474963"/>
            <a:ext cx="11158" cy="546895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9C3E663-1C2F-4D72-A2D8-B8EBFC102FCD}"/>
              </a:ext>
            </a:extLst>
          </p:cNvPr>
          <p:cNvCxnSpPr>
            <a:cxnSpLocks/>
          </p:cNvCxnSpPr>
          <p:nvPr/>
        </p:nvCxnSpPr>
        <p:spPr>
          <a:xfrm flipH="1">
            <a:off x="7592063" y="4237891"/>
            <a:ext cx="1884470" cy="248633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F211A77-209A-424B-BAF9-E433F4C58347}"/>
              </a:ext>
            </a:extLst>
          </p:cNvPr>
          <p:cNvCxnSpPr>
            <a:cxnSpLocks/>
          </p:cNvCxnSpPr>
          <p:nvPr/>
        </p:nvCxnSpPr>
        <p:spPr>
          <a:xfrm>
            <a:off x="9426178" y="5302696"/>
            <a:ext cx="0" cy="41375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522E9C-D95C-4ED3-B07F-1A06919BB242}"/>
              </a:ext>
            </a:extLst>
          </p:cNvPr>
          <p:cNvCxnSpPr>
            <a:cxnSpLocks/>
          </p:cNvCxnSpPr>
          <p:nvPr/>
        </p:nvCxnSpPr>
        <p:spPr>
          <a:xfrm>
            <a:off x="7587775" y="5021858"/>
            <a:ext cx="1838403" cy="21316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4E58E61-F825-48AA-95B4-0E8A41357D6C}"/>
              </a:ext>
            </a:extLst>
          </p:cNvPr>
          <p:cNvSpPr txBox="1"/>
          <p:nvPr/>
        </p:nvSpPr>
        <p:spPr>
          <a:xfrm>
            <a:off x="6550260" y="82762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 Dev Spaces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224D0B5-A18D-4536-88CD-38CD59E2E76C}"/>
              </a:ext>
            </a:extLst>
          </p:cNvPr>
          <p:cNvSpPr txBox="1"/>
          <p:nvPr/>
        </p:nvSpPr>
        <p:spPr>
          <a:xfrm>
            <a:off x="6556052" y="3625032"/>
            <a:ext cx="14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Telepresence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F5588C-40C2-4513-8D55-DBD05FFDB605}"/>
              </a:ext>
            </a:extLst>
          </p:cNvPr>
          <p:cNvSpPr/>
          <p:nvPr/>
        </p:nvSpPr>
        <p:spPr>
          <a:xfrm>
            <a:off x="3073476" y="4078841"/>
            <a:ext cx="1645922" cy="134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494092-8722-4EEC-B7E5-58B4AFE45D7F}"/>
              </a:ext>
            </a:extLst>
          </p:cNvPr>
          <p:cNvSpPr/>
          <p:nvPr/>
        </p:nvSpPr>
        <p:spPr>
          <a:xfrm>
            <a:off x="1237715" y="4078841"/>
            <a:ext cx="1645922" cy="1348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EBB8CD-8D09-48A5-AB00-1D03DAD76752}"/>
              </a:ext>
            </a:extLst>
          </p:cNvPr>
          <p:cNvGrpSpPr/>
          <p:nvPr/>
        </p:nvGrpSpPr>
        <p:grpSpPr>
          <a:xfrm>
            <a:off x="1047876" y="3949012"/>
            <a:ext cx="402809" cy="369332"/>
            <a:chOff x="6513124" y="3449830"/>
            <a:chExt cx="2216796" cy="14977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3BA09D9-5BEE-4F1D-85A3-A8B76D0FD805}"/>
                </a:ext>
              </a:extLst>
            </p:cNvPr>
            <p:cNvGrpSpPr/>
            <p:nvPr/>
          </p:nvGrpSpPr>
          <p:grpSpPr>
            <a:xfrm>
              <a:off x="6838140" y="4687600"/>
              <a:ext cx="1566764" cy="259958"/>
              <a:chOff x="7984396" y="5437065"/>
              <a:chExt cx="1161794" cy="192765"/>
            </a:xfrm>
          </p:grpSpPr>
          <p:sp>
            <p:nvSpPr>
              <p:cNvPr id="124" name="Freeform 18">
                <a:extLst>
                  <a:ext uri="{FF2B5EF4-FFF2-40B4-BE49-F238E27FC236}">
                    <a16:creationId xmlns:a16="http://schemas.microsoft.com/office/drawing/2014/main" id="{7BF7DEE6-C82D-4226-BF9B-17F118CA2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425" y="5437065"/>
                <a:ext cx="0" cy="192763"/>
              </a:xfrm>
              <a:custGeom>
                <a:avLst/>
                <a:gdLst>
                  <a:gd name="T0" fmla="*/ 0 h 240"/>
                  <a:gd name="T1" fmla="*/ 0 h 240"/>
                  <a:gd name="T2" fmla="*/ 240 h 24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40">
                    <a:moveTo>
                      <a:pt x="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2540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99190839-7F35-4E89-B773-ABFE8892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4396" y="5629830"/>
                <a:ext cx="1161794" cy="0"/>
              </a:xfrm>
              <a:custGeom>
                <a:avLst/>
                <a:gdLst>
                  <a:gd name="T0" fmla="*/ 0 w 1440"/>
                  <a:gd name="T1" fmla="*/ 0 w 1440"/>
                  <a:gd name="T2" fmla="*/ 1440 w 144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40">
                    <a:moveTo>
                      <a:pt x="0" y="0"/>
                    </a:moveTo>
                    <a:lnTo>
                      <a:pt x="0" y="0"/>
                    </a:lnTo>
                    <a:lnTo>
                      <a:pt x="1440" y="0"/>
                    </a:lnTo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CFCA51-BFF9-4381-B716-6318F54F654C}"/>
                </a:ext>
              </a:extLst>
            </p:cNvPr>
            <p:cNvSpPr/>
            <p:nvPr/>
          </p:nvSpPr>
          <p:spPr>
            <a:xfrm>
              <a:off x="6513124" y="3449830"/>
              <a:ext cx="2216796" cy="1307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297454-E476-4163-8C71-0B5A0BF0B6EC}"/>
              </a:ext>
            </a:extLst>
          </p:cNvPr>
          <p:cNvGrpSpPr/>
          <p:nvPr/>
        </p:nvGrpSpPr>
        <p:grpSpPr>
          <a:xfrm>
            <a:off x="4443083" y="3810116"/>
            <a:ext cx="552630" cy="537449"/>
            <a:chOff x="6657998" y="2463688"/>
            <a:chExt cx="288925" cy="280988"/>
          </a:xfrm>
        </p:grpSpPr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4B19A5A4-C055-4B65-8C5B-E6E117A6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61" y="2468451"/>
              <a:ext cx="279400" cy="271463"/>
            </a:xfrm>
            <a:custGeom>
              <a:avLst/>
              <a:gdLst>
                <a:gd name="T0" fmla="*/ 95 w 301"/>
                <a:gd name="T1" fmla="*/ 292 h 292"/>
                <a:gd name="T2" fmla="*/ 76 w 301"/>
                <a:gd name="T3" fmla="*/ 283 h 292"/>
                <a:gd name="T4" fmla="*/ 6 w 301"/>
                <a:gd name="T5" fmla="*/ 196 h 292"/>
                <a:gd name="T6" fmla="*/ 2 w 301"/>
                <a:gd name="T7" fmla="*/ 176 h 292"/>
                <a:gd name="T8" fmla="*/ 27 w 301"/>
                <a:gd name="T9" fmla="*/ 67 h 292"/>
                <a:gd name="T10" fmla="*/ 39 w 301"/>
                <a:gd name="T11" fmla="*/ 51 h 292"/>
                <a:gd name="T12" fmla="*/ 140 w 301"/>
                <a:gd name="T13" fmla="*/ 3 h 292"/>
                <a:gd name="T14" fmla="*/ 161 w 301"/>
                <a:gd name="T15" fmla="*/ 3 h 292"/>
                <a:gd name="T16" fmla="*/ 262 w 301"/>
                <a:gd name="T17" fmla="*/ 51 h 292"/>
                <a:gd name="T18" fmla="*/ 274 w 301"/>
                <a:gd name="T19" fmla="*/ 67 h 292"/>
                <a:gd name="T20" fmla="*/ 299 w 301"/>
                <a:gd name="T21" fmla="*/ 175 h 292"/>
                <a:gd name="T22" fmla="*/ 294 w 301"/>
                <a:gd name="T23" fmla="*/ 196 h 292"/>
                <a:gd name="T24" fmla="*/ 225 w 301"/>
                <a:gd name="T25" fmla="*/ 282 h 292"/>
                <a:gd name="T26" fmla="*/ 206 w 301"/>
                <a:gd name="T27" fmla="*/ 291 h 292"/>
                <a:gd name="T28" fmla="*/ 94 w 301"/>
                <a:gd name="T29" fmla="*/ 291 h 292"/>
                <a:gd name="T30" fmla="*/ 95 w 301"/>
                <a:gd name="T31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292">
                  <a:moveTo>
                    <a:pt x="95" y="292"/>
                  </a:moveTo>
                  <a:cubicBezTo>
                    <a:pt x="87" y="292"/>
                    <a:pt x="81" y="288"/>
                    <a:pt x="76" y="283"/>
                  </a:cubicBezTo>
                  <a:lnTo>
                    <a:pt x="6" y="196"/>
                  </a:lnTo>
                  <a:cubicBezTo>
                    <a:pt x="2" y="190"/>
                    <a:pt x="0" y="183"/>
                    <a:pt x="2" y="176"/>
                  </a:cubicBezTo>
                  <a:lnTo>
                    <a:pt x="27" y="67"/>
                  </a:lnTo>
                  <a:cubicBezTo>
                    <a:pt x="28" y="60"/>
                    <a:pt x="33" y="54"/>
                    <a:pt x="39" y="51"/>
                  </a:cubicBezTo>
                  <a:lnTo>
                    <a:pt x="140" y="3"/>
                  </a:lnTo>
                  <a:cubicBezTo>
                    <a:pt x="147" y="0"/>
                    <a:pt x="154" y="0"/>
                    <a:pt x="161" y="3"/>
                  </a:cubicBezTo>
                  <a:lnTo>
                    <a:pt x="262" y="51"/>
                  </a:lnTo>
                  <a:cubicBezTo>
                    <a:pt x="268" y="54"/>
                    <a:pt x="272" y="60"/>
                    <a:pt x="274" y="67"/>
                  </a:cubicBezTo>
                  <a:lnTo>
                    <a:pt x="299" y="175"/>
                  </a:lnTo>
                  <a:cubicBezTo>
                    <a:pt x="301" y="182"/>
                    <a:pt x="299" y="190"/>
                    <a:pt x="294" y="196"/>
                  </a:cubicBezTo>
                  <a:lnTo>
                    <a:pt x="225" y="282"/>
                  </a:lnTo>
                  <a:cubicBezTo>
                    <a:pt x="220" y="288"/>
                    <a:pt x="213" y="291"/>
                    <a:pt x="206" y="291"/>
                  </a:cubicBezTo>
                  <a:lnTo>
                    <a:pt x="94" y="291"/>
                  </a:lnTo>
                  <a:lnTo>
                    <a:pt x="95" y="292"/>
                  </a:lnTo>
                  <a:close/>
                </a:path>
              </a:pathLst>
            </a:custGeom>
            <a:solidFill>
              <a:srgbClr val="326D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F9A63AEA-F3B2-4CDC-B20E-95DFE225F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98" y="2463688"/>
              <a:ext cx="288925" cy="280988"/>
            </a:xfrm>
            <a:custGeom>
              <a:avLst/>
              <a:gdLst>
                <a:gd name="T0" fmla="*/ 155 w 309"/>
                <a:gd name="T1" fmla="*/ 10 h 301"/>
                <a:gd name="T2" fmla="*/ 163 w 309"/>
                <a:gd name="T3" fmla="*/ 12 h 301"/>
                <a:gd name="T4" fmla="*/ 264 w 309"/>
                <a:gd name="T5" fmla="*/ 60 h 301"/>
                <a:gd name="T6" fmla="*/ 274 w 309"/>
                <a:gd name="T7" fmla="*/ 72 h 301"/>
                <a:gd name="T8" fmla="*/ 299 w 309"/>
                <a:gd name="T9" fmla="*/ 180 h 301"/>
                <a:gd name="T10" fmla="*/ 296 w 309"/>
                <a:gd name="T11" fmla="*/ 197 h 301"/>
                <a:gd name="T12" fmla="*/ 226 w 309"/>
                <a:gd name="T13" fmla="*/ 283 h 301"/>
                <a:gd name="T14" fmla="*/ 211 w 309"/>
                <a:gd name="T15" fmla="*/ 290 h 301"/>
                <a:gd name="T16" fmla="*/ 99 w 309"/>
                <a:gd name="T17" fmla="*/ 290 h 301"/>
                <a:gd name="T18" fmla="*/ 84 w 309"/>
                <a:gd name="T19" fmla="*/ 283 h 301"/>
                <a:gd name="T20" fmla="*/ 14 w 309"/>
                <a:gd name="T21" fmla="*/ 197 h 301"/>
                <a:gd name="T22" fmla="*/ 10 w 309"/>
                <a:gd name="T23" fmla="*/ 181 h 301"/>
                <a:gd name="T24" fmla="*/ 35 w 309"/>
                <a:gd name="T25" fmla="*/ 73 h 301"/>
                <a:gd name="T26" fmla="*/ 46 w 309"/>
                <a:gd name="T27" fmla="*/ 60 h 301"/>
                <a:gd name="T28" fmla="*/ 146 w 309"/>
                <a:gd name="T29" fmla="*/ 12 h 301"/>
                <a:gd name="T30" fmla="*/ 155 w 309"/>
                <a:gd name="T31" fmla="*/ 10 h 301"/>
                <a:gd name="T32" fmla="*/ 155 w 309"/>
                <a:gd name="T33" fmla="*/ 1 h 301"/>
                <a:gd name="T34" fmla="*/ 155 w 309"/>
                <a:gd name="T35" fmla="*/ 1 h 301"/>
                <a:gd name="T36" fmla="*/ 142 w 309"/>
                <a:gd name="T37" fmla="*/ 3 h 301"/>
                <a:gd name="T38" fmla="*/ 41 w 309"/>
                <a:gd name="T39" fmla="*/ 51 h 301"/>
                <a:gd name="T40" fmla="*/ 27 w 309"/>
                <a:gd name="T41" fmla="*/ 71 h 301"/>
                <a:gd name="T42" fmla="*/ 2 w 309"/>
                <a:gd name="T43" fmla="*/ 179 h 301"/>
                <a:gd name="T44" fmla="*/ 7 w 309"/>
                <a:gd name="T45" fmla="*/ 203 h 301"/>
                <a:gd name="T46" fmla="*/ 77 w 309"/>
                <a:gd name="T47" fmla="*/ 290 h 301"/>
                <a:gd name="T48" fmla="*/ 99 w 309"/>
                <a:gd name="T49" fmla="*/ 301 h 301"/>
                <a:gd name="T50" fmla="*/ 210 w 309"/>
                <a:gd name="T51" fmla="*/ 301 h 301"/>
                <a:gd name="T52" fmla="*/ 233 w 309"/>
                <a:gd name="T53" fmla="*/ 290 h 301"/>
                <a:gd name="T54" fmla="*/ 302 w 309"/>
                <a:gd name="T55" fmla="*/ 203 h 301"/>
                <a:gd name="T56" fmla="*/ 307 w 309"/>
                <a:gd name="T57" fmla="*/ 179 h 301"/>
                <a:gd name="T58" fmla="*/ 282 w 309"/>
                <a:gd name="T59" fmla="*/ 71 h 301"/>
                <a:gd name="T60" fmla="*/ 267 w 309"/>
                <a:gd name="T61" fmla="*/ 52 h 301"/>
                <a:gd name="T62" fmla="*/ 167 w 309"/>
                <a:gd name="T63" fmla="*/ 3 h 301"/>
                <a:gd name="T64" fmla="*/ 154 w 309"/>
                <a:gd name="T65" fmla="*/ 1 h 301"/>
                <a:gd name="T66" fmla="*/ 155 w 309"/>
                <a:gd name="T67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9" h="301">
                  <a:moveTo>
                    <a:pt x="155" y="10"/>
                  </a:moveTo>
                  <a:cubicBezTo>
                    <a:pt x="157" y="10"/>
                    <a:pt x="160" y="10"/>
                    <a:pt x="163" y="12"/>
                  </a:cubicBezTo>
                  <a:lnTo>
                    <a:pt x="264" y="60"/>
                  </a:lnTo>
                  <a:cubicBezTo>
                    <a:pt x="269" y="62"/>
                    <a:pt x="273" y="67"/>
                    <a:pt x="274" y="72"/>
                  </a:cubicBezTo>
                  <a:lnTo>
                    <a:pt x="299" y="180"/>
                  </a:lnTo>
                  <a:cubicBezTo>
                    <a:pt x="301" y="186"/>
                    <a:pt x="299" y="192"/>
                    <a:pt x="296" y="197"/>
                  </a:cubicBezTo>
                  <a:lnTo>
                    <a:pt x="226" y="283"/>
                  </a:lnTo>
                  <a:cubicBezTo>
                    <a:pt x="222" y="288"/>
                    <a:pt x="217" y="290"/>
                    <a:pt x="211" y="290"/>
                  </a:cubicBezTo>
                  <a:lnTo>
                    <a:pt x="99" y="290"/>
                  </a:lnTo>
                  <a:cubicBezTo>
                    <a:pt x="93" y="290"/>
                    <a:pt x="88" y="288"/>
                    <a:pt x="84" y="283"/>
                  </a:cubicBezTo>
                  <a:lnTo>
                    <a:pt x="14" y="197"/>
                  </a:lnTo>
                  <a:cubicBezTo>
                    <a:pt x="10" y="192"/>
                    <a:pt x="9" y="186"/>
                    <a:pt x="10" y="181"/>
                  </a:cubicBezTo>
                  <a:lnTo>
                    <a:pt x="35" y="73"/>
                  </a:lnTo>
                  <a:cubicBezTo>
                    <a:pt x="37" y="67"/>
                    <a:pt x="40" y="63"/>
                    <a:pt x="46" y="60"/>
                  </a:cubicBezTo>
                  <a:lnTo>
                    <a:pt x="146" y="12"/>
                  </a:lnTo>
                  <a:cubicBezTo>
                    <a:pt x="149" y="11"/>
                    <a:pt x="152" y="10"/>
                    <a:pt x="155" y="10"/>
                  </a:cubicBezTo>
                  <a:close/>
                  <a:moveTo>
                    <a:pt x="155" y="1"/>
                  </a:moveTo>
                  <a:lnTo>
                    <a:pt x="155" y="1"/>
                  </a:lnTo>
                  <a:cubicBezTo>
                    <a:pt x="150" y="1"/>
                    <a:pt x="146" y="1"/>
                    <a:pt x="142" y="3"/>
                  </a:cubicBezTo>
                  <a:lnTo>
                    <a:pt x="41" y="51"/>
                  </a:lnTo>
                  <a:cubicBezTo>
                    <a:pt x="34" y="55"/>
                    <a:pt x="28" y="62"/>
                    <a:pt x="27" y="71"/>
                  </a:cubicBezTo>
                  <a:lnTo>
                    <a:pt x="2" y="179"/>
                  </a:lnTo>
                  <a:cubicBezTo>
                    <a:pt x="0" y="187"/>
                    <a:pt x="2" y="196"/>
                    <a:pt x="7" y="203"/>
                  </a:cubicBezTo>
                  <a:lnTo>
                    <a:pt x="77" y="290"/>
                  </a:lnTo>
                  <a:cubicBezTo>
                    <a:pt x="82" y="297"/>
                    <a:pt x="90" y="301"/>
                    <a:pt x="99" y="301"/>
                  </a:cubicBezTo>
                  <a:lnTo>
                    <a:pt x="210" y="301"/>
                  </a:lnTo>
                  <a:cubicBezTo>
                    <a:pt x="219" y="301"/>
                    <a:pt x="227" y="297"/>
                    <a:pt x="233" y="290"/>
                  </a:cubicBezTo>
                  <a:lnTo>
                    <a:pt x="302" y="203"/>
                  </a:lnTo>
                  <a:cubicBezTo>
                    <a:pt x="307" y="196"/>
                    <a:pt x="309" y="187"/>
                    <a:pt x="307" y="179"/>
                  </a:cubicBezTo>
                  <a:lnTo>
                    <a:pt x="282" y="71"/>
                  </a:lnTo>
                  <a:cubicBezTo>
                    <a:pt x="280" y="62"/>
                    <a:pt x="274" y="55"/>
                    <a:pt x="267" y="52"/>
                  </a:cubicBezTo>
                  <a:lnTo>
                    <a:pt x="167" y="3"/>
                  </a:lnTo>
                  <a:cubicBezTo>
                    <a:pt x="163" y="1"/>
                    <a:pt x="158" y="0"/>
                    <a:pt x="154" y="1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BE1E43B3-F69D-4063-8488-82A1795BF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36" y="2509726"/>
              <a:ext cx="196850" cy="190500"/>
            </a:xfrm>
            <a:custGeom>
              <a:avLst/>
              <a:gdLst>
                <a:gd name="T0" fmla="*/ 205 w 212"/>
                <a:gd name="T1" fmla="*/ 123 h 204"/>
                <a:gd name="T2" fmla="*/ 186 w 212"/>
                <a:gd name="T3" fmla="*/ 119 h 204"/>
                <a:gd name="T4" fmla="*/ 182 w 212"/>
                <a:gd name="T5" fmla="*/ 90 h 204"/>
                <a:gd name="T6" fmla="*/ 174 w 212"/>
                <a:gd name="T7" fmla="*/ 59 h 204"/>
                <a:gd name="T8" fmla="*/ 189 w 212"/>
                <a:gd name="T9" fmla="*/ 50 h 204"/>
                <a:gd name="T10" fmla="*/ 191 w 212"/>
                <a:gd name="T11" fmla="*/ 41 h 204"/>
                <a:gd name="T12" fmla="*/ 182 w 212"/>
                <a:gd name="T13" fmla="*/ 40 h 204"/>
                <a:gd name="T14" fmla="*/ 177 w 212"/>
                <a:gd name="T15" fmla="*/ 45 h 204"/>
                <a:gd name="T16" fmla="*/ 163 w 212"/>
                <a:gd name="T17" fmla="*/ 54 h 204"/>
                <a:gd name="T18" fmla="*/ 113 w 212"/>
                <a:gd name="T19" fmla="*/ 28 h 204"/>
                <a:gd name="T20" fmla="*/ 111 w 212"/>
                <a:gd name="T21" fmla="*/ 12 h 204"/>
                <a:gd name="T22" fmla="*/ 105 w 212"/>
                <a:gd name="T23" fmla="*/ 0 h 204"/>
                <a:gd name="T24" fmla="*/ 99 w 212"/>
                <a:gd name="T25" fmla="*/ 8 h 204"/>
                <a:gd name="T26" fmla="*/ 99 w 212"/>
                <a:gd name="T27" fmla="*/ 25 h 204"/>
                <a:gd name="T28" fmla="*/ 98 w 212"/>
                <a:gd name="T29" fmla="*/ 30 h 204"/>
                <a:gd name="T30" fmla="*/ 44 w 212"/>
                <a:gd name="T31" fmla="*/ 53 h 204"/>
                <a:gd name="T32" fmla="*/ 33 w 212"/>
                <a:gd name="T33" fmla="*/ 43 h 204"/>
                <a:gd name="T34" fmla="*/ 30 w 212"/>
                <a:gd name="T35" fmla="*/ 40 h 204"/>
                <a:gd name="T36" fmla="*/ 22 w 212"/>
                <a:gd name="T37" fmla="*/ 49 h 204"/>
                <a:gd name="T38" fmla="*/ 28 w 212"/>
                <a:gd name="T39" fmla="*/ 53 h 204"/>
                <a:gd name="T40" fmla="*/ 38 w 212"/>
                <a:gd name="T41" fmla="*/ 62 h 204"/>
                <a:gd name="T42" fmla="*/ 28 w 212"/>
                <a:gd name="T43" fmla="*/ 118 h 204"/>
                <a:gd name="T44" fmla="*/ 13 w 212"/>
                <a:gd name="T45" fmla="*/ 123 h 204"/>
                <a:gd name="T46" fmla="*/ 5 w 212"/>
                <a:gd name="T47" fmla="*/ 123 h 204"/>
                <a:gd name="T48" fmla="*/ 8 w 212"/>
                <a:gd name="T49" fmla="*/ 135 h 204"/>
                <a:gd name="T50" fmla="*/ 15 w 212"/>
                <a:gd name="T51" fmla="*/ 132 h 204"/>
                <a:gd name="T52" fmla="*/ 28 w 212"/>
                <a:gd name="T53" fmla="*/ 130 h 204"/>
                <a:gd name="T54" fmla="*/ 65 w 212"/>
                <a:gd name="T55" fmla="*/ 174 h 204"/>
                <a:gd name="T56" fmla="*/ 59 w 212"/>
                <a:gd name="T57" fmla="*/ 189 h 204"/>
                <a:gd name="T58" fmla="*/ 56 w 212"/>
                <a:gd name="T59" fmla="*/ 195 h 204"/>
                <a:gd name="T60" fmla="*/ 61 w 212"/>
                <a:gd name="T61" fmla="*/ 204 h 204"/>
                <a:gd name="T62" fmla="*/ 68 w 212"/>
                <a:gd name="T63" fmla="*/ 196 h 204"/>
                <a:gd name="T64" fmla="*/ 75 w 212"/>
                <a:gd name="T65" fmla="*/ 182 h 204"/>
                <a:gd name="T66" fmla="*/ 104 w 212"/>
                <a:gd name="T67" fmla="*/ 185 h 204"/>
                <a:gd name="T68" fmla="*/ 133 w 212"/>
                <a:gd name="T69" fmla="*/ 182 h 204"/>
                <a:gd name="T70" fmla="*/ 139 w 212"/>
                <a:gd name="T71" fmla="*/ 195 h 204"/>
                <a:gd name="T72" fmla="*/ 147 w 212"/>
                <a:gd name="T73" fmla="*/ 204 h 204"/>
                <a:gd name="T74" fmla="*/ 153 w 212"/>
                <a:gd name="T75" fmla="*/ 195 h 204"/>
                <a:gd name="T76" fmla="*/ 149 w 212"/>
                <a:gd name="T77" fmla="*/ 189 h 204"/>
                <a:gd name="T78" fmla="*/ 143 w 212"/>
                <a:gd name="T79" fmla="*/ 176 h 204"/>
                <a:gd name="T80" fmla="*/ 177 w 212"/>
                <a:gd name="T81" fmla="*/ 130 h 204"/>
                <a:gd name="T82" fmla="*/ 182 w 212"/>
                <a:gd name="T83" fmla="*/ 129 h 204"/>
                <a:gd name="T84" fmla="*/ 203 w 212"/>
                <a:gd name="T85" fmla="*/ 134 h 204"/>
                <a:gd name="T86" fmla="*/ 212 w 212"/>
                <a:gd name="T87" fmla="*/ 129 h 204"/>
                <a:gd name="T88" fmla="*/ 97 w 212"/>
                <a:gd name="T89" fmla="*/ 114 h 204"/>
                <a:gd name="T90" fmla="*/ 116 w 212"/>
                <a:gd name="T91" fmla="*/ 104 h 204"/>
                <a:gd name="T92" fmla="*/ 137 w 212"/>
                <a:gd name="T93" fmla="*/ 104 h 204"/>
                <a:gd name="T94" fmla="*/ 166 w 212"/>
                <a:gd name="T95" fmla="*/ 93 h 204"/>
                <a:gd name="T96" fmla="*/ 115 w 212"/>
                <a:gd name="T97" fmla="*/ 77 h 204"/>
                <a:gd name="T98" fmla="*/ 98 w 212"/>
                <a:gd name="T99" fmla="*/ 44 h 204"/>
                <a:gd name="T100" fmla="*/ 62 w 212"/>
                <a:gd name="T101" fmla="*/ 62 h 204"/>
                <a:gd name="T102" fmla="*/ 76 w 212"/>
                <a:gd name="T103" fmla="*/ 102 h 204"/>
                <a:gd name="T104" fmla="*/ 53 w 212"/>
                <a:gd name="T105" fmla="*/ 74 h 204"/>
                <a:gd name="T106" fmla="*/ 84 w 212"/>
                <a:gd name="T107" fmla="*/ 130 h 204"/>
                <a:gd name="T108" fmla="*/ 120 w 212"/>
                <a:gd name="T109" fmla="*/ 167 h 204"/>
                <a:gd name="T110" fmla="*/ 108 w 212"/>
                <a:gd name="T111" fmla="*/ 136 h 204"/>
                <a:gd name="T112" fmla="*/ 120 w 212"/>
                <a:gd name="T113" fmla="*/ 167 h 204"/>
                <a:gd name="T114" fmla="*/ 130 w 212"/>
                <a:gd name="T115" fmla="*/ 123 h 204"/>
                <a:gd name="T116" fmla="*/ 159 w 212"/>
                <a:gd name="T117" fmla="*/ 14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2" h="204">
                  <a:moveTo>
                    <a:pt x="207" y="123"/>
                  </a:moveTo>
                  <a:lnTo>
                    <a:pt x="207" y="123"/>
                  </a:lnTo>
                  <a:lnTo>
                    <a:pt x="207" y="123"/>
                  </a:lnTo>
                  <a:lnTo>
                    <a:pt x="205" y="123"/>
                  </a:lnTo>
                  <a:lnTo>
                    <a:pt x="202" y="123"/>
                  </a:lnTo>
                  <a:lnTo>
                    <a:pt x="199" y="123"/>
                  </a:lnTo>
                  <a:cubicBezTo>
                    <a:pt x="196" y="123"/>
                    <a:pt x="192" y="122"/>
                    <a:pt x="189" y="121"/>
                  </a:cubicBezTo>
                  <a:cubicBezTo>
                    <a:pt x="188" y="121"/>
                    <a:pt x="187" y="120"/>
                    <a:pt x="186" y="119"/>
                  </a:cubicBezTo>
                  <a:lnTo>
                    <a:pt x="186" y="119"/>
                  </a:lnTo>
                  <a:lnTo>
                    <a:pt x="186" y="119"/>
                  </a:lnTo>
                  <a:lnTo>
                    <a:pt x="184" y="118"/>
                  </a:lnTo>
                  <a:cubicBezTo>
                    <a:pt x="185" y="109"/>
                    <a:pt x="185" y="100"/>
                    <a:pt x="182" y="90"/>
                  </a:cubicBezTo>
                  <a:cubicBezTo>
                    <a:pt x="180" y="81"/>
                    <a:pt x="177" y="72"/>
                    <a:pt x="171" y="64"/>
                  </a:cubicBezTo>
                  <a:lnTo>
                    <a:pt x="173" y="62"/>
                  </a:lnTo>
                  <a:lnTo>
                    <a:pt x="173" y="62"/>
                  </a:lnTo>
                  <a:cubicBezTo>
                    <a:pt x="173" y="61"/>
                    <a:pt x="174" y="60"/>
                    <a:pt x="174" y="59"/>
                  </a:cubicBezTo>
                  <a:cubicBezTo>
                    <a:pt x="177" y="57"/>
                    <a:pt x="180" y="55"/>
                    <a:pt x="183" y="53"/>
                  </a:cubicBezTo>
                  <a:lnTo>
                    <a:pt x="183" y="53"/>
                  </a:lnTo>
                  <a:lnTo>
                    <a:pt x="185" y="52"/>
                  </a:lnTo>
                  <a:lnTo>
                    <a:pt x="189" y="50"/>
                  </a:lnTo>
                  <a:cubicBezTo>
                    <a:pt x="189" y="50"/>
                    <a:pt x="189" y="50"/>
                    <a:pt x="190" y="50"/>
                  </a:cubicBezTo>
                  <a:cubicBezTo>
                    <a:pt x="190" y="49"/>
                    <a:pt x="190" y="50"/>
                    <a:pt x="190" y="50"/>
                  </a:cubicBezTo>
                  <a:lnTo>
                    <a:pt x="190" y="50"/>
                  </a:lnTo>
                  <a:cubicBezTo>
                    <a:pt x="192" y="47"/>
                    <a:pt x="193" y="43"/>
                    <a:pt x="191" y="41"/>
                  </a:cubicBezTo>
                  <a:cubicBezTo>
                    <a:pt x="190" y="39"/>
                    <a:pt x="188" y="38"/>
                    <a:pt x="186" y="38"/>
                  </a:cubicBezTo>
                  <a:cubicBezTo>
                    <a:pt x="185" y="38"/>
                    <a:pt x="183" y="39"/>
                    <a:pt x="182" y="40"/>
                  </a:cubicBezTo>
                  <a:lnTo>
                    <a:pt x="182" y="40"/>
                  </a:lnTo>
                  <a:lnTo>
                    <a:pt x="182" y="40"/>
                  </a:lnTo>
                  <a:cubicBezTo>
                    <a:pt x="182" y="40"/>
                    <a:pt x="182" y="41"/>
                    <a:pt x="181" y="41"/>
                  </a:cubicBezTo>
                  <a:cubicBezTo>
                    <a:pt x="180" y="42"/>
                    <a:pt x="179" y="43"/>
                    <a:pt x="178" y="44"/>
                  </a:cubicBezTo>
                  <a:cubicBezTo>
                    <a:pt x="178" y="44"/>
                    <a:pt x="177" y="45"/>
                    <a:pt x="177" y="45"/>
                  </a:cubicBezTo>
                  <a:lnTo>
                    <a:pt x="177" y="45"/>
                  </a:lnTo>
                  <a:cubicBezTo>
                    <a:pt x="175" y="48"/>
                    <a:pt x="172" y="50"/>
                    <a:pt x="169" y="52"/>
                  </a:cubicBezTo>
                  <a:cubicBezTo>
                    <a:pt x="168" y="53"/>
                    <a:pt x="168" y="53"/>
                    <a:pt x="167" y="53"/>
                  </a:cubicBezTo>
                  <a:lnTo>
                    <a:pt x="165" y="53"/>
                  </a:lnTo>
                  <a:lnTo>
                    <a:pt x="163" y="54"/>
                  </a:lnTo>
                  <a:cubicBezTo>
                    <a:pt x="160" y="52"/>
                    <a:pt x="157" y="49"/>
                    <a:pt x="154" y="47"/>
                  </a:cubicBezTo>
                  <a:cubicBezTo>
                    <a:pt x="142" y="37"/>
                    <a:pt x="128" y="32"/>
                    <a:pt x="113" y="30"/>
                  </a:cubicBezTo>
                  <a:lnTo>
                    <a:pt x="113" y="28"/>
                  </a:lnTo>
                  <a:lnTo>
                    <a:pt x="113" y="28"/>
                  </a:lnTo>
                  <a:cubicBezTo>
                    <a:pt x="112" y="27"/>
                    <a:pt x="111" y="26"/>
                    <a:pt x="111" y="25"/>
                  </a:cubicBezTo>
                  <a:cubicBezTo>
                    <a:pt x="111" y="21"/>
                    <a:pt x="111" y="18"/>
                    <a:pt x="111" y="14"/>
                  </a:cubicBezTo>
                  <a:lnTo>
                    <a:pt x="111" y="14"/>
                  </a:lnTo>
                  <a:cubicBezTo>
                    <a:pt x="111" y="14"/>
                    <a:pt x="111" y="13"/>
                    <a:pt x="111" y="12"/>
                  </a:cubicBezTo>
                  <a:lnTo>
                    <a:pt x="111" y="9"/>
                  </a:lnTo>
                  <a:lnTo>
                    <a:pt x="111" y="7"/>
                  </a:lnTo>
                  <a:lnTo>
                    <a:pt x="111" y="7"/>
                  </a:lnTo>
                  <a:cubicBezTo>
                    <a:pt x="111" y="3"/>
                    <a:pt x="109" y="0"/>
                    <a:pt x="105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0" y="3"/>
                    <a:pt x="99" y="5"/>
                    <a:pt x="99" y="7"/>
                  </a:cubicBezTo>
                  <a:lnTo>
                    <a:pt x="99" y="7"/>
                  </a:lnTo>
                  <a:lnTo>
                    <a:pt x="99" y="8"/>
                  </a:lnTo>
                  <a:cubicBezTo>
                    <a:pt x="99" y="10"/>
                    <a:pt x="99" y="11"/>
                    <a:pt x="99" y="12"/>
                  </a:cubicBezTo>
                  <a:cubicBezTo>
                    <a:pt x="99" y="13"/>
                    <a:pt x="99" y="13"/>
                    <a:pt x="99" y="14"/>
                  </a:cubicBezTo>
                  <a:lnTo>
                    <a:pt x="99" y="14"/>
                  </a:lnTo>
                  <a:cubicBezTo>
                    <a:pt x="99" y="18"/>
                    <a:pt x="99" y="21"/>
                    <a:pt x="99" y="25"/>
                  </a:cubicBezTo>
                  <a:cubicBezTo>
                    <a:pt x="99" y="26"/>
                    <a:pt x="98" y="27"/>
                    <a:pt x="98" y="28"/>
                  </a:cubicBezTo>
                  <a:lnTo>
                    <a:pt x="98" y="28"/>
                  </a:lnTo>
                  <a:lnTo>
                    <a:pt x="98" y="28"/>
                  </a:lnTo>
                  <a:lnTo>
                    <a:pt x="98" y="30"/>
                  </a:lnTo>
                  <a:cubicBezTo>
                    <a:pt x="78" y="32"/>
                    <a:pt x="61" y="40"/>
                    <a:pt x="48" y="54"/>
                  </a:cubicBezTo>
                  <a:lnTo>
                    <a:pt x="46" y="53"/>
                  </a:lnTo>
                  <a:lnTo>
                    <a:pt x="46" y="53"/>
                  </a:lnTo>
                  <a:lnTo>
                    <a:pt x="44" y="53"/>
                  </a:lnTo>
                  <a:cubicBezTo>
                    <a:pt x="44" y="53"/>
                    <a:pt x="43" y="52"/>
                    <a:pt x="43" y="52"/>
                  </a:cubicBezTo>
                  <a:cubicBezTo>
                    <a:pt x="40" y="50"/>
                    <a:pt x="37" y="47"/>
                    <a:pt x="35" y="45"/>
                  </a:cubicBezTo>
                  <a:lnTo>
                    <a:pt x="35" y="45"/>
                  </a:lnTo>
                  <a:cubicBezTo>
                    <a:pt x="34" y="44"/>
                    <a:pt x="34" y="44"/>
                    <a:pt x="33" y="43"/>
                  </a:cubicBezTo>
                  <a:cubicBezTo>
                    <a:pt x="32" y="42"/>
                    <a:pt x="31" y="41"/>
                    <a:pt x="31" y="40"/>
                  </a:cubicBezTo>
                  <a:lnTo>
                    <a:pt x="30" y="40"/>
                  </a:lnTo>
                  <a:lnTo>
                    <a:pt x="30" y="40"/>
                  </a:lnTo>
                  <a:lnTo>
                    <a:pt x="30" y="40"/>
                  </a:lnTo>
                  <a:cubicBezTo>
                    <a:pt x="28" y="39"/>
                    <a:pt x="27" y="38"/>
                    <a:pt x="25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9" y="43"/>
                    <a:pt x="19" y="47"/>
                    <a:pt x="22" y="49"/>
                  </a:cubicBezTo>
                  <a:lnTo>
                    <a:pt x="22" y="49"/>
                  </a:lnTo>
                  <a:lnTo>
                    <a:pt x="22" y="49"/>
                  </a:lnTo>
                  <a:cubicBezTo>
                    <a:pt x="22" y="49"/>
                    <a:pt x="23" y="50"/>
                    <a:pt x="23" y="50"/>
                  </a:cubicBezTo>
                  <a:cubicBezTo>
                    <a:pt x="24" y="51"/>
                    <a:pt x="25" y="51"/>
                    <a:pt x="27" y="52"/>
                  </a:cubicBezTo>
                  <a:lnTo>
                    <a:pt x="28" y="53"/>
                  </a:lnTo>
                  <a:lnTo>
                    <a:pt x="28" y="53"/>
                  </a:lnTo>
                  <a:cubicBezTo>
                    <a:pt x="31" y="55"/>
                    <a:pt x="34" y="57"/>
                    <a:pt x="37" y="59"/>
                  </a:cubicBezTo>
                  <a:cubicBezTo>
                    <a:pt x="38" y="60"/>
                    <a:pt x="38" y="61"/>
                    <a:pt x="38" y="62"/>
                  </a:cubicBezTo>
                  <a:lnTo>
                    <a:pt x="38" y="62"/>
                  </a:lnTo>
                  <a:lnTo>
                    <a:pt x="38" y="62"/>
                  </a:lnTo>
                  <a:lnTo>
                    <a:pt x="40" y="64"/>
                  </a:lnTo>
                  <a:cubicBezTo>
                    <a:pt x="40" y="64"/>
                    <a:pt x="40" y="65"/>
                    <a:pt x="39" y="65"/>
                  </a:cubicBezTo>
                  <a:cubicBezTo>
                    <a:pt x="29" y="81"/>
                    <a:pt x="25" y="100"/>
                    <a:pt x="28" y="118"/>
                  </a:cubicBezTo>
                  <a:lnTo>
                    <a:pt x="26" y="119"/>
                  </a:lnTo>
                  <a:lnTo>
                    <a:pt x="26" y="119"/>
                  </a:lnTo>
                  <a:cubicBezTo>
                    <a:pt x="25" y="120"/>
                    <a:pt x="24" y="120"/>
                    <a:pt x="23" y="121"/>
                  </a:cubicBezTo>
                  <a:cubicBezTo>
                    <a:pt x="20" y="122"/>
                    <a:pt x="16" y="123"/>
                    <a:pt x="13" y="123"/>
                  </a:cubicBezTo>
                  <a:lnTo>
                    <a:pt x="10" y="123"/>
                  </a:lnTo>
                  <a:cubicBezTo>
                    <a:pt x="9" y="123"/>
                    <a:pt x="8" y="123"/>
                    <a:pt x="7" y="123"/>
                  </a:cubicBezTo>
                  <a:lnTo>
                    <a:pt x="5" y="123"/>
                  </a:lnTo>
                  <a:lnTo>
                    <a:pt x="5" y="123"/>
                  </a:lnTo>
                  <a:cubicBezTo>
                    <a:pt x="2" y="123"/>
                    <a:pt x="0" y="127"/>
                    <a:pt x="0" y="130"/>
                  </a:cubicBezTo>
                  <a:cubicBezTo>
                    <a:pt x="1" y="133"/>
                    <a:pt x="4" y="135"/>
                    <a:pt x="7" y="135"/>
                  </a:cubicBez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13" y="133"/>
                  </a:lnTo>
                  <a:lnTo>
                    <a:pt x="15" y="132"/>
                  </a:lnTo>
                  <a:lnTo>
                    <a:pt x="15" y="132"/>
                  </a:lnTo>
                  <a:cubicBezTo>
                    <a:pt x="18" y="131"/>
                    <a:pt x="22" y="130"/>
                    <a:pt x="25" y="129"/>
                  </a:cubicBezTo>
                  <a:lnTo>
                    <a:pt x="25" y="129"/>
                  </a:lnTo>
                  <a:cubicBezTo>
                    <a:pt x="26" y="129"/>
                    <a:pt x="27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lnTo>
                    <a:pt x="31" y="130"/>
                  </a:lnTo>
                  <a:cubicBezTo>
                    <a:pt x="35" y="145"/>
                    <a:pt x="44" y="158"/>
                    <a:pt x="57" y="168"/>
                  </a:cubicBezTo>
                  <a:cubicBezTo>
                    <a:pt x="59" y="170"/>
                    <a:pt x="62" y="172"/>
                    <a:pt x="65" y="174"/>
                  </a:cubicBezTo>
                  <a:lnTo>
                    <a:pt x="64" y="176"/>
                  </a:lnTo>
                  <a:lnTo>
                    <a:pt x="64" y="176"/>
                  </a:lnTo>
                  <a:cubicBezTo>
                    <a:pt x="64" y="177"/>
                    <a:pt x="64" y="178"/>
                    <a:pt x="64" y="180"/>
                  </a:cubicBezTo>
                  <a:cubicBezTo>
                    <a:pt x="63" y="183"/>
                    <a:pt x="61" y="186"/>
                    <a:pt x="59" y="189"/>
                  </a:cubicBezTo>
                  <a:lnTo>
                    <a:pt x="59" y="189"/>
                  </a:lnTo>
                  <a:cubicBezTo>
                    <a:pt x="59" y="189"/>
                    <a:pt x="58" y="190"/>
                    <a:pt x="58" y="191"/>
                  </a:cubicBezTo>
                  <a:cubicBezTo>
                    <a:pt x="57" y="192"/>
                    <a:pt x="56" y="193"/>
                    <a:pt x="56" y="194"/>
                  </a:cubicBezTo>
                  <a:cubicBezTo>
                    <a:pt x="55" y="194"/>
                    <a:pt x="55" y="194"/>
                    <a:pt x="56" y="195"/>
                  </a:cubicBezTo>
                  <a:lnTo>
                    <a:pt x="56" y="195"/>
                  </a:lnTo>
                  <a:lnTo>
                    <a:pt x="56" y="195"/>
                  </a:lnTo>
                  <a:cubicBezTo>
                    <a:pt x="54" y="198"/>
                    <a:pt x="55" y="202"/>
                    <a:pt x="58" y="203"/>
                  </a:cubicBezTo>
                  <a:cubicBezTo>
                    <a:pt x="59" y="204"/>
                    <a:pt x="60" y="204"/>
                    <a:pt x="61" y="204"/>
                  </a:cubicBezTo>
                  <a:cubicBezTo>
                    <a:pt x="63" y="204"/>
                    <a:pt x="65" y="202"/>
                    <a:pt x="67" y="200"/>
                  </a:cubicBezTo>
                  <a:lnTo>
                    <a:pt x="67" y="200"/>
                  </a:lnTo>
                  <a:cubicBezTo>
                    <a:pt x="66" y="200"/>
                    <a:pt x="66" y="199"/>
                    <a:pt x="67" y="199"/>
                  </a:cubicBezTo>
                  <a:cubicBezTo>
                    <a:pt x="67" y="198"/>
                    <a:pt x="67" y="197"/>
                    <a:pt x="68" y="196"/>
                  </a:cubicBezTo>
                  <a:lnTo>
                    <a:pt x="68" y="194"/>
                  </a:lnTo>
                  <a:lnTo>
                    <a:pt x="68" y="194"/>
                  </a:lnTo>
                  <a:cubicBezTo>
                    <a:pt x="69" y="190"/>
                    <a:pt x="70" y="187"/>
                    <a:pt x="72" y="184"/>
                  </a:cubicBezTo>
                  <a:cubicBezTo>
                    <a:pt x="72" y="183"/>
                    <a:pt x="73" y="182"/>
                    <a:pt x="75" y="182"/>
                  </a:cubicBezTo>
                  <a:lnTo>
                    <a:pt x="75" y="182"/>
                  </a:lnTo>
                  <a:lnTo>
                    <a:pt x="75" y="182"/>
                  </a:lnTo>
                  <a:lnTo>
                    <a:pt x="76" y="179"/>
                  </a:lnTo>
                  <a:cubicBezTo>
                    <a:pt x="85" y="183"/>
                    <a:pt x="94" y="185"/>
                    <a:pt x="104" y="185"/>
                  </a:cubicBezTo>
                  <a:cubicBezTo>
                    <a:pt x="110" y="185"/>
                    <a:pt x="115" y="184"/>
                    <a:pt x="121" y="183"/>
                  </a:cubicBezTo>
                  <a:cubicBezTo>
                    <a:pt x="125" y="182"/>
                    <a:pt x="128" y="181"/>
                    <a:pt x="132" y="180"/>
                  </a:cubicBezTo>
                  <a:lnTo>
                    <a:pt x="133" y="182"/>
                  </a:lnTo>
                  <a:lnTo>
                    <a:pt x="133" y="182"/>
                  </a:lnTo>
                  <a:cubicBezTo>
                    <a:pt x="134" y="182"/>
                    <a:pt x="135" y="183"/>
                    <a:pt x="135" y="184"/>
                  </a:cubicBezTo>
                  <a:cubicBezTo>
                    <a:pt x="137" y="187"/>
                    <a:pt x="138" y="190"/>
                    <a:pt x="139" y="194"/>
                  </a:cubicBezTo>
                  <a:lnTo>
                    <a:pt x="139" y="194"/>
                  </a:lnTo>
                  <a:lnTo>
                    <a:pt x="139" y="195"/>
                  </a:lnTo>
                  <a:cubicBezTo>
                    <a:pt x="140" y="196"/>
                    <a:pt x="140" y="198"/>
                    <a:pt x="141" y="199"/>
                  </a:cubicBezTo>
                  <a:lnTo>
                    <a:pt x="141" y="200"/>
                  </a:lnTo>
                  <a:lnTo>
                    <a:pt x="141" y="200"/>
                  </a:lnTo>
                  <a:cubicBezTo>
                    <a:pt x="142" y="202"/>
                    <a:pt x="145" y="204"/>
                    <a:pt x="147" y="204"/>
                  </a:cubicBezTo>
                  <a:cubicBezTo>
                    <a:pt x="148" y="204"/>
                    <a:pt x="149" y="203"/>
                    <a:pt x="150" y="203"/>
                  </a:cubicBezTo>
                  <a:cubicBezTo>
                    <a:pt x="151" y="202"/>
                    <a:pt x="152" y="201"/>
                    <a:pt x="153" y="200"/>
                  </a:cubicBezTo>
                  <a:cubicBezTo>
                    <a:pt x="153" y="198"/>
                    <a:pt x="153" y="196"/>
                    <a:pt x="153" y="195"/>
                  </a:cubicBezTo>
                  <a:lnTo>
                    <a:pt x="153" y="195"/>
                  </a:lnTo>
                  <a:lnTo>
                    <a:pt x="153" y="195"/>
                  </a:lnTo>
                  <a:lnTo>
                    <a:pt x="152" y="194"/>
                  </a:lnTo>
                  <a:cubicBezTo>
                    <a:pt x="151" y="192"/>
                    <a:pt x="151" y="191"/>
                    <a:pt x="150" y="190"/>
                  </a:cubicBezTo>
                  <a:lnTo>
                    <a:pt x="149" y="189"/>
                  </a:lnTo>
                  <a:lnTo>
                    <a:pt x="149" y="189"/>
                  </a:lnTo>
                  <a:cubicBezTo>
                    <a:pt x="146" y="186"/>
                    <a:pt x="145" y="183"/>
                    <a:pt x="143" y="179"/>
                  </a:cubicBezTo>
                  <a:cubicBezTo>
                    <a:pt x="143" y="178"/>
                    <a:pt x="143" y="177"/>
                    <a:pt x="143" y="176"/>
                  </a:cubicBezTo>
                  <a:lnTo>
                    <a:pt x="143" y="176"/>
                  </a:lnTo>
                  <a:lnTo>
                    <a:pt x="143" y="176"/>
                  </a:lnTo>
                  <a:lnTo>
                    <a:pt x="142" y="174"/>
                  </a:lnTo>
                  <a:cubicBezTo>
                    <a:pt x="153" y="167"/>
                    <a:pt x="162" y="159"/>
                    <a:pt x="169" y="148"/>
                  </a:cubicBezTo>
                  <a:cubicBezTo>
                    <a:pt x="172" y="142"/>
                    <a:pt x="175" y="136"/>
                    <a:pt x="177" y="130"/>
                  </a:cubicBezTo>
                  <a:lnTo>
                    <a:pt x="179" y="130"/>
                  </a:lnTo>
                  <a:lnTo>
                    <a:pt x="179" y="130"/>
                  </a:lnTo>
                  <a:cubicBezTo>
                    <a:pt x="180" y="129"/>
                    <a:pt x="181" y="129"/>
                    <a:pt x="182" y="129"/>
                  </a:cubicBezTo>
                  <a:lnTo>
                    <a:pt x="182" y="129"/>
                  </a:lnTo>
                  <a:cubicBezTo>
                    <a:pt x="186" y="130"/>
                    <a:pt x="189" y="131"/>
                    <a:pt x="192" y="132"/>
                  </a:cubicBezTo>
                  <a:lnTo>
                    <a:pt x="192" y="132"/>
                  </a:lnTo>
                  <a:cubicBezTo>
                    <a:pt x="193" y="132"/>
                    <a:pt x="194" y="132"/>
                    <a:pt x="194" y="133"/>
                  </a:cubicBezTo>
                  <a:cubicBezTo>
                    <a:pt x="197" y="134"/>
                    <a:pt x="200" y="134"/>
                    <a:pt x="203" y="134"/>
                  </a:cubicBezTo>
                  <a:lnTo>
                    <a:pt x="204" y="134"/>
                  </a:lnTo>
                  <a:lnTo>
                    <a:pt x="204" y="134"/>
                  </a:lnTo>
                  <a:cubicBezTo>
                    <a:pt x="205" y="134"/>
                    <a:pt x="205" y="134"/>
                    <a:pt x="206" y="134"/>
                  </a:cubicBezTo>
                  <a:cubicBezTo>
                    <a:pt x="209" y="134"/>
                    <a:pt x="211" y="132"/>
                    <a:pt x="212" y="129"/>
                  </a:cubicBezTo>
                  <a:cubicBezTo>
                    <a:pt x="212" y="126"/>
                    <a:pt x="210" y="124"/>
                    <a:pt x="207" y="123"/>
                  </a:cubicBezTo>
                  <a:close/>
                  <a:moveTo>
                    <a:pt x="114" y="114"/>
                  </a:moveTo>
                  <a:lnTo>
                    <a:pt x="106" y="118"/>
                  </a:lnTo>
                  <a:lnTo>
                    <a:pt x="97" y="114"/>
                  </a:lnTo>
                  <a:lnTo>
                    <a:pt x="95" y="104"/>
                  </a:lnTo>
                  <a:lnTo>
                    <a:pt x="101" y="97"/>
                  </a:lnTo>
                  <a:lnTo>
                    <a:pt x="110" y="97"/>
                  </a:lnTo>
                  <a:lnTo>
                    <a:pt x="116" y="104"/>
                  </a:lnTo>
                  <a:lnTo>
                    <a:pt x="114" y="114"/>
                  </a:lnTo>
                  <a:close/>
                  <a:moveTo>
                    <a:pt x="166" y="93"/>
                  </a:moveTo>
                  <a:cubicBezTo>
                    <a:pt x="168" y="99"/>
                    <a:pt x="168" y="106"/>
                    <a:pt x="168" y="113"/>
                  </a:cubicBezTo>
                  <a:lnTo>
                    <a:pt x="137" y="104"/>
                  </a:lnTo>
                  <a:cubicBezTo>
                    <a:pt x="134" y="103"/>
                    <a:pt x="133" y="101"/>
                    <a:pt x="133" y="98"/>
                  </a:cubicBezTo>
                  <a:cubicBezTo>
                    <a:pt x="134" y="97"/>
                    <a:pt x="134" y="96"/>
                    <a:pt x="135" y="96"/>
                  </a:cubicBezTo>
                  <a:lnTo>
                    <a:pt x="159" y="74"/>
                  </a:lnTo>
                  <a:cubicBezTo>
                    <a:pt x="162" y="80"/>
                    <a:pt x="165" y="86"/>
                    <a:pt x="166" y="93"/>
                  </a:cubicBezTo>
                  <a:close/>
                  <a:moveTo>
                    <a:pt x="149" y="62"/>
                  </a:moveTo>
                  <a:lnTo>
                    <a:pt x="123" y="80"/>
                  </a:lnTo>
                  <a:cubicBezTo>
                    <a:pt x="121" y="82"/>
                    <a:pt x="118" y="81"/>
                    <a:pt x="116" y="79"/>
                  </a:cubicBezTo>
                  <a:cubicBezTo>
                    <a:pt x="116" y="79"/>
                    <a:pt x="115" y="78"/>
                    <a:pt x="115" y="77"/>
                  </a:cubicBezTo>
                  <a:lnTo>
                    <a:pt x="113" y="45"/>
                  </a:lnTo>
                  <a:cubicBezTo>
                    <a:pt x="127" y="46"/>
                    <a:pt x="139" y="52"/>
                    <a:pt x="149" y="62"/>
                  </a:cubicBezTo>
                  <a:close/>
                  <a:moveTo>
                    <a:pt x="91" y="46"/>
                  </a:moveTo>
                  <a:lnTo>
                    <a:pt x="98" y="44"/>
                  </a:lnTo>
                  <a:lnTo>
                    <a:pt x="96" y="76"/>
                  </a:lnTo>
                  <a:cubicBezTo>
                    <a:pt x="96" y="79"/>
                    <a:pt x="93" y="81"/>
                    <a:pt x="91" y="81"/>
                  </a:cubicBezTo>
                  <a:cubicBezTo>
                    <a:pt x="90" y="81"/>
                    <a:pt x="89" y="81"/>
                    <a:pt x="88" y="81"/>
                  </a:cubicBezTo>
                  <a:lnTo>
                    <a:pt x="62" y="62"/>
                  </a:lnTo>
                  <a:cubicBezTo>
                    <a:pt x="70" y="54"/>
                    <a:pt x="80" y="48"/>
                    <a:pt x="91" y="46"/>
                  </a:cubicBezTo>
                  <a:close/>
                  <a:moveTo>
                    <a:pt x="53" y="74"/>
                  </a:moveTo>
                  <a:lnTo>
                    <a:pt x="76" y="95"/>
                  </a:lnTo>
                  <a:cubicBezTo>
                    <a:pt x="78" y="97"/>
                    <a:pt x="78" y="100"/>
                    <a:pt x="76" y="102"/>
                  </a:cubicBezTo>
                  <a:cubicBezTo>
                    <a:pt x="76" y="103"/>
                    <a:pt x="75" y="104"/>
                    <a:pt x="74" y="104"/>
                  </a:cubicBezTo>
                  <a:lnTo>
                    <a:pt x="43" y="113"/>
                  </a:lnTo>
                  <a:cubicBezTo>
                    <a:pt x="42" y="99"/>
                    <a:pt x="45" y="86"/>
                    <a:pt x="52" y="74"/>
                  </a:cubicBezTo>
                  <a:lnTo>
                    <a:pt x="53" y="74"/>
                  </a:lnTo>
                  <a:close/>
                  <a:moveTo>
                    <a:pt x="47" y="128"/>
                  </a:moveTo>
                  <a:lnTo>
                    <a:pt x="79" y="122"/>
                  </a:lnTo>
                  <a:cubicBezTo>
                    <a:pt x="81" y="122"/>
                    <a:pt x="84" y="124"/>
                    <a:pt x="84" y="127"/>
                  </a:cubicBezTo>
                  <a:cubicBezTo>
                    <a:pt x="85" y="128"/>
                    <a:pt x="85" y="129"/>
                    <a:pt x="84" y="130"/>
                  </a:cubicBezTo>
                  <a:lnTo>
                    <a:pt x="84" y="130"/>
                  </a:lnTo>
                  <a:lnTo>
                    <a:pt x="72" y="159"/>
                  </a:lnTo>
                  <a:cubicBezTo>
                    <a:pt x="60" y="152"/>
                    <a:pt x="52" y="141"/>
                    <a:pt x="47" y="128"/>
                  </a:cubicBezTo>
                  <a:close/>
                  <a:moveTo>
                    <a:pt x="120" y="167"/>
                  </a:moveTo>
                  <a:cubicBezTo>
                    <a:pt x="115" y="168"/>
                    <a:pt x="111" y="169"/>
                    <a:pt x="106" y="169"/>
                  </a:cubicBezTo>
                  <a:cubicBezTo>
                    <a:pt x="99" y="169"/>
                    <a:pt x="92" y="168"/>
                    <a:pt x="86" y="166"/>
                  </a:cubicBezTo>
                  <a:lnTo>
                    <a:pt x="101" y="137"/>
                  </a:lnTo>
                  <a:cubicBezTo>
                    <a:pt x="103" y="135"/>
                    <a:pt x="106" y="135"/>
                    <a:pt x="108" y="136"/>
                  </a:cubicBezTo>
                  <a:cubicBezTo>
                    <a:pt x="109" y="137"/>
                    <a:pt x="110" y="137"/>
                    <a:pt x="110" y="138"/>
                  </a:cubicBezTo>
                  <a:lnTo>
                    <a:pt x="110" y="138"/>
                  </a:lnTo>
                  <a:lnTo>
                    <a:pt x="126" y="166"/>
                  </a:lnTo>
                  <a:lnTo>
                    <a:pt x="120" y="167"/>
                  </a:lnTo>
                  <a:close/>
                  <a:moveTo>
                    <a:pt x="159" y="140"/>
                  </a:moveTo>
                  <a:cubicBezTo>
                    <a:pt x="154" y="148"/>
                    <a:pt x="147" y="154"/>
                    <a:pt x="139" y="159"/>
                  </a:cubicBezTo>
                  <a:lnTo>
                    <a:pt x="127" y="129"/>
                  </a:lnTo>
                  <a:cubicBezTo>
                    <a:pt x="126" y="126"/>
                    <a:pt x="127" y="124"/>
                    <a:pt x="130" y="123"/>
                  </a:cubicBezTo>
                  <a:cubicBezTo>
                    <a:pt x="131" y="123"/>
                    <a:pt x="131" y="123"/>
                    <a:pt x="132" y="123"/>
                  </a:cubicBezTo>
                  <a:lnTo>
                    <a:pt x="164" y="128"/>
                  </a:lnTo>
                  <a:cubicBezTo>
                    <a:pt x="163" y="133"/>
                    <a:pt x="161" y="137"/>
                    <a:pt x="159" y="141"/>
                  </a:cubicBezTo>
                  <a:lnTo>
                    <a:pt x="159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B2AF7F-D068-474A-A529-52EA86B2D1EB}"/>
              </a:ext>
            </a:extLst>
          </p:cNvPr>
          <p:cNvCxnSpPr>
            <a:cxnSpLocks/>
          </p:cNvCxnSpPr>
          <p:nvPr/>
        </p:nvCxnSpPr>
        <p:spPr>
          <a:xfrm>
            <a:off x="3926188" y="3790119"/>
            <a:ext cx="0" cy="2059709"/>
          </a:xfrm>
          <a:prstGeom prst="straightConnector1">
            <a:avLst/>
          </a:prstGeom>
          <a:ln w="63500">
            <a:solidFill>
              <a:srgbClr val="326D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308E490-BFFA-4D60-8399-B55F5C01A841}"/>
              </a:ext>
            </a:extLst>
          </p:cNvPr>
          <p:cNvSpPr txBox="1"/>
          <p:nvPr/>
        </p:nvSpPr>
        <p:spPr>
          <a:xfrm>
            <a:off x="2885659" y="3420787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26DE6"/>
                </a:solidFill>
              </a:rPr>
              <a:t>requests, I/O, data</a:t>
            </a:r>
          </a:p>
        </p:txBody>
      </p:sp>
      <p:sp>
        <p:nvSpPr>
          <p:cNvPr id="132" name="Trapezoid 131">
            <a:extLst>
              <a:ext uri="{FF2B5EF4-FFF2-40B4-BE49-F238E27FC236}">
                <a16:creationId xmlns:a16="http://schemas.microsoft.com/office/drawing/2014/main" id="{47EFAD0B-0FAF-439C-90E5-5F0037777F7E}"/>
              </a:ext>
            </a:extLst>
          </p:cNvPr>
          <p:cNvSpPr/>
          <p:nvPr/>
        </p:nvSpPr>
        <p:spPr>
          <a:xfrm rot="5400000">
            <a:off x="3140117" y="3973564"/>
            <a:ext cx="1032761" cy="1559446"/>
          </a:xfrm>
          <a:prstGeom prst="trapezoid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F15A859-3420-4EC3-A118-336551FEF505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  <a:solidFill>
            <a:schemeClr val="accent2"/>
          </a:solidFill>
        </p:grpSpPr>
        <p:sp>
          <p:nvSpPr>
            <p:cNvPr id="134" name="Rectangle 21">
              <a:extLst>
                <a:ext uri="{FF2B5EF4-FFF2-40B4-BE49-F238E27FC236}">
                  <a16:creationId xmlns:a16="http://schemas.microsoft.com/office/drawing/2014/main" id="{B0E349E5-C401-461D-8A51-4716684E2989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22">
              <a:extLst>
                <a:ext uri="{FF2B5EF4-FFF2-40B4-BE49-F238E27FC236}">
                  <a16:creationId xmlns:a16="http://schemas.microsoft.com/office/drawing/2014/main" id="{94000EBA-DA96-4348-878E-C58BF754AEDD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25">
              <a:extLst>
                <a:ext uri="{FF2B5EF4-FFF2-40B4-BE49-F238E27FC236}">
                  <a16:creationId xmlns:a16="http://schemas.microsoft.com/office/drawing/2014/main" id="{C880F37A-C97B-43FC-A65F-ACEE297BB5A5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26">
              <a:extLst>
                <a:ext uri="{FF2B5EF4-FFF2-40B4-BE49-F238E27FC236}">
                  <a16:creationId xmlns:a16="http://schemas.microsoft.com/office/drawing/2014/main" id="{4683752E-7EAD-4856-A07B-55B83F8AAF7E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27">
              <a:extLst>
                <a:ext uri="{FF2B5EF4-FFF2-40B4-BE49-F238E27FC236}">
                  <a16:creationId xmlns:a16="http://schemas.microsoft.com/office/drawing/2014/main" id="{3C652220-CC37-4FEE-9361-F62BAC3E0B5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8A8FF-24CB-4B03-B6B8-7F796B172B28}"/>
              </a:ext>
            </a:extLst>
          </p:cNvPr>
          <p:cNvSpPr txBox="1"/>
          <p:nvPr/>
        </p:nvSpPr>
        <p:spPr>
          <a:xfrm>
            <a:off x="963301" y="3640615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kubectl</a:t>
            </a:r>
            <a:r>
              <a:rPr lang="en-US"/>
              <a:t> exec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C2DA884-1240-4167-B47E-6918BEE9BB5C}"/>
              </a:ext>
            </a:extLst>
          </p:cNvPr>
          <p:cNvGrpSpPr/>
          <p:nvPr/>
        </p:nvGrpSpPr>
        <p:grpSpPr>
          <a:xfrm>
            <a:off x="3573484" y="4474963"/>
            <a:ext cx="705407" cy="556648"/>
            <a:chOff x="5928760" y="3181303"/>
            <a:chExt cx="853040" cy="673147"/>
          </a:xfrm>
        </p:grpSpPr>
        <p:sp>
          <p:nvSpPr>
            <p:cNvPr id="141" name="Rectangle 21">
              <a:extLst>
                <a:ext uri="{FF2B5EF4-FFF2-40B4-BE49-F238E27FC236}">
                  <a16:creationId xmlns:a16="http://schemas.microsoft.com/office/drawing/2014/main" id="{3E59069E-166A-4F41-AB76-5CE256CEC188}"/>
                </a:ext>
              </a:extLst>
            </p:cNvPr>
            <p:cNvSpPr/>
            <p:nvPr/>
          </p:nvSpPr>
          <p:spPr>
            <a:xfrm>
              <a:off x="6331142" y="3181304"/>
              <a:ext cx="450658" cy="673146"/>
            </a:xfrm>
            <a:custGeom>
              <a:avLst/>
              <a:gdLst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437958 w 437958"/>
                <a:gd name="connsiteY2" fmla="*/ 6731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37958"/>
                <a:gd name="connsiteY0" fmla="*/ 0 h 673146"/>
                <a:gd name="connsiteX1" fmla="*/ 437958 w 437958"/>
                <a:gd name="connsiteY1" fmla="*/ 0 h 673146"/>
                <a:gd name="connsiteX2" fmla="*/ 368108 w 437958"/>
                <a:gd name="connsiteY2" fmla="*/ 431846 h 673146"/>
                <a:gd name="connsiteX3" fmla="*/ 0 w 437958"/>
                <a:gd name="connsiteY3" fmla="*/ 673146 h 673146"/>
                <a:gd name="connsiteX4" fmla="*/ 0 w 437958"/>
                <a:gd name="connsiteY4" fmla="*/ 0 h 673146"/>
                <a:gd name="connsiteX0" fmla="*/ 0 w 450658"/>
                <a:gd name="connsiteY0" fmla="*/ 0 h 673146"/>
                <a:gd name="connsiteX1" fmla="*/ 437958 w 450658"/>
                <a:gd name="connsiteY1" fmla="*/ 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12558 w 450658"/>
                <a:gd name="connsiteY1" fmla="*/ 2095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  <a:gd name="connsiteX0" fmla="*/ 0 w 450658"/>
                <a:gd name="connsiteY0" fmla="*/ 0 h 673146"/>
                <a:gd name="connsiteX1" fmla="*/ 450658 w 450658"/>
                <a:gd name="connsiteY1" fmla="*/ 133350 h 673146"/>
                <a:gd name="connsiteX2" fmla="*/ 450658 w 450658"/>
                <a:gd name="connsiteY2" fmla="*/ 508046 h 673146"/>
                <a:gd name="connsiteX3" fmla="*/ 0 w 450658"/>
                <a:gd name="connsiteY3" fmla="*/ 673146 h 673146"/>
                <a:gd name="connsiteX4" fmla="*/ 0 w 450658"/>
                <a:gd name="connsiteY4" fmla="*/ 0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58" h="673146">
                  <a:moveTo>
                    <a:pt x="0" y="0"/>
                  </a:moveTo>
                  <a:lnTo>
                    <a:pt x="450658" y="133350"/>
                  </a:lnTo>
                  <a:lnTo>
                    <a:pt x="450658" y="508046"/>
                  </a:lnTo>
                  <a:lnTo>
                    <a:pt x="0" y="67314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22">
              <a:extLst>
                <a:ext uri="{FF2B5EF4-FFF2-40B4-BE49-F238E27FC236}">
                  <a16:creationId xmlns:a16="http://schemas.microsoft.com/office/drawing/2014/main" id="{53D9F9CF-1567-46EE-9361-83D278529F38}"/>
                </a:ext>
              </a:extLst>
            </p:cNvPr>
            <p:cNvSpPr/>
            <p:nvPr/>
          </p:nvSpPr>
          <p:spPr>
            <a:xfrm>
              <a:off x="5928760" y="3181303"/>
              <a:ext cx="330124" cy="661353"/>
            </a:xfrm>
            <a:custGeom>
              <a:avLst/>
              <a:gdLst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0 w 330200"/>
                <a:gd name="connsiteY3" fmla="*/ 73029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12700 w 330200"/>
                <a:gd name="connsiteY3" fmla="*/ 431846 h 730296"/>
                <a:gd name="connsiteX4" fmla="*/ 0 w 330200"/>
                <a:gd name="connsiteY4" fmla="*/ 0 h 730296"/>
                <a:gd name="connsiteX0" fmla="*/ 0 w 330200"/>
                <a:gd name="connsiteY0" fmla="*/ 0 h 730296"/>
                <a:gd name="connsiteX1" fmla="*/ 330200 w 330200"/>
                <a:gd name="connsiteY1" fmla="*/ 0 h 730296"/>
                <a:gd name="connsiteX2" fmla="*/ 330200 w 330200"/>
                <a:gd name="connsiteY2" fmla="*/ 730296 h 730296"/>
                <a:gd name="connsiteX3" fmla="*/ 6350 w 330200"/>
                <a:gd name="connsiteY3" fmla="*/ 527096 h 730296"/>
                <a:gd name="connsiteX4" fmla="*/ 0 w 330200"/>
                <a:gd name="connsiteY4" fmla="*/ 0 h 730296"/>
                <a:gd name="connsiteX0" fmla="*/ 0 w 330200"/>
                <a:gd name="connsiteY0" fmla="*/ 0 h 628696"/>
                <a:gd name="connsiteX1" fmla="*/ 330200 w 330200"/>
                <a:gd name="connsiteY1" fmla="*/ 0 h 628696"/>
                <a:gd name="connsiteX2" fmla="*/ 323850 w 330200"/>
                <a:gd name="connsiteY2" fmla="*/ 628696 h 628696"/>
                <a:gd name="connsiteX3" fmla="*/ 6350 w 330200"/>
                <a:gd name="connsiteY3" fmla="*/ 527096 h 628696"/>
                <a:gd name="connsiteX4" fmla="*/ 0 w 330200"/>
                <a:gd name="connsiteY4" fmla="*/ 0 h 628696"/>
                <a:gd name="connsiteX0" fmla="*/ 0 w 330811"/>
                <a:gd name="connsiteY0" fmla="*/ 0 h 679496"/>
                <a:gd name="connsiteX1" fmla="*/ 330200 w 330811"/>
                <a:gd name="connsiteY1" fmla="*/ 0 h 679496"/>
                <a:gd name="connsiteX2" fmla="*/ 330200 w 330811"/>
                <a:gd name="connsiteY2" fmla="*/ 679496 h 679496"/>
                <a:gd name="connsiteX3" fmla="*/ 6350 w 330811"/>
                <a:gd name="connsiteY3" fmla="*/ 527096 h 679496"/>
                <a:gd name="connsiteX4" fmla="*/ 0 w 330811"/>
                <a:gd name="connsiteY4" fmla="*/ 0 h 679496"/>
                <a:gd name="connsiteX0" fmla="*/ 12884 w 324645"/>
                <a:gd name="connsiteY0" fmla="*/ 215900 h 679496"/>
                <a:gd name="connsiteX1" fmla="*/ 324034 w 324645"/>
                <a:gd name="connsiteY1" fmla="*/ 0 h 679496"/>
                <a:gd name="connsiteX2" fmla="*/ 324034 w 324645"/>
                <a:gd name="connsiteY2" fmla="*/ 679496 h 679496"/>
                <a:gd name="connsiteX3" fmla="*/ 184 w 324645"/>
                <a:gd name="connsiteY3" fmla="*/ 527096 h 679496"/>
                <a:gd name="connsiteX4" fmla="*/ 12884 w 324645"/>
                <a:gd name="connsiteY4" fmla="*/ 215900 h 679496"/>
                <a:gd name="connsiteX0" fmla="*/ 19187 w 324598"/>
                <a:gd name="connsiteY0" fmla="*/ 114300 h 679496"/>
                <a:gd name="connsiteX1" fmla="*/ 323987 w 324598"/>
                <a:gd name="connsiteY1" fmla="*/ 0 h 679496"/>
                <a:gd name="connsiteX2" fmla="*/ 323987 w 324598"/>
                <a:gd name="connsiteY2" fmla="*/ 679496 h 679496"/>
                <a:gd name="connsiteX3" fmla="*/ 137 w 324598"/>
                <a:gd name="connsiteY3" fmla="*/ 527096 h 679496"/>
                <a:gd name="connsiteX4" fmla="*/ 19187 w 324598"/>
                <a:gd name="connsiteY4" fmla="*/ 114300 h 679496"/>
                <a:gd name="connsiteX0" fmla="*/ 6631 w 324742"/>
                <a:gd name="connsiteY0" fmla="*/ 114300 h 679496"/>
                <a:gd name="connsiteX1" fmla="*/ 324131 w 324742"/>
                <a:gd name="connsiteY1" fmla="*/ 0 h 679496"/>
                <a:gd name="connsiteX2" fmla="*/ 324131 w 324742"/>
                <a:gd name="connsiteY2" fmla="*/ 679496 h 679496"/>
                <a:gd name="connsiteX3" fmla="*/ 281 w 324742"/>
                <a:gd name="connsiteY3" fmla="*/ 527096 h 679496"/>
                <a:gd name="connsiteX4" fmla="*/ 6631 w 324742"/>
                <a:gd name="connsiteY4" fmla="*/ 114300 h 679496"/>
                <a:gd name="connsiteX0" fmla="*/ 0 w 328160"/>
                <a:gd name="connsiteY0" fmla="*/ 134397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34397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3393 w 324854"/>
                <a:gd name="connsiteY0" fmla="*/ 137746 h 679496"/>
                <a:gd name="connsiteX1" fmla="*/ 324243 w 324854"/>
                <a:gd name="connsiteY1" fmla="*/ 0 h 679496"/>
                <a:gd name="connsiteX2" fmla="*/ 324243 w 324854"/>
                <a:gd name="connsiteY2" fmla="*/ 679496 h 679496"/>
                <a:gd name="connsiteX3" fmla="*/ 393 w 324854"/>
                <a:gd name="connsiteY3" fmla="*/ 527096 h 679496"/>
                <a:gd name="connsiteX4" fmla="*/ 3393 w 324854"/>
                <a:gd name="connsiteY4" fmla="*/ 137746 h 679496"/>
                <a:gd name="connsiteX0" fmla="*/ 0 w 328160"/>
                <a:gd name="connsiteY0" fmla="*/ 120999 h 679496"/>
                <a:gd name="connsiteX1" fmla="*/ 327549 w 328160"/>
                <a:gd name="connsiteY1" fmla="*/ 0 h 679496"/>
                <a:gd name="connsiteX2" fmla="*/ 327549 w 328160"/>
                <a:gd name="connsiteY2" fmla="*/ 679496 h 679496"/>
                <a:gd name="connsiteX3" fmla="*/ 3699 w 328160"/>
                <a:gd name="connsiteY3" fmla="*/ 527096 h 679496"/>
                <a:gd name="connsiteX4" fmla="*/ 0 w 328160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17048 h 679496"/>
                <a:gd name="connsiteX4" fmla="*/ 304 w 328464"/>
                <a:gd name="connsiteY4" fmla="*/ 120999 h 679496"/>
                <a:gd name="connsiteX0" fmla="*/ 304 w 328464"/>
                <a:gd name="connsiteY0" fmla="*/ 120999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20999 h 679496"/>
                <a:gd name="connsiteX0" fmla="*/ 304 w 328464"/>
                <a:gd name="connsiteY0" fmla="*/ 111928 h 679496"/>
                <a:gd name="connsiteX1" fmla="*/ 327853 w 328464"/>
                <a:gd name="connsiteY1" fmla="*/ 0 h 679496"/>
                <a:gd name="connsiteX2" fmla="*/ 327853 w 328464"/>
                <a:gd name="connsiteY2" fmla="*/ 679496 h 679496"/>
                <a:gd name="connsiteX3" fmla="*/ 654 w 328464"/>
                <a:gd name="connsiteY3" fmla="*/ 538819 h 679496"/>
                <a:gd name="connsiteX4" fmla="*/ 304 w 328464"/>
                <a:gd name="connsiteY4" fmla="*/ 111928 h 679496"/>
                <a:gd name="connsiteX0" fmla="*/ 304 w 327853"/>
                <a:gd name="connsiteY0" fmla="*/ 111928 h 664981"/>
                <a:gd name="connsiteX1" fmla="*/ 327853 w 327853"/>
                <a:gd name="connsiteY1" fmla="*/ 0 h 664981"/>
                <a:gd name="connsiteX2" fmla="*/ 322410 w 327853"/>
                <a:gd name="connsiteY2" fmla="*/ 664981 h 664981"/>
                <a:gd name="connsiteX3" fmla="*/ 654 w 327853"/>
                <a:gd name="connsiteY3" fmla="*/ 538819 h 664981"/>
                <a:gd name="connsiteX4" fmla="*/ 304 w 327853"/>
                <a:gd name="connsiteY4" fmla="*/ 111928 h 664981"/>
                <a:gd name="connsiteX0" fmla="*/ 304 w 330124"/>
                <a:gd name="connsiteY0" fmla="*/ 111928 h 661353"/>
                <a:gd name="connsiteX1" fmla="*/ 327853 w 330124"/>
                <a:gd name="connsiteY1" fmla="*/ 0 h 661353"/>
                <a:gd name="connsiteX2" fmla="*/ 329668 w 330124"/>
                <a:gd name="connsiteY2" fmla="*/ 661353 h 661353"/>
                <a:gd name="connsiteX3" fmla="*/ 654 w 330124"/>
                <a:gd name="connsiteY3" fmla="*/ 538819 h 661353"/>
                <a:gd name="connsiteX4" fmla="*/ 304 w 330124"/>
                <a:gd name="connsiteY4" fmla="*/ 111928 h 66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24" h="661353">
                  <a:moveTo>
                    <a:pt x="304" y="111928"/>
                  </a:moveTo>
                  <a:lnTo>
                    <a:pt x="327853" y="0"/>
                  </a:lnTo>
                  <a:cubicBezTo>
                    <a:pt x="325736" y="209565"/>
                    <a:pt x="331785" y="451788"/>
                    <a:pt x="329668" y="661353"/>
                  </a:cubicBezTo>
                  <a:lnTo>
                    <a:pt x="654" y="538819"/>
                  </a:lnTo>
                  <a:cubicBezTo>
                    <a:pt x="-1463" y="363120"/>
                    <a:pt x="2421" y="287627"/>
                    <a:pt x="304" y="1119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25">
              <a:extLst>
                <a:ext uri="{FF2B5EF4-FFF2-40B4-BE49-F238E27FC236}">
                  <a16:creationId xmlns:a16="http://schemas.microsoft.com/office/drawing/2014/main" id="{1A59E33D-F926-4D6B-97DB-B596B113E04B}"/>
                </a:ext>
              </a:extLst>
            </p:cNvPr>
            <p:cNvSpPr/>
            <p:nvPr/>
          </p:nvSpPr>
          <p:spPr>
            <a:xfrm>
              <a:off x="5962603" y="3307946"/>
              <a:ext cx="46916" cy="402268"/>
            </a:xfrm>
            <a:custGeom>
              <a:avLst/>
              <a:gdLst>
                <a:gd name="connsiteX0" fmla="*/ 0 w 45719"/>
                <a:gd name="connsiteY0" fmla="*/ 0 h 389010"/>
                <a:gd name="connsiteX1" fmla="*/ 45719 w 45719"/>
                <a:gd name="connsiteY1" fmla="*/ 0 h 389010"/>
                <a:gd name="connsiteX2" fmla="*/ 45719 w 45719"/>
                <a:gd name="connsiteY2" fmla="*/ 389010 h 389010"/>
                <a:gd name="connsiteX3" fmla="*/ 0 w 45719"/>
                <a:gd name="connsiteY3" fmla="*/ 389010 h 389010"/>
                <a:gd name="connsiteX4" fmla="*/ 0 w 45719"/>
                <a:gd name="connsiteY4" fmla="*/ 0 h 389010"/>
                <a:gd name="connsiteX0" fmla="*/ 0 w 45719"/>
                <a:gd name="connsiteY0" fmla="*/ 10886 h 399896"/>
                <a:gd name="connsiteX1" fmla="*/ 43904 w 45719"/>
                <a:gd name="connsiteY1" fmla="*/ 0 h 399896"/>
                <a:gd name="connsiteX2" fmla="*/ 45719 w 45719"/>
                <a:gd name="connsiteY2" fmla="*/ 399896 h 399896"/>
                <a:gd name="connsiteX3" fmla="*/ 0 w 45719"/>
                <a:gd name="connsiteY3" fmla="*/ 399896 h 399896"/>
                <a:gd name="connsiteX4" fmla="*/ 0 w 45719"/>
                <a:gd name="connsiteY4" fmla="*/ 10886 h 399896"/>
                <a:gd name="connsiteX0" fmla="*/ 0 w 45719"/>
                <a:gd name="connsiteY0" fmla="*/ 10886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0886 h 412596"/>
                <a:gd name="connsiteX0" fmla="*/ 0 w 45719"/>
                <a:gd name="connsiteY0" fmla="*/ 14608 h 412596"/>
                <a:gd name="connsiteX1" fmla="*/ 43904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399896 h 412596"/>
                <a:gd name="connsiteX4" fmla="*/ 0 w 45719"/>
                <a:gd name="connsiteY4" fmla="*/ 14608 h 41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9" h="412596">
                  <a:moveTo>
                    <a:pt x="0" y="14608"/>
                  </a:moveTo>
                  <a:lnTo>
                    <a:pt x="43904" y="0"/>
                  </a:lnTo>
                  <a:lnTo>
                    <a:pt x="45719" y="412596"/>
                  </a:lnTo>
                  <a:lnTo>
                    <a:pt x="0" y="399896"/>
                  </a:lnTo>
                  <a:lnTo>
                    <a:pt x="0" y="146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0CF60712-79F4-4DF2-BFD9-4DBF60A8C8D3}"/>
                </a:ext>
              </a:extLst>
            </p:cNvPr>
            <p:cNvSpPr/>
            <p:nvPr/>
          </p:nvSpPr>
          <p:spPr>
            <a:xfrm>
              <a:off x="6041827" y="3282544"/>
              <a:ext cx="63862" cy="457954"/>
            </a:xfrm>
            <a:custGeom>
              <a:avLst/>
              <a:gdLst>
                <a:gd name="connsiteX0" fmla="*/ 0 w 45719"/>
                <a:gd name="connsiteY0" fmla="*/ 0 h 412596"/>
                <a:gd name="connsiteX1" fmla="*/ 45719 w 45719"/>
                <a:gd name="connsiteY1" fmla="*/ 0 h 412596"/>
                <a:gd name="connsiteX2" fmla="*/ 45719 w 45719"/>
                <a:gd name="connsiteY2" fmla="*/ 412596 h 412596"/>
                <a:gd name="connsiteX3" fmla="*/ 0 w 45719"/>
                <a:gd name="connsiteY3" fmla="*/ 412596 h 412596"/>
                <a:gd name="connsiteX4" fmla="*/ 0 w 45719"/>
                <a:gd name="connsiteY4" fmla="*/ 0 h 412596"/>
                <a:gd name="connsiteX0" fmla="*/ 0 w 62047"/>
                <a:gd name="connsiteY0" fmla="*/ 21772 h 434368"/>
                <a:gd name="connsiteX1" fmla="*/ 62047 w 62047"/>
                <a:gd name="connsiteY1" fmla="*/ 0 h 434368"/>
                <a:gd name="connsiteX2" fmla="*/ 45719 w 62047"/>
                <a:gd name="connsiteY2" fmla="*/ 434368 h 434368"/>
                <a:gd name="connsiteX3" fmla="*/ 0 w 62047"/>
                <a:gd name="connsiteY3" fmla="*/ 434368 h 434368"/>
                <a:gd name="connsiteX4" fmla="*/ 0 w 62047"/>
                <a:gd name="connsiteY4" fmla="*/ 21772 h 434368"/>
                <a:gd name="connsiteX0" fmla="*/ 0 w 63862"/>
                <a:gd name="connsiteY0" fmla="*/ 14515 h 434368"/>
                <a:gd name="connsiteX1" fmla="*/ 63862 w 63862"/>
                <a:gd name="connsiteY1" fmla="*/ 0 h 434368"/>
                <a:gd name="connsiteX2" fmla="*/ 47534 w 63862"/>
                <a:gd name="connsiteY2" fmla="*/ 434368 h 434368"/>
                <a:gd name="connsiteX3" fmla="*/ 1815 w 63862"/>
                <a:gd name="connsiteY3" fmla="*/ 434368 h 434368"/>
                <a:gd name="connsiteX4" fmla="*/ 0 w 63862"/>
                <a:gd name="connsiteY4" fmla="*/ 14515 h 434368"/>
                <a:gd name="connsiteX0" fmla="*/ 0 w 71120"/>
                <a:gd name="connsiteY0" fmla="*/ 14515 h 457954"/>
                <a:gd name="connsiteX1" fmla="*/ 63862 w 71120"/>
                <a:gd name="connsiteY1" fmla="*/ 0 h 457954"/>
                <a:gd name="connsiteX2" fmla="*/ 71120 w 71120"/>
                <a:gd name="connsiteY2" fmla="*/ 457954 h 457954"/>
                <a:gd name="connsiteX3" fmla="*/ 1815 w 71120"/>
                <a:gd name="connsiteY3" fmla="*/ 434368 h 457954"/>
                <a:gd name="connsiteX4" fmla="*/ 0 w 71120"/>
                <a:gd name="connsiteY4" fmla="*/ 14515 h 457954"/>
                <a:gd name="connsiteX0" fmla="*/ 0 w 65677"/>
                <a:gd name="connsiteY0" fmla="*/ 14515 h 452511"/>
                <a:gd name="connsiteX1" fmla="*/ 63862 w 65677"/>
                <a:gd name="connsiteY1" fmla="*/ 0 h 452511"/>
                <a:gd name="connsiteX2" fmla="*/ 65677 w 65677"/>
                <a:gd name="connsiteY2" fmla="*/ 452511 h 452511"/>
                <a:gd name="connsiteX3" fmla="*/ 1815 w 65677"/>
                <a:gd name="connsiteY3" fmla="*/ 434368 h 452511"/>
                <a:gd name="connsiteX4" fmla="*/ 0 w 65677"/>
                <a:gd name="connsiteY4" fmla="*/ 14515 h 452511"/>
                <a:gd name="connsiteX0" fmla="*/ 0 w 69305"/>
                <a:gd name="connsiteY0" fmla="*/ 14515 h 456140"/>
                <a:gd name="connsiteX1" fmla="*/ 63862 w 69305"/>
                <a:gd name="connsiteY1" fmla="*/ 0 h 456140"/>
                <a:gd name="connsiteX2" fmla="*/ 69305 w 69305"/>
                <a:gd name="connsiteY2" fmla="*/ 456140 h 456140"/>
                <a:gd name="connsiteX3" fmla="*/ 1815 w 69305"/>
                <a:gd name="connsiteY3" fmla="*/ 434368 h 456140"/>
                <a:gd name="connsiteX4" fmla="*/ 0 w 69305"/>
                <a:gd name="connsiteY4" fmla="*/ 14515 h 456140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4385"/>
                <a:gd name="connsiteY0" fmla="*/ 14515 h 454325"/>
                <a:gd name="connsiteX1" fmla="*/ 63862 w 64385"/>
                <a:gd name="connsiteY1" fmla="*/ 0 h 454325"/>
                <a:gd name="connsiteX2" fmla="*/ 63862 w 64385"/>
                <a:gd name="connsiteY2" fmla="*/ 454325 h 454325"/>
                <a:gd name="connsiteX3" fmla="*/ 1815 w 64385"/>
                <a:gd name="connsiteY3" fmla="*/ 434368 h 454325"/>
                <a:gd name="connsiteX4" fmla="*/ 0 w 64385"/>
                <a:gd name="connsiteY4" fmla="*/ 14515 h 454325"/>
                <a:gd name="connsiteX0" fmla="*/ 0 w 63862"/>
                <a:gd name="connsiteY0" fmla="*/ 18144 h 457954"/>
                <a:gd name="connsiteX1" fmla="*/ 60234 w 63862"/>
                <a:gd name="connsiteY1" fmla="*/ 0 h 457954"/>
                <a:gd name="connsiteX2" fmla="*/ 63862 w 63862"/>
                <a:gd name="connsiteY2" fmla="*/ 457954 h 457954"/>
                <a:gd name="connsiteX3" fmla="*/ 1815 w 63862"/>
                <a:gd name="connsiteY3" fmla="*/ 437997 h 457954"/>
                <a:gd name="connsiteX4" fmla="*/ 0 w 63862"/>
                <a:gd name="connsiteY4" fmla="*/ 18144 h 45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2" h="457954">
                  <a:moveTo>
                    <a:pt x="0" y="18144"/>
                  </a:moveTo>
                  <a:lnTo>
                    <a:pt x="60234" y="0"/>
                  </a:lnTo>
                  <a:cubicBezTo>
                    <a:pt x="62048" y="152047"/>
                    <a:pt x="62048" y="305907"/>
                    <a:pt x="63862" y="457954"/>
                  </a:cubicBezTo>
                  <a:lnTo>
                    <a:pt x="1815" y="437997"/>
                  </a:lnTo>
                  <a:lnTo>
                    <a:pt x="0" y="18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4E6A21E1-AA06-46BD-9693-6615B202571C}"/>
                </a:ext>
              </a:extLst>
            </p:cNvPr>
            <p:cNvSpPr/>
            <p:nvPr/>
          </p:nvSpPr>
          <p:spPr>
            <a:xfrm>
              <a:off x="6132702" y="3247523"/>
              <a:ext cx="78178" cy="524377"/>
            </a:xfrm>
            <a:custGeom>
              <a:avLst/>
              <a:gdLst>
                <a:gd name="connsiteX0" fmla="*/ 0 w 85205"/>
                <a:gd name="connsiteY0" fmla="*/ 0 h 484413"/>
                <a:gd name="connsiteX1" fmla="*/ 85205 w 85205"/>
                <a:gd name="connsiteY1" fmla="*/ 0 h 484413"/>
                <a:gd name="connsiteX2" fmla="*/ 85205 w 85205"/>
                <a:gd name="connsiteY2" fmla="*/ 484413 h 484413"/>
                <a:gd name="connsiteX3" fmla="*/ 0 w 85205"/>
                <a:gd name="connsiteY3" fmla="*/ 484413 h 484413"/>
                <a:gd name="connsiteX4" fmla="*/ 0 w 85205"/>
                <a:gd name="connsiteY4" fmla="*/ 0 h 484413"/>
                <a:gd name="connsiteX0" fmla="*/ 0 w 85205"/>
                <a:gd name="connsiteY0" fmla="*/ 23585 h 507998"/>
                <a:gd name="connsiteX1" fmla="*/ 85205 w 85205"/>
                <a:gd name="connsiteY1" fmla="*/ 0 h 507998"/>
                <a:gd name="connsiteX2" fmla="*/ 85205 w 85205"/>
                <a:gd name="connsiteY2" fmla="*/ 507998 h 507998"/>
                <a:gd name="connsiteX3" fmla="*/ 0 w 85205"/>
                <a:gd name="connsiteY3" fmla="*/ 507998 h 507998"/>
                <a:gd name="connsiteX4" fmla="*/ 0 w 85205"/>
                <a:gd name="connsiteY4" fmla="*/ 23585 h 507998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7998 h 526141"/>
                <a:gd name="connsiteX4" fmla="*/ 0 w 85205"/>
                <a:gd name="connsiteY4" fmla="*/ 23585 h 526141"/>
                <a:gd name="connsiteX0" fmla="*/ 0 w 85205"/>
                <a:gd name="connsiteY0" fmla="*/ 23585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23585 h 526141"/>
                <a:gd name="connsiteX0" fmla="*/ 0 w 85205"/>
                <a:gd name="connsiteY0" fmla="*/ 37397 h 526141"/>
                <a:gd name="connsiteX1" fmla="*/ 85205 w 85205"/>
                <a:gd name="connsiteY1" fmla="*/ 0 h 526141"/>
                <a:gd name="connsiteX2" fmla="*/ 83391 w 85205"/>
                <a:gd name="connsiteY2" fmla="*/ 526141 h 526141"/>
                <a:gd name="connsiteX3" fmla="*/ 0 w 85205"/>
                <a:gd name="connsiteY3" fmla="*/ 502555 h 526141"/>
                <a:gd name="connsiteX4" fmla="*/ 0 w 85205"/>
                <a:gd name="connsiteY4" fmla="*/ 37397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6971"/>
                <a:gd name="connsiteY0" fmla="*/ 26805 h 526141"/>
                <a:gd name="connsiteX1" fmla="*/ 86971 w 86971"/>
                <a:gd name="connsiteY1" fmla="*/ 0 h 526141"/>
                <a:gd name="connsiteX2" fmla="*/ 85157 w 86971"/>
                <a:gd name="connsiteY2" fmla="*/ 526141 h 526141"/>
                <a:gd name="connsiteX3" fmla="*/ 1766 w 86971"/>
                <a:gd name="connsiteY3" fmla="*/ 502555 h 526141"/>
                <a:gd name="connsiteX4" fmla="*/ 0 w 86971"/>
                <a:gd name="connsiteY4" fmla="*/ 26805 h 526141"/>
                <a:gd name="connsiteX0" fmla="*/ 0 w 85183"/>
                <a:gd name="connsiteY0" fmla="*/ 25040 h 524376"/>
                <a:gd name="connsiteX1" fmla="*/ 76380 w 85183"/>
                <a:gd name="connsiteY1" fmla="*/ 0 h 524376"/>
                <a:gd name="connsiteX2" fmla="*/ 85157 w 85183"/>
                <a:gd name="connsiteY2" fmla="*/ 524376 h 524376"/>
                <a:gd name="connsiteX3" fmla="*/ 1766 w 85183"/>
                <a:gd name="connsiteY3" fmla="*/ 500790 h 524376"/>
                <a:gd name="connsiteX4" fmla="*/ 0 w 85183"/>
                <a:gd name="connsiteY4" fmla="*/ 25040 h 524376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83423"/>
                <a:gd name="connsiteY0" fmla="*/ 25040 h 524377"/>
                <a:gd name="connsiteX1" fmla="*/ 76380 w 83423"/>
                <a:gd name="connsiteY1" fmla="*/ 0 h 524377"/>
                <a:gd name="connsiteX2" fmla="*/ 83392 w 83423"/>
                <a:gd name="connsiteY2" fmla="*/ 524377 h 524377"/>
                <a:gd name="connsiteX3" fmla="*/ 1766 w 83423"/>
                <a:gd name="connsiteY3" fmla="*/ 500790 h 524377"/>
                <a:gd name="connsiteX4" fmla="*/ 0 w 83423"/>
                <a:gd name="connsiteY4" fmla="*/ 25040 h 524377"/>
                <a:gd name="connsiteX0" fmla="*/ 0 w 76380"/>
                <a:gd name="connsiteY0" fmla="*/ 25040 h 520846"/>
                <a:gd name="connsiteX1" fmla="*/ 76380 w 76380"/>
                <a:gd name="connsiteY1" fmla="*/ 0 h 520846"/>
                <a:gd name="connsiteX2" fmla="*/ 72800 w 76380"/>
                <a:gd name="connsiteY2" fmla="*/ 520846 h 520846"/>
                <a:gd name="connsiteX3" fmla="*/ 1766 w 76380"/>
                <a:gd name="connsiteY3" fmla="*/ 500790 h 520846"/>
                <a:gd name="connsiteX4" fmla="*/ 0 w 76380"/>
                <a:gd name="connsiteY4" fmla="*/ 25040 h 520846"/>
                <a:gd name="connsiteX0" fmla="*/ 0 w 78178"/>
                <a:gd name="connsiteY0" fmla="*/ 25040 h 513785"/>
                <a:gd name="connsiteX1" fmla="*/ 76380 w 78178"/>
                <a:gd name="connsiteY1" fmla="*/ 0 h 513785"/>
                <a:gd name="connsiteX2" fmla="*/ 78096 w 78178"/>
                <a:gd name="connsiteY2" fmla="*/ 513785 h 513785"/>
                <a:gd name="connsiteX3" fmla="*/ 1766 w 78178"/>
                <a:gd name="connsiteY3" fmla="*/ 500790 h 513785"/>
                <a:gd name="connsiteX4" fmla="*/ 0 w 78178"/>
                <a:gd name="connsiteY4" fmla="*/ 25040 h 513785"/>
                <a:gd name="connsiteX0" fmla="*/ 0 w 78178"/>
                <a:gd name="connsiteY0" fmla="*/ 25040 h 524377"/>
                <a:gd name="connsiteX1" fmla="*/ 76380 w 78178"/>
                <a:gd name="connsiteY1" fmla="*/ 0 h 524377"/>
                <a:gd name="connsiteX2" fmla="*/ 78096 w 78178"/>
                <a:gd name="connsiteY2" fmla="*/ 524377 h 524377"/>
                <a:gd name="connsiteX3" fmla="*/ 1766 w 78178"/>
                <a:gd name="connsiteY3" fmla="*/ 500790 h 524377"/>
                <a:gd name="connsiteX4" fmla="*/ 0 w 78178"/>
                <a:gd name="connsiteY4" fmla="*/ 25040 h 52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78" h="524377">
                  <a:moveTo>
                    <a:pt x="0" y="25040"/>
                  </a:moveTo>
                  <a:cubicBezTo>
                    <a:pt x="28402" y="17178"/>
                    <a:pt x="47978" y="7862"/>
                    <a:pt x="76380" y="0"/>
                  </a:cubicBezTo>
                  <a:cubicBezTo>
                    <a:pt x="75775" y="175380"/>
                    <a:pt x="78701" y="348997"/>
                    <a:pt x="78096" y="524377"/>
                  </a:cubicBezTo>
                  <a:lnTo>
                    <a:pt x="1766" y="500790"/>
                  </a:lnTo>
                  <a:cubicBezTo>
                    <a:pt x="1177" y="342207"/>
                    <a:pt x="589" y="183623"/>
                    <a:pt x="0" y="250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006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2F5451-4B29-45B3-AFD1-BF519294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more?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127674-0BD1-4940-8C8C-2D102804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Squash, </a:t>
            </a:r>
          </a:p>
          <a:p>
            <a:r>
              <a:rPr lang="en-US" sz="24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Stackdriver</a:t>
            </a:r>
            <a:r>
              <a:rPr lang="en-US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24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Okteto</a:t>
            </a:r>
            <a:r>
              <a:rPr lang="en-US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2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ephemeral containers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64325-AC0A-4CAC-B1A7-74EEEA04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noProof="0"/>
              <a:t>Ephemeral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0B4E-E94F-49BE-B011-BF2EC027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800" noProof="0"/>
              <a:t>Alpha feature of Kubernetes 1.16</a:t>
            </a:r>
          </a:p>
          <a:p>
            <a:r>
              <a:rPr lang="en-US" sz="1800" noProof="0"/>
              <a:t>Meant to run temporarily inside a pod to inspect issues</a:t>
            </a:r>
          </a:p>
          <a:p>
            <a:r>
              <a:rPr lang="en-US" sz="1800" noProof="0"/>
              <a:t>Built using the very same </a:t>
            </a:r>
            <a:r>
              <a:rPr lang="en-US" sz="1800" noProof="0" err="1"/>
              <a:t>ContainerSpec</a:t>
            </a:r>
            <a:r>
              <a:rPr lang="en-US" sz="1800" noProof="0"/>
              <a:t>, yet many fields are disallowed(ports, probes, resources)</a:t>
            </a:r>
          </a:p>
          <a:p>
            <a:r>
              <a:rPr lang="en-US" sz="1800" noProof="0"/>
              <a:t>Main use case – when using </a:t>
            </a:r>
            <a:r>
              <a:rPr lang="en-US" sz="1800" noProof="0" err="1"/>
              <a:t>distroless</a:t>
            </a:r>
            <a:r>
              <a:rPr lang="en-US" sz="1800" noProof="0"/>
              <a:t> images, you may not have access to a shell, so you cannot use </a:t>
            </a:r>
            <a:r>
              <a:rPr lang="en-US" sz="1800" i="1" noProof="0" err="1"/>
              <a:t>kubectl</a:t>
            </a:r>
            <a:r>
              <a:rPr lang="en-US" sz="1800" i="1" noProof="0"/>
              <a:t> exec</a:t>
            </a:r>
          </a:p>
          <a:p>
            <a:pPr marL="0" indent="0">
              <a:buNone/>
            </a:pPr>
            <a:endParaRPr lang="en-US" sz="1800" i="1" noProof="0"/>
          </a:p>
          <a:p>
            <a:pPr marL="0" indent="0">
              <a:buNone/>
            </a:pPr>
            <a:r>
              <a:rPr lang="en-US" sz="1800" i="1" noProof="0" err="1">
                <a:latin typeface="Consolas" panose="020B0609020204030204" pitchFamily="49" charset="0"/>
              </a:rPr>
              <a:t>kubectl</a:t>
            </a:r>
            <a:r>
              <a:rPr lang="en-US" sz="1800" i="1" noProof="0">
                <a:latin typeface="Consolas" panose="020B0609020204030204" pitchFamily="49" charset="0"/>
              </a:rPr>
              <a:t> attach -it example-pod -c debugger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33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30DCF-9C09-4FB5-A31D-A1174B7A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6000" noProof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87FC0B-0824-45D7-BC49-24C530E26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sz="2400" noProof="0"/>
              <a:t>Visit us at </a:t>
            </a:r>
            <a:r>
              <a:rPr lang="en-US" sz="2400" noProof="0" err="1"/>
              <a:t>Demant’s</a:t>
            </a:r>
            <a:r>
              <a:rPr lang="en-US" sz="2400" noProof="0"/>
              <a:t> booth!</a:t>
            </a:r>
          </a:p>
        </p:txBody>
      </p:sp>
      <p:pic>
        <p:nvPicPr>
          <p:cNvPr id="9" name="Graphic 8" descr="Sunglasses Face with Solid Fill">
            <a:extLst>
              <a:ext uri="{FF2B5EF4-FFF2-40B4-BE49-F238E27FC236}">
                <a16:creationId xmlns:a16="http://schemas.microsoft.com/office/drawing/2014/main" id="{9B569F7C-1022-40F0-B0FD-58E749C2B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EEFBD64-FC06-467F-AFC6-DBD3A3D11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1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FBDD-EE3A-44FC-A8A7-9D743191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noProof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72D7-C62F-4BCF-B16F-4A33FD4F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noProof="0"/>
              <a:t>„The process of identifying and removing errors from computer hardware or software.”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6706B0C-4EB9-434B-8F90-716DFCF1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690-2355-4D76-B236-987AD19A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Software debugging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228DB-64C0-49C9-A554-D0AE1EF4E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44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F55855F-4DF2-4698-A292-37BE351E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351" y="1037577"/>
            <a:ext cx="5455298" cy="5455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CB6BD-3185-4C50-BB16-A1552E4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Local debugging</a:t>
            </a:r>
          </a:p>
        </p:txBody>
      </p:sp>
      <p:pic>
        <p:nvPicPr>
          <p:cNvPr id="5" name="Content Placeholder 4" descr="Web design">
            <a:extLst>
              <a:ext uri="{FF2B5EF4-FFF2-40B4-BE49-F238E27FC236}">
                <a16:creationId xmlns:a16="http://schemas.microsoft.com/office/drawing/2014/main" id="{D8615F8D-6B3A-4567-9C68-32101198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6914" y="2579914"/>
            <a:ext cx="1698172" cy="1698172"/>
          </a:xfrm>
        </p:spPr>
      </p:pic>
    </p:spTree>
    <p:extLst>
      <p:ext uri="{BB962C8B-B14F-4D97-AF65-F5344CB8AC3E}">
        <p14:creationId xmlns:p14="http://schemas.microsoft.com/office/powerpoint/2010/main" val="104038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F55855F-4DF2-4698-A292-37BE351E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351" y="1037577"/>
            <a:ext cx="5455298" cy="5455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CB6BD-3185-4C50-BB16-A1552E4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Local debugging</a:t>
            </a:r>
          </a:p>
        </p:txBody>
      </p:sp>
      <p:pic>
        <p:nvPicPr>
          <p:cNvPr id="5" name="Content Placeholder 4" descr="Web design">
            <a:extLst>
              <a:ext uri="{FF2B5EF4-FFF2-40B4-BE49-F238E27FC236}">
                <a16:creationId xmlns:a16="http://schemas.microsoft.com/office/drawing/2014/main" id="{D8615F8D-6B3A-4567-9C68-32101198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596" y="2579914"/>
            <a:ext cx="1698172" cy="1698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6B56E-027E-4AC0-948E-B5F8FF85076D}"/>
              </a:ext>
            </a:extLst>
          </p:cNvPr>
          <p:cNvSpPr txBox="1"/>
          <p:nvPr/>
        </p:nvSpPr>
        <p:spPr>
          <a:xfrm>
            <a:off x="4460032" y="3244334"/>
            <a:ext cx="1783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22513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F55855F-4DF2-4698-A292-37BE351E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8351" y="1037577"/>
            <a:ext cx="5455298" cy="5455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CB6BD-3185-4C50-BB16-A1552E4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Local debugging</a:t>
            </a:r>
          </a:p>
        </p:txBody>
      </p:sp>
      <p:pic>
        <p:nvPicPr>
          <p:cNvPr id="5" name="Content Placeholder 4" descr="Web design">
            <a:extLst>
              <a:ext uri="{FF2B5EF4-FFF2-40B4-BE49-F238E27FC236}">
                <a16:creationId xmlns:a16="http://schemas.microsoft.com/office/drawing/2014/main" id="{D8615F8D-6B3A-4567-9C68-32101198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6914" y="2579914"/>
            <a:ext cx="1698172" cy="1698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6B56E-027E-4AC0-948E-B5F8FF85076D}"/>
              </a:ext>
            </a:extLst>
          </p:cNvPr>
          <p:cNvSpPr txBox="1"/>
          <p:nvPr/>
        </p:nvSpPr>
        <p:spPr>
          <a:xfrm>
            <a:off x="5682342" y="3722449"/>
            <a:ext cx="1783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282339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FD47795783649A5BC362B990A294F" ma:contentTypeVersion="7" ma:contentTypeDescription="Create a new document." ma:contentTypeScope="" ma:versionID="1bcac058a487f828f142d7173d1f281c">
  <xsd:schema xmlns:xsd="http://www.w3.org/2001/XMLSchema" xmlns:xs="http://www.w3.org/2001/XMLSchema" xmlns:p="http://schemas.microsoft.com/office/2006/metadata/properties" xmlns:ns3="4fdb5a22-28dc-4752-92f9-2a3ea64ea04b" xmlns:ns4="268d99f8-631f-4104-b112-fb63624abc29" targetNamespace="http://schemas.microsoft.com/office/2006/metadata/properties" ma:root="true" ma:fieldsID="ed0b19b8939503375c393fc9f8e094d4" ns3:_="" ns4:_="">
    <xsd:import namespace="4fdb5a22-28dc-4752-92f9-2a3ea64ea04b"/>
    <xsd:import namespace="268d99f8-631f-4104-b112-fb63624abc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b5a22-28dc-4752-92f9-2a3ea64ea0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99f8-631f-4104-b112-fb63624ab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1BACBE-6C4E-4713-9643-395F4628ED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27ADEC-AAD5-40A1-A514-8ED49C00F7A8}">
  <ds:schemaRefs>
    <ds:schemaRef ds:uri="http://purl.org/dc/dcmitype/"/>
    <ds:schemaRef ds:uri="http://schemas.microsoft.com/office/2006/documentManagement/types"/>
    <ds:schemaRef ds:uri="4fdb5a22-28dc-4752-92f9-2a3ea64ea04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268d99f8-631f-4104-b112-fb63624abc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0B7649-2593-43DC-A821-9696957E56AE}">
  <ds:schemaRefs>
    <ds:schemaRef ds:uri="268d99f8-631f-4104-b112-fb63624abc29"/>
    <ds:schemaRef ds:uri="4fdb5a22-28dc-4752-92f9-2a3ea64ea0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Widescreen</PresentationFormat>
  <Paragraphs>264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 Cascadia Code</vt:lpstr>
      <vt:lpstr>Arial</vt:lpstr>
      <vt:lpstr>Calibri</vt:lpstr>
      <vt:lpstr>Calibri Light</vt:lpstr>
      <vt:lpstr>Consolas</vt:lpstr>
      <vt:lpstr>Segoe UI Semibold</vt:lpstr>
      <vt:lpstr>Office Theme</vt:lpstr>
      <vt:lpstr>Debug like a Pro – Kubernetes Edition</vt:lpstr>
      <vt:lpstr>About us</vt:lpstr>
      <vt:lpstr>Disclaimer</vt:lpstr>
      <vt:lpstr>Agenda</vt:lpstr>
      <vt:lpstr>Debugging</vt:lpstr>
      <vt:lpstr>Software debugging</vt:lpstr>
      <vt:lpstr>Local debugging</vt:lpstr>
      <vt:lpstr>Local debugging</vt:lpstr>
      <vt:lpstr>Local debugging</vt:lpstr>
      <vt:lpstr>Remote debugging</vt:lpstr>
      <vt:lpstr>Remote debugging</vt:lpstr>
      <vt:lpstr>Architecture assumption</vt:lpstr>
      <vt:lpstr>Demo #1</vt:lpstr>
      <vt:lpstr>Azure Dev Spaces</vt:lpstr>
      <vt:lpstr>PowerPoint Presentation</vt:lpstr>
      <vt:lpstr>How Azure Dev Spaces works</vt:lpstr>
      <vt:lpstr>How Azure Dev Spaces works</vt:lpstr>
      <vt:lpstr>How Azure Dev Spaces works</vt:lpstr>
      <vt:lpstr>How Azure Dev Spaces works</vt:lpstr>
      <vt:lpstr>Demo #2</vt:lpstr>
      <vt:lpstr>Telepresence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#3</vt:lpstr>
      <vt:lpstr>PowerPoint Presentation</vt:lpstr>
      <vt:lpstr>PowerPoint Presentation</vt:lpstr>
      <vt:lpstr>Summary</vt:lpstr>
      <vt:lpstr>Comparison</vt:lpstr>
      <vt:lpstr>PowerPoint Presentation</vt:lpstr>
      <vt:lpstr>PowerPoint Presentation</vt:lpstr>
      <vt:lpstr>PowerPoint Presentation</vt:lpstr>
      <vt:lpstr>PowerPoint Presentation</vt:lpstr>
      <vt:lpstr>What’s more?</vt:lpstr>
      <vt:lpstr>Ephemeral containers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like a Pro – Kubernetes Edition</dc:title>
  <dc:creator>Kamil Mrzygłód (KAMZ)</dc:creator>
  <cp:lastModifiedBy>Kamil Mrzygłód (KAMZ)</cp:lastModifiedBy>
  <cp:revision>1</cp:revision>
  <dcterms:created xsi:type="dcterms:W3CDTF">2019-10-24T07:41:40Z</dcterms:created>
  <dcterms:modified xsi:type="dcterms:W3CDTF">2019-10-29T07:41:03Z</dcterms:modified>
</cp:coreProperties>
</file>