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3" r:id="rId3"/>
    <p:sldId id="257" r:id="rId4"/>
    <p:sldId id="260" r:id="rId5"/>
    <p:sldId id="268" r:id="rId6"/>
    <p:sldId id="269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9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4" r:id="rId29"/>
    <p:sldId id="295" r:id="rId30"/>
    <p:sldId id="296" r:id="rId31"/>
    <p:sldId id="286" r:id="rId32"/>
    <p:sldId id="287" r:id="rId33"/>
    <p:sldId id="288" r:id="rId34"/>
    <p:sldId id="289" r:id="rId35"/>
    <p:sldId id="290" r:id="rId36"/>
    <p:sldId id="297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BAFB7-43A4-4F98-8AD7-3033C00E2A7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F79EB0-3454-4F06-B09A-70C579A3D42A}">
      <dgm:prSet/>
      <dgm:spPr/>
      <dgm:t>
        <a:bodyPr/>
        <a:lstStyle/>
        <a:p>
          <a:r>
            <a:rPr lang="pl-PL"/>
            <a:t>Concept</a:t>
          </a:r>
          <a:endParaRPr lang="en-US"/>
        </a:p>
      </dgm:t>
    </dgm:pt>
    <dgm:pt modelId="{8DB38EC4-BC15-436F-88E5-9B45E1EFDA00}" type="parTrans" cxnId="{1688C6C8-5817-487A-A509-30E710201ADA}">
      <dgm:prSet/>
      <dgm:spPr/>
      <dgm:t>
        <a:bodyPr/>
        <a:lstStyle/>
        <a:p>
          <a:endParaRPr lang="en-US"/>
        </a:p>
      </dgm:t>
    </dgm:pt>
    <dgm:pt modelId="{DE0FE63A-306D-41B0-A065-3C97E6550D88}" type="sibTrans" cxnId="{1688C6C8-5817-487A-A509-30E710201ADA}">
      <dgm:prSet/>
      <dgm:spPr/>
      <dgm:t>
        <a:bodyPr/>
        <a:lstStyle/>
        <a:p>
          <a:endParaRPr lang="en-US"/>
        </a:p>
      </dgm:t>
    </dgm:pt>
    <dgm:pt modelId="{1BE24F74-FCCF-4B84-A7BD-782F4A5B463A}">
      <dgm:prSet/>
      <dgm:spPr/>
      <dgm:t>
        <a:bodyPr/>
        <a:lstStyle/>
        <a:p>
          <a:r>
            <a:rPr lang="pl-PL"/>
            <a:t>History</a:t>
          </a:r>
          <a:endParaRPr lang="en-US"/>
        </a:p>
      </dgm:t>
    </dgm:pt>
    <dgm:pt modelId="{928516D6-52F4-4C21-BF98-DD049B022CC1}" type="parTrans" cxnId="{B0869490-FFF9-41D2-9A95-F2A01D98B8A6}">
      <dgm:prSet/>
      <dgm:spPr/>
      <dgm:t>
        <a:bodyPr/>
        <a:lstStyle/>
        <a:p>
          <a:endParaRPr lang="en-US"/>
        </a:p>
      </dgm:t>
    </dgm:pt>
    <dgm:pt modelId="{F7EC6E55-A33D-49B9-AADD-143A380230AC}" type="sibTrans" cxnId="{B0869490-FFF9-41D2-9A95-F2A01D98B8A6}">
      <dgm:prSet/>
      <dgm:spPr/>
      <dgm:t>
        <a:bodyPr/>
        <a:lstStyle/>
        <a:p>
          <a:endParaRPr lang="en-US"/>
        </a:p>
      </dgm:t>
    </dgm:pt>
    <dgm:pt modelId="{07151334-9AE0-4C17-9BD5-2ADB51EEE0D9}">
      <dgm:prSet/>
      <dgm:spPr/>
      <dgm:t>
        <a:bodyPr/>
        <a:lstStyle/>
        <a:p>
          <a:r>
            <a:rPr lang="pl-PL"/>
            <a:t>Different models</a:t>
          </a:r>
          <a:endParaRPr lang="en-US"/>
        </a:p>
      </dgm:t>
    </dgm:pt>
    <dgm:pt modelId="{EBE8E58F-C66B-45F2-94BC-51981B286742}" type="parTrans" cxnId="{0AD016FB-5A8B-4C77-8CE8-1CF19D7F0C51}">
      <dgm:prSet/>
      <dgm:spPr/>
      <dgm:t>
        <a:bodyPr/>
        <a:lstStyle/>
        <a:p>
          <a:endParaRPr lang="en-US"/>
        </a:p>
      </dgm:t>
    </dgm:pt>
    <dgm:pt modelId="{2CAAD5D1-0ED9-44DF-8D9E-8DDDF07DD749}" type="sibTrans" cxnId="{0AD016FB-5A8B-4C77-8CE8-1CF19D7F0C51}">
      <dgm:prSet/>
      <dgm:spPr/>
      <dgm:t>
        <a:bodyPr/>
        <a:lstStyle/>
        <a:p>
          <a:endParaRPr lang="en-US"/>
        </a:p>
      </dgm:t>
    </dgm:pt>
    <dgm:pt modelId="{C8A4004C-8DD6-478A-99D9-14CA722BF618}">
      <dgm:prSet/>
      <dgm:spPr/>
      <dgm:t>
        <a:bodyPr/>
        <a:lstStyle/>
        <a:p>
          <a:r>
            <a:rPr lang="pl-PL"/>
            <a:t>Development</a:t>
          </a:r>
          <a:endParaRPr lang="en-US"/>
        </a:p>
      </dgm:t>
    </dgm:pt>
    <dgm:pt modelId="{3749A078-B617-45C9-9BBA-65381EB5D7D8}" type="parTrans" cxnId="{B9EB849B-D97A-4E83-B123-04AEE820D1CC}">
      <dgm:prSet/>
      <dgm:spPr/>
      <dgm:t>
        <a:bodyPr/>
        <a:lstStyle/>
        <a:p>
          <a:endParaRPr lang="en-US"/>
        </a:p>
      </dgm:t>
    </dgm:pt>
    <dgm:pt modelId="{6E453077-6C67-409C-B083-3A794820F35E}" type="sibTrans" cxnId="{B9EB849B-D97A-4E83-B123-04AEE820D1CC}">
      <dgm:prSet/>
      <dgm:spPr/>
      <dgm:t>
        <a:bodyPr/>
        <a:lstStyle/>
        <a:p>
          <a:endParaRPr lang="en-US"/>
        </a:p>
      </dgm:t>
    </dgm:pt>
    <dgm:pt modelId="{DB6B173B-4AC2-4174-9CDD-5F2FDCF57401}">
      <dgm:prSet/>
      <dgm:spPr/>
      <dgm:t>
        <a:bodyPr/>
        <a:lstStyle/>
        <a:p>
          <a:r>
            <a:rPr lang="pl-PL"/>
            <a:t>Testing</a:t>
          </a:r>
          <a:endParaRPr lang="en-US"/>
        </a:p>
      </dgm:t>
    </dgm:pt>
    <dgm:pt modelId="{308B4325-4FC4-4202-907B-AA3352177432}" type="parTrans" cxnId="{D3B731F1-8098-4278-900F-AE41FA3EF031}">
      <dgm:prSet/>
      <dgm:spPr/>
      <dgm:t>
        <a:bodyPr/>
        <a:lstStyle/>
        <a:p>
          <a:endParaRPr lang="en-US"/>
        </a:p>
      </dgm:t>
    </dgm:pt>
    <dgm:pt modelId="{FF0EC00B-3B64-4C48-B3E2-778C616851D3}" type="sibTrans" cxnId="{D3B731F1-8098-4278-900F-AE41FA3EF031}">
      <dgm:prSet/>
      <dgm:spPr/>
      <dgm:t>
        <a:bodyPr/>
        <a:lstStyle/>
        <a:p>
          <a:endParaRPr lang="en-US"/>
        </a:p>
      </dgm:t>
    </dgm:pt>
    <dgm:pt modelId="{622B1DA3-793A-4E1B-B141-92FBE85C4097}">
      <dgm:prSet/>
      <dgm:spPr/>
      <dgm:t>
        <a:bodyPr/>
        <a:lstStyle/>
        <a:p>
          <a:r>
            <a:rPr lang="pl-PL"/>
            <a:t>DevOps</a:t>
          </a:r>
          <a:endParaRPr lang="en-US"/>
        </a:p>
      </dgm:t>
    </dgm:pt>
    <dgm:pt modelId="{B634F7B5-6D18-406C-96F4-3CA88563B3DD}" type="parTrans" cxnId="{ABA2E640-1599-49EC-AF5D-4E0D4CC3E05E}">
      <dgm:prSet/>
      <dgm:spPr/>
      <dgm:t>
        <a:bodyPr/>
        <a:lstStyle/>
        <a:p>
          <a:endParaRPr lang="en-US"/>
        </a:p>
      </dgm:t>
    </dgm:pt>
    <dgm:pt modelId="{1AF11E18-435B-4EB3-990E-3F8BCA1E4BDF}" type="sibTrans" cxnId="{ABA2E640-1599-49EC-AF5D-4E0D4CC3E05E}">
      <dgm:prSet/>
      <dgm:spPr/>
      <dgm:t>
        <a:bodyPr/>
        <a:lstStyle/>
        <a:p>
          <a:endParaRPr lang="en-US"/>
        </a:p>
      </dgm:t>
    </dgm:pt>
    <dgm:pt modelId="{EB2F7DD0-A48F-4A7B-A24C-58DC2B157592}" type="pres">
      <dgm:prSet presAssocID="{0C0BAFB7-43A4-4F98-8AD7-3033C00E2A7B}" presName="Name0" presStyleCnt="0">
        <dgm:presLayoutVars>
          <dgm:dir/>
          <dgm:resizeHandles val="exact"/>
        </dgm:presLayoutVars>
      </dgm:prSet>
      <dgm:spPr/>
    </dgm:pt>
    <dgm:pt modelId="{C42152B9-A346-4644-8A41-4EB4605C08C5}" type="pres">
      <dgm:prSet presAssocID="{4CF79EB0-3454-4F06-B09A-70C579A3D42A}" presName="node" presStyleLbl="node1" presStyleIdx="0" presStyleCnt="6">
        <dgm:presLayoutVars>
          <dgm:bulletEnabled val="1"/>
        </dgm:presLayoutVars>
      </dgm:prSet>
      <dgm:spPr/>
    </dgm:pt>
    <dgm:pt modelId="{44ACEDB0-AC74-4235-8CE2-C31487853D2A}" type="pres">
      <dgm:prSet presAssocID="{DE0FE63A-306D-41B0-A065-3C97E6550D88}" presName="sibTrans" presStyleLbl="sibTrans1D1" presStyleIdx="0" presStyleCnt="5"/>
      <dgm:spPr/>
    </dgm:pt>
    <dgm:pt modelId="{F1018DA3-48C5-41FE-9F13-6DC18719C1F7}" type="pres">
      <dgm:prSet presAssocID="{DE0FE63A-306D-41B0-A065-3C97E6550D88}" presName="connectorText" presStyleLbl="sibTrans1D1" presStyleIdx="0" presStyleCnt="5"/>
      <dgm:spPr/>
    </dgm:pt>
    <dgm:pt modelId="{42D12D9E-BE74-44C0-8AF4-27AF3EB2471A}" type="pres">
      <dgm:prSet presAssocID="{1BE24F74-FCCF-4B84-A7BD-782F4A5B463A}" presName="node" presStyleLbl="node1" presStyleIdx="1" presStyleCnt="6">
        <dgm:presLayoutVars>
          <dgm:bulletEnabled val="1"/>
        </dgm:presLayoutVars>
      </dgm:prSet>
      <dgm:spPr/>
    </dgm:pt>
    <dgm:pt modelId="{76E6BD56-8161-4576-888E-AC5F1D8C72BB}" type="pres">
      <dgm:prSet presAssocID="{F7EC6E55-A33D-49B9-AADD-143A380230AC}" presName="sibTrans" presStyleLbl="sibTrans1D1" presStyleIdx="1" presStyleCnt="5"/>
      <dgm:spPr/>
    </dgm:pt>
    <dgm:pt modelId="{175E0715-DA66-4595-9D1A-A6930EB7BE5E}" type="pres">
      <dgm:prSet presAssocID="{F7EC6E55-A33D-49B9-AADD-143A380230AC}" presName="connectorText" presStyleLbl="sibTrans1D1" presStyleIdx="1" presStyleCnt="5"/>
      <dgm:spPr/>
    </dgm:pt>
    <dgm:pt modelId="{944D8997-6599-4096-9673-0EAD28D5837B}" type="pres">
      <dgm:prSet presAssocID="{07151334-9AE0-4C17-9BD5-2ADB51EEE0D9}" presName="node" presStyleLbl="node1" presStyleIdx="2" presStyleCnt="6">
        <dgm:presLayoutVars>
          <dgm:bulletEnabled val="1"/>
        </dgm:presLayoutVars>
      </dgm:prSet>
      <dgm:spPr/>
    </dgm:pt>
    <dgm:pt modelId="{102997C0-B9F4-4138-8E01-28291B9D0937}" type="pres">
      <dgm:prSet presAssocID="{2CAAD5D1-0ED9-44DF-8D9E-8DDDF07DD749}" presName="sibTrans" presStyleLbl="sibTrans1D1" presStyleIdx="2" presStyleCnt="5"/>
      <dgm:spPr/>
    </dgm:pt>
    <dgm:pt modelId="{09052523-5C5C-46E0-8F83-008B0DB341EF}" type="pres">
      <dgm:prSet presAssocID="{2CAAD5D1-0ED9-44DF-8D9E-8DDDF07DD749}" presName="connectorText" presStyleLbl="sibTrans1D1" presStyleIdx="2" presStyleCnt="5"/>
      <dgm:spPr/>
    </dgm:pt>
    <dgm:pt modelId="{C3005F10-D73A-411A-BFCC-833997425C0A}" type="pres">
      <dgm:prSet presAssocID="{C8A4004C-8DD6-478A-99D9-14CA722BF618}" presName="node" presStyleLbl="node1" presStyleIdx="3" presStyleCnt="6">
        <dgm:presLayoutVars>
          <dgm:bulletEnabled val="1"/>
        </dgm:presLayoutVars>
      </dgm:prSet>
      <dgm:spPr/>
    </dgm:pt>
    <dgm:pt modelId="{9C62A9C8-E8DE-432F-8517-1966922207A4}" type="pres">
      <dgm:prSet presAssocID="{6E453077-6C67-409C-B083-3A794820F35E}" presName="sibTrans" presStyleLbl="sibTrans1D1" presStyleIdx="3" presStyleCnt="5"/>
      <dgm:spPr/>
    </dgm:pt>
    <dgm:pt modelId="{9D6CF15B-B945-4708-90E6-340E5D9CC659}" type="pres">
      <dgm:prSet presAssocID="{6E453077-6C67-409C-B083-3A794820F35E}" presName="connectorText" presStyleLbl="sibTrans1D1" presStyleIdx="3" presStyleCnt="5"/>
      <dgm:spPr/>
    </dgm:pt>
    <dgm:pt modelId="{8F11ADEF-CFE8-4D2A-AA08-6CCFA960FDD6}" type="pres">
      <dgm:prSet presAssocID="{DB6B173B-4AC2-4174-9CDD-5F2FDCF57401}" presName="node" presStyleLbl="node1" presStyleIdx="4" presStyleCnt="6">
        <dgm:presLayoutVars>
          <dgm:bulletEnabled val="1"/>
        </dgm:presLayoutVars>
      </dgm:prSet>
      <dgm:spPr/>
    </dgm:pt>
    <dgm:pt modelId="{911DA645-451B-4459-A7DD-2671CBF915A2}" type="pres">
      <dgm:prSet presAssocID="{FF0EC00B-3B64-4C48-B3E2-778C616851D3}" presName="sibTrans" presStyleLbl="sibTrans1D1" presStyleIdx="4" presStyleCnt="5"/>
      <dgm:spPr/>
    </dgm:pt>
    <dgm:pt modelId="{F58B487B-E9F4-405E-BE05-93C7AC2E16E6}" type="pres">
      <dgm:prSet presAssocID="{FF0EC00B-3B64-4C48-B3E2-778C616851D3}" presName="connectorText" presStyleLbl="sibTrans1D1" presStyleIdx="4" presStyleCnt="5"/>
      <dgm:spPr/>
    </dgm:pt>
    <dgm:pt modelId="{D22A224E-9F86-4F32-9D04-74249AE81066}" type="pres">
      <dgm:prSet presAssocID="{622B1DA3-793A-4E1B-B141-92FBE85C4097}" presName="node" presStyleLbl="node1" presStyleIdx="5" presStyleCnt="6">
        <dgm:presLayoutVars>
          <dgm:bulletEnabled val="1"/>
        </dgm:presLayoutVars>
      </dgm:prSet>
      <dgm:spPr/>
    </dgm:pt>
  </dgm:ptLst>
  <dgm:cxnLst>
    <dgm:cxn modelId="{70D57206-353C-429A-8072-771753072C1F}" type="presOf" srcId="{07151334-9AE0-4C17-9BD5-2ADB51EEE0D9}" destId="{944D8997-6599-4096-9673-0EAD28D5837B}" srcOrd="0" destOrd="0" presId="urn:microsoft.com/office/officeart/2016/7/layout/RepeatingBendingProcessNew"/>
    <dgm:cxn modelId="{F7AD2F10-1632-476E-969D-0A51728627A3}" type="presOf" srcId="{4CF79EB0-3454-4F06-B09A-70C579A3D42A}" destId="{C42152B9-A346-4644-8A41-4EB4605C08C5}" srcOrd="0" destOrd="0" presId="urn:microsoft.com/office/officeart/2016/7/layout/RepeatingBendingProcessNew"/>
    <dgm:cxn modelId="{C4F79A13-D778-453B-A384-EB6BF720BF0E}" type="presOf" srcId="{FF0EC00B-3B64-4C48-B3E2-778C616851D3}" destId="{911DA645-451B-4459-A7DD-2671CBF915A2}" srcOrd="0" destOrd="0" presId="urn:microsoft.com/office/officeart/2016/7/layout/RepeatingBendingProcessNew"/>
    <dgm:cxn modelId="{FFB4DF1C-0FA2-41C3-AC9F-24024680B3D8}" type="presOf" srcId="{0C0BAFB7-43A4-4F98-8AD7-3033C00E2A7B}" destId="{EB2F7DD0-A48F-4A7B-A24C-58DC2B157592}" srcOrd="0" destOrd="0" presId="urn:microsoft.com/office/officeart/2016/7/layout/RepeatingBendingProcessNew"/>
    <dgm:cxn modelId="{2F68B01D-3B75-48B5-9325-C82BAEF7EFCA}" type="presOf" srcId="{6E453077-6C67-409C-B083-3A794820F35E}" destId="{9D6CF15B-B945-4708-90E6-340E5D9CC659}" srcOrd="1" destOrd="0" presId="urn:microsoft.com/office/officeart/2016/7/layout/RepeatingBendingProcessNew"/>
    <dgm:cxn modelId="{2CF8792E-0ED1-46B1-B4A7-822189D66147}" type="presOf" srcId="{1BE24F74-FCCF-4B84-A7BD-782F4A5B463A}" destId="{42D12D9E-BE74-44C0-8AF4-27AF3EB2471A}" srcOrd="0" destOrd="0" presId="urn:microsoft.com/office/officeart/2016/7/layout/RepeatingBendingProcessNew"/>
    <dgm:cxn modelId="{EB36453E-A317-4CD2-8629-40FF07A6E049}" type="presOf" srcId="{FF0EC00B-3B64-4C48-B3E2-778C616851D3}" destId="{F58B487B-E9F4-405E-BE05-93C7AC2E16E6}" srcOrd="1" destOrd="0" presId="urn:microsoft.com/office/officeart/2016/7/layout/RepeatingBendingProcessNew"/>
    <dgm:cxn modelId="{ABA2E640-1599-49EC-AF5D-4E0D4CC3E05E}" srcId="{0C0BAFB7-43A4-4F98-8AD7-3033C00E2A7B}" destId="{622B1DA3-793A-4E1B-B141-92FBE85C4097}" srcOrd="5" destOrd="0" parTransId="{B634F7B5-6D18-406C-96F4-3CA88563B3DD}" sibTransId="{1AF11E18-435B-4EB3-990E-3F8BCA1E4BDF}"/>
    <dgm:cxn modelId="{07F7725C-D57D-4EEA-A165-869B173B10C5}" type="presOf" srcId="{C8A4004C-8DD6-478A-99D9-14CA722BF618}" destId="{C3005F10-D73A-411A-BFCC-833997425C0A}" srcOrd="0" destOrd="0" presId="urn:microsoft.com/office/officeart/2016/7/layout/RepeatingBendingProcessNew"/>
    <dgm:cxn modelId="{F9823C6A-90F9-402F-B677-B0CE25DA61D8}" type="presOf" srcId="{2CAAD5D1-0ED9-44DF-8D9E-8DDDF07DD749}" destId="{09052523-5C5C-46E0-8F83-008B0DB341EF}" srcOrd="1" destOrd="0" presId="urn:microsoft.com/office/officeart/2016/7/layout/RepeatingBendingProcessNew"/>
    <dgm:cxn modelId="{6A942176-360D-43E4-9A98-32E2F40742F8}" type="presOf" srcId="{2CAAD5D1-0ED9-44DF-8D9E-8DDDF07DD749}" destId="{102997C0-B9F4-4138-8E01-28291B9D0937}" srcOrd="0" destOrd="0" presId="urn:microsoft.com/office/officeart/2016/7/layout/RepeatingBendingProcessNew"/>
    <dgm:cxn modelId="{11970A77-DDEB-4E1F-B20B-D565E638B000}" type="presOf" srcId="{F7EC6E55-A33D-49B9-AADD-143A380230AC}" destId="{76E6BD56-8161-4576-888E-AC5F1D8C72BB}" srcOrd="0" destOrd="0" presId="urn:microsoft.com/office/officeart/2016/7/layout/RepeatingBendingProcessNew"/>
    <dgm:cxn modelId="{815B3357-9142-482C-99A3-BE0E259DBF6D}" type="presOf" srcId="{DE0FE63A-306D-41B0-A065-3C97E6550D88}" destId="{F1018DA3-48C5-41FE-9F13-6DC18719C1F7}" srcOrd="1" destOrd="0" presId="urn:microsoft.com/office/officeart/2016/7/layout/RepeatingBendingProcessNew"/>
    <dgm:cxn modelId="{F2F94E58-1725-49EE-82FF-321B7EC31E8D}" type="presOf" srcId="{F7EC6E55-A33D-49B9-AADD-143A380230AC}" destId="{175E0715-DA66-4595-9D1A-A6930EB7BE5E}" srcOrd="1" destOrd="0" presId="urn:microsoft.com/office/officeart/2016/7/layout/RepeatingBendingProcessNew"/>
    <dgm:cxn modelId="{722C0987-A1C4-475E-986A-C9101177C9C5}" type="presOf" srcId="{DB6B173B-4AC2-4174-9CDD-5F2FDCF57401}" destId="{8F11ADEF-CFE8-4D2A-AA08-6CCFA960FDD6}" srcOrd="0" destOrd="0" presId="urn:microsoft.com/office/officeart/2016/7/layout/RepeatingBendingProcessNew"/>
    <dgm:cxn modelId="{B0869490-FFF9-41D2-9A95-F2A01D98B8A6}" srcId="{0C0BAFB7-43A4-4F98-8AD7-3033C00E2A7B}" destId="{1BE24F74-FCCF-4B84-A7BD-782F4A5B463A}" srcOrd="1" destOrd="0" parTransId="{928516D6-52F4-4C21-BF98-DD049B022CC1}" sibTransId="{F7EC6E55-A33D-49B9-AADD-143A380230AC}"/>
    <dgm:cxn modelId="{B9EB849B-D97A-4E83-B123-04AEE820D1CC}" srcId="{0C0BAFB7-43A4-4F98-8AD7-3033C00E2A7B}" destId="{C8A4004C-8DD6-478A-99D9-14CA722BF618}" srcOrd="3" destOrd="0" parTransId="{3749A078-B617-45C9-9BBA-65381EB5D7D8}" sibTransId="{6E453077-6C67-409C-B083-3A794820F35E}"/>
    <dgm:cxn modelId="{E51DC3B1-B073-4F84-8FD5-029615435AEF}" type="presOf" srcId="{622B1DA3-793A-4E1B-B141-92FBE85C4097}" destId="{D22A224E-9F86-4F32-9D04-74249AE81066}" srcOrd="0" destOrd="0" presId="urn:microsoft.com/office/officeart/2016/7/layout/RepeatingBendingProcessNew"/>
    <dgm:cxn modelId="{1688C6C8-5817-487A-A509-30E710201ADA}" srcId="{0C0BAFB7-43A4-4F98-8AD7-3033C00E2A7B}" destId="{4CF79EB0-3454-4F06-B09A-70C579A3D42A}" srcOrd="0" destOrd="0" parTransId="{8DB38EC4-BC15-436F-88E5-9B45E1EFDA00}" sibTransId="{DE0FE63A-306D-41B0-A065-3C97E6550D88}"/>
    <dgm:cxn modelId="{1B2729CA-27EE-47A5-A418-FA4876216E4C}" type="presOf" srcId="{DE0FE63A-306D-41B0-A065-3C97E6550D88}" destId="{44ACEDB0-AC74-4235-8CE2-C31487853D2A}" srcOrd="0" destOrd="0" presId="urn:microsoft.com/office/officeart/2016/7/layout/RepeatingBendingProcessNew"/>
    <dgm:cxn modelId="{512354EE-3300-44FB-8F94-79A99B57D35D}" type="presOf" srcId="{6E453077-6C67-409C-B083-3A794820F35E}" destId="{9C62A9C8-E8DE-432F-8517-1966922207A4}" srcOrd="0" destOrd="0" presId="urn:microsoft.com/office/officeart/2016/7/layout/RepeatingBendingProcessNew"/>
    <dgm:cxn modelId="{D3B731F1-8098-4278-900F-AE41FA3EF031}" srcId="{0C0BAFB7-43A4-4F98-8AD7-3033C00E2A7B}" destId="{DB6B173B-4AC2-4174-9CDD-5F2FDCF57401}" srcOrd="4" destOrd="0" parTransId="{308B4325-4FC4-4202-907B-AA3352177432}" sibTransId="{FF0EC00B-3B64-4C48-B3E2-778C616851D3}"/>
    <dgm:cxn modelId="{0AD016FB-5A8B-4C77-8CE8-1CF19D7F0C51}" srcId="{0C0BAFB7-43A4-4F98-8AD7-3033C00E2A7B}" destId="{07151334-9AE0-4C17-9BD5-2ADB51EEE0D9}" srcOrd="2" destOrd="0" parTransId="{EBE8E58F-C66B-45F2-94BC-51981B286742}" sibTransId="{2CAAD5D1-0ED9-44DF-8D9E-8DDDF07DD749}"/>
    <dgm:cxn modelId="{3D6FB096-9722-4CCD-AF43-AA083646A79D}" type="presParOf" srcId="{EB2F7DD0-A48F-4A7B-A24C-58DC2B157592}" destId="{C42152B9-A346-4644-8A41-4EB4605C08C5}" srcOrd="0" destOrd="0" presId="urn:microsoft.com/office/officeart/2016/7/layout/RepeatingBendingProcessNew"/>
    <dgm:cxn modelId="{4687EBDB-EC37-4570-A0E9-6793592C3C70}" type="presParOf" srcId="{EB2F7DD0-A48F-4A7B-A24C-58DC2B157592}" destId="{44ACEDB0-AC74-4235-8CE2-C31487853D2A}" srcOrd="1" destOrd="0" presId="urn:microsoft.com/office/officeart/2016/7/layout/RepeatingBendingProcessNew"/>
    <dgm:cxn modelId="{9B36179C-7C22-4408-9945-5E402A6C1C42}" type="presParOf" srcId="{44ACEDB0-AC74-4235-8CE2-C31487853D2A}" destId="{F1018DA3-48C5-41FE-9F13-6DC18719C1F7}" srcOrd="0" destOrd="0" presId="urn:microsoft.com/office/officeart/2016/7/layout/RepeatingBendingProcessNew"/>
    <dgm:cxn modelId="{DF4CEF02-D29C-40E8-8A87-C394EB7BC76F}" type="presParOf" srcId="{EB2F7DD0-A48F-4A7B-A24C-58DC2B157592}" destId="{42D12D9E-BE74-44C0-8AF4-27AF3EB2471A}" srcOrd="2" destOrd="0" presId="urn:microsoft.com/office/officeart/2016/7/layout/RepeatingBendingProcessNew"/>
    <dgm:cxn modelId="{A76891B8-3994-44D8-99B1-F8EDE83FFD5F}" type="presParOf" srcId="{EB2F7DD0-A48F-4A7B-A24C-58DC2B157592}" destId="{76E6BD56-8161-4576-888E-AC5F1D8C72BB}" srcOrd="3" destOrd="0" presId="urn:microsoft.com/office/officeart/2016/7/layout/RepeatingBendingProcessNew"/>
    <dgm:cxn modelId="{749AF47F-DB33-4D4F-AE1B-236229C716ED}" type="presParOf" srcId="{76E6BD56-8161-4576-888E-AC5F1D8C72BB}" destId="{175E0715-DA66-4595-9D1A-A6930EB7BE5E}" srcOrd="0" destOrd="0" presId="urn:microsoft.com/office/officeart/2016/7/layout/RepeatingBendingProcessNew"/>
    <dgm:cxn modelId="{D7485238-A748-439B-8461-20E367AA7C7D}" type="presParOf" srcId="{EB2F7DD0-A48F-4A7B-A24C-58DC2B157592}" destId="{944D8997-6599-4096-9673-0EAD28D5837B}" srcOrd="4" destOrd="0" presId="urn:microsoft.com/office/officeart/2016/7/layout/RepeatingBendingProcessNew"/>
    <dgm:cxn modelId="{54ADCA35-B224-4216-A3E6-0B053C0C8E99}" type="presParOf" srcId="{EB2F7DD0-A48F-4A7B-A24C-58DC2B157592}" destId="{102997C0-B9F4-4138-8E01-28291B9D0937}" srcOrd="5" destOrd="0" presId="urn:microsoft.com/office/officeart/2016/7/layout/RepeatingBendingProcessNew"/>
    <dgm:cxn modelId="{DA4BB769-B372-4540-A40A-A2EEBE23290E}" type="presParOf" srcId="{102997C0-B9F4-4138-8E01-28291B9D0937}" destId="{09052523-5C5C-46E0-8F83-008B0DB341EF}" srcOrd="0" destOrd="0" presId="urn:microsoft.com/office/officeart/2016/7/layout/RepeatingBendingProcessNew"/>
    <dgm:cxn modelId="{39D45FD7-A1BE-4D36-A765-63E5D8CBE4EE}" type="presParOf" srcId="{EB2F7DD0-A48F-4A7B-A24C-58DC2B157592}" destId="{C3005F10-D73A-411A-BFCC-833997425C0A}" srcOrd="6" destOrd="0" presId="urn:microsoft.com/office/officeart/2016/7/layout/RepeatingBendingProcessNew"/>
    <dgm:cxn modelId="{8BE5EE17-36AF-4760-A902-BBC651D6BA4C}" type="presParOf" srcId="{EB2F7DD0-A48F-4A7B-A24C-58DC2B157592}" destId="{9C62A9C8-E8DE-432F-8517-1966922207A4}" srcOrd="7" destOrd="0" presId="urn:microsoft.com/office/officeart/2016/7/layout/RepeatingBendingProcessNew"/>
    <dgm:cxn modelId="{38BC22F0-58A8-4DF4-BDF1-AB9392594B59}" type="presParOf" srcId="{9C62A9C8-E8DE-432F-8517-1966922207A4}" destId="{9D6CF15B-B945-4708-90E6-340E5D9CC659}" srcOrd="0" destOrd="0" presId="urn:microsoft.com/office/officeart/2016/7/layout/RepeatingBendingProcessNew"/>
    <dgm:cxn modelId="{0C67C3D0-5EEE-4A2C-941A-110EF747A4D7}" type="presParOf" srcId="{EB2F7DD0-A48F-4A7B-A24C-58DC2B157592}" destId="{8F11ADEF-CFE8-4D2A-AA08-6CCFA960FDD6}" srcOrd="8" destOrd="0" presId="urn:microsoft.com/office/officeart/2016/7/layout/RepeatingBendingProcessNew"/>
    <dgm:cxn modelId="{3F4BCD38-92DE-47BA-8904-38660BC2ECE2}" type="presParOf" srcId="{EB2F7DD0-A48F-4A7B-A24C-58DC2B157592}" destId="{911DA645-451B-4459-A7DD-2671CBF915A2}" srcOrd="9" destOrd="0" presId="urn:microsoft.com/office/officeart/2016/7/layout/RepeatingBendingProcessNew"/>
    <dgm:cxn modelId="{804EF1C2-5312-4D75-AA2D-7078D0CA3387}" type="presParOf" srcId="{911DA645-451B-4459-A7DD-2671CBF915A2}" destId="{F58B487B-E9F4-405E-BE05-93C7AC2E16E6}" srcOrd="0" destOrd="0" presId="urn:microsoft.com/office/officeart/2016/7/layout/RepeatingBendingProcessNew"/>
    <dgm:cxn modelId="{2ABA8701-AA20-4171-8350-14F62AFE7BE9}" type="presParOf" srcId="{EB2F7DD0-A48F-4A7B-A24C-58DC2B157592}" destId="{D22A224E-9F86-4F32-9D04-74249AE8106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5D4C3-E112-44CC-B25E-893214859B56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E08377-1F89-4235-B862-AABA7D4C477A}">
      <dgm:prSet/>
      <dgm:spPr/>
      <dgm:t>
        <a:bodyPr/>
        <a:lstStyle/>
        <a:p>
          <a:r>
            <a:rPr lang="pl-PL"/>
            <a:t>Infrastructure failure</a:t>
          </a:r>
          <a:endParaRPr lang="en-US"/>
        </a:p>
      </dgm:t>
    </dgm:pt>
    <dgm:pt modelId="{3B1FF3BB-5D06-4904-87FB-FF31D756E542}" type="parTrans" cxnId="{5AEBC2DE-4ECC-4360-B0BB-3DC3B0C376AD}">
      <dgm:prSet/>
      <dgm:spPr/>
      <dgm:t>
        <a:bodyPr/>
        <a:lstStyle/>
        <a:p>
          <a:endParaRPr lang="en-US"/>
        </a:p>
      </dgm:t>
    </dgm:pt>
    <dgm:pt modelId="{13F83E38-400D-4E23-965D-C15368EF224F}" type="sibTrans" cxnId="{5AEBC2DE-4ECC-4360-B0BB-3DC3B0C376AD}">
      <dgm:prSet/>
      <dgm:spPr/>
      <dgm:t>
        <a:bodyPr/>
        <a:lstStyle/>
        <a:p>
          <a:endParaRPr lang="en-US"/>
        </a:p>
      </dgm:t>
    </dgm:pt>
    <dgm:pt modelId="{838BA47C-6D85-468D-A676-D3886B0A29F4}">
      <dgm:prSet/>
      <dgm:spPr/>
      <dgm:t>
        <a:bodyPr/>
        <a:lstStyle/>
        <a:p>
          <a:r>
            <a:rPr lang="pl-PL"/>
            <a:t>Network failure</a:t>
          </a:r>
          <a:endParaRPr lang="en-US"/>
        </a:p>
      </dgm:t>
    </dgm:pt>
    <dgm:pt modelId="{2A9F5A32-7574-41C9-B79F-AA4F4650B641}" type="parTrans" cxnId="{D56CE302-8882-490B-BFC6-9598B58EB35A}">
      <dgm:prSet/>
      <dgm:spPr/>
      <dgm:t>
        <a:bodyPr/>
        <a:lstStyle/>
        <a:p>
          <a:endParaRPr lang="en-US"/>
        </a:p>
      </dgm:t>
    </dgm:pt>
    <dgm:pt modelId="{49FB13B3-86C5-4C9E-8D1C-66DF8B852BB6}" type="sibTrans" cxnId="{D56CE302-8882-490B-BFC6-9598B58EB35A}">
      <dgm:prSet/>
      <dgm:spPr/>
      <dgm:t>
        <a:bodyPr/>
        <a:lstStyle/>
        <a:p>
          <a:endParaRPr lang="en-US"/>
        </a:p>
      </dgm:t>
    </dgm:pt>
    <dgm:pt modelId="{30FAEAC1-DAB1-4CC9-B439-9C095F0DE788}">
      <dgm:prSet/>
      <dgm:spPr/>
      <dgm:t>
        <a:bodyPr/>
        <a:lstStyle/>
        <a:p>
          <a:r>
            <a:rPr lang="pl-PL"/>
            <a:t>Application failure</a:t>
          </a:r>
          <a:endParaRPr lang="en-US"/>
        </a:p>
      </dgm:t>
    </dgm:pt>
    <dgm:pt modelId="{D10126D9-09F4-4B84-938A-EE2418905260}" type="parTrans" cxnId="{A1FB2887-5E71-4BFD-8E40-2EF3242C04CC}">
      <dgm:prSet/>
      <dgm:spPr/>
      <dgm:t>
        <a:bodyPr/>
        <a:lstStyle/>
        <a:p>
          <a:endParaRPr lang="en-US"/>
        </a:p>
      </dgm:t>
    </dgm:pt>
    <dgm:pt modelId="{B84DE127-A1A9-489D-9F8B-3200C0221567}" type="sibTrans" cxnId="{A1FB2887-5E71-4BFD-8E40-2EF3242C04CC}">
      <dgm:prSet/>
      <dgm:spPr/>
      <dgm:t>
        <a:bodyPr/>
        <a:lstStyle/>
        <a:p>
          <a:endParaRPr lang="en-US"/>
        </a:p>
      </dgm:t>
    </dgm:pt>
    <dgm:pt modelId="{E1CB7C23-7545-4E43-8EF4-83231D12995A}">
      <dgm:prSet/>
      <dgm:spPr/>
      <dgm:t>
        <a:bodyPr/>
        <a:lstStyle/>
        <a:p>
          <a:r>
            <a:rPr lang="pl-PL"/>
            <a:t>Human error</a:t>
          </a:r>
          <a:endParaRPr lang="en-US"/>
        </a:p>
      </dgm:t>
    </dgm:pt>
    <dgm:pt modelId="{9F565BC6-4F57-4969-944E-5641FAF9015E}" type="parTrans" cxnId="{CE6282BE-47B9-4755-81F0-0AC1FA6688AF}">
      <dgm:prSet/>
      <dgm:spPr/>
      <dgm:t>
        <a:bodyPr/>
        <a:lstStyle/>
        <a:p>
          <a:endParaRPr lang="en-US"/>
        </a:p>
      </dgm:t>
    </dgm:pt>
    <dgm:pt modelId="{BD6F1906-724B-4793-BF77-CB3D3FA7300C}" type="sibTrans" cxnId="{CE6282BE-47B9-4755-81F0-0AC1FA6688AF}">
      <dgm:prSet/>
      <dgm:spPr/>
      <dgm:t>
        <a:bodyPr/>
        <a:lstStyle/>
        <a:p>
          <a:endParaRPr lang="en-US"/>
        </a:p>
      </dgm:t>
    </dgm:pt>
    <dgm:pt modelId="{04BB3C0B-C292-440B-82C2-221AA1EDD00F}" type="pres">
      <dgm:prSet presAssocID="{7D25D4C3-E112-44CC-B25E-893214859B56}" presName="diagram" presStyleCnt="0">
        <dgm:presLayoutVars>
          <dgm:dir/>
          <dgm:resizeHandles val="exact"/>
        </dgm:presLayoutVars>
      </dgm:prSet>
      <dgm:spPr/>
    </dgm:pt>
    <dgm:pt modelId="{518C62E7-0204-41B0-AAF1-2387D290DC60}" type="pres">
      <dgm:prSet presAssocID="{4DE08377-1F89-4235-B862-AABA7D4C477A}" presName="node" presStyleLbl="node1" presStyleIdx="0" presStyleCnt="4">
        <dgm:presLayoutVars>
          <dgm:bulletEnabled val="1"/>
        </dgm:presLayoutVars>
      </dgm:prSet>
      <dgm:spPr/>
    </dgm:pt>
    <dgm:pt modelId="{65A8006E-20C1-4A6A-9691-D8851EF4F300}" type="pres">
      <dgm:prSet presAssocID="{13F83E38-400D-4E23-965D-C15368EF224F}" presName="sibTrans" presStyleCnt="0"/>
      <dgm:spPr/>
    </dgm:pt>
    <dgm:pt modelId="{ED9B408E-033F-4D03-9FA4-D5943A629D86}" type="pres">
      <dgm:prSet presAssocID="{838BA47C-6D85-468D-A676-D3886B0A29F4}" presName="node" presStyleLbl="node1" presStyleIdx="1" presStyleCnt="4">
        <dgm:presLayoutVars>
          <dgm:bulletEnabled val="1"/>
        </dgm:presLayoutVars>
      </dgm:prSet>
      <dgm:spPr/>
    </dgm:pt>
    <dgm:pt modelId="{BE61FE2D-C07E-434C-A350-CAC7EED78DD4}" type="pres">
      <dgm:prSet presAssocID="{49FB13B3-86C5-4C9E-8D1C-66DF8B852BB6}" presName="sibTrans" presStyleCnt="0"/>
      <dgm:spPr/>
    </dgm:pt>
    <dgm:pt modelId="{DDC88BE8-BA8C-4291-B04B-7A074979714E}" type="pres">
      <dgm:prSet presAssocID="{30FAEAC1-DAB1-4CC9-B439-9C095F0DE788}" presName="node" presStyleLbl="node1" presStyleIdx="2" presStyleCnt="4">
        <dgm:presLayoutVars>
          <dgm:bulletEnabled val="1"/>
        </dgm:presLayoutVars>
      </dgm:prSet>
      <dgm:spPr/>
    </dgm:pt>
    <dgm:pt modelId="{A46BC357-F4BC-412E-8D95-601E49AC9E1A}" type="pres">
      <dgm:prSet presAssocID="{B84DE127-A1A9-489D-9F8B-3200C0221567}" presName="sibTrans" presStyleCnt="0"/>
      <dgm:spPr/>
    </dgm:pt>
    <dgm:pt modelId="{DFCB3FC3-9C58-46A8-9AEA-61C93557BCD4}" type="pres">
      <dgm:prSet presAssocID="{E1CB7C23-7545-4E43-8EF4-83231D12995A}" presName="node" presStyleLbl="node1" presStyleIdx="3" presStyleCnt="4">
        <dgm:presLayoutVars>
          <dgm:bulletEnabled val="1"/>
        </dgm:presLayoutVars>
      </dgm:prSet>
      <dgm:spPr/>
    </dgm:pt>
  </dgm:ptLst>
  <dgm:cxnLst>
    <dgm:cxn modelId="{D56CE302-8882-490B-BFC6-9598B58EB35A}" srcId="{7D25D4C3-E112-44CC-B25E-893214859B56}" destId="{838BA47C-6D85-468D-A676-D3886B0A29F4}" srcOrd="1" destOrd="0" parTransId="{2A9F5A32-7574-41C9-B79F-AA4F4650B641}" sibTransId="{49FB13B3-86C5-4C9E-8D1C-66DF8B852BB6}"/>
    <dgm:cxn modelId="{97DF405F-B116-4C6F-9A85-2CC4C90B7F9C}" type="presOf" srcId="{4DE08377-1F89-4235-B862-AABA7D4C477A}" destId="{518C62E7-0204-41B0-AAF1-2387D290DC60}" srcOrd="0" destOrd="0" presId="urn:microsoft.com/office/officeart/2005/8/layout/default"/>
    <dgm:cxn modelId="{AF19BE45-B2E5-4B31-9954-5A6F2E8566A6}" type="presOf" srcId="{838BA47C-6D85-468D-A676-D3886B0A29F4}" destId="{ED9B408E-033F-4D03-9FA4-D5943A629D86}" srcOrd="0" destOrd="0" presId="urn:microsoft.com/office/officeart/2005/8/layout/default"/>
    <dgm:cxn modelId="{A1FB2887-5E71-4BFD-8E40-2EF3242C04CC}" srcId="{7D25D4C3-E112-44CC-B25E-893214859B56}" destId="{30FAEAC1-DAB1-4CC9-B439-9C095F0DE788}" srcOrd="2" destOrd="0" parTransId="{D10126D9-09F4-4B84-938A-EE2418905260}" sibTransId="{B84DE127-A1A9-489D-9F8B-3200C0221567}"/>
    <dgm:cxn modelId="{9E10269C-FBCE-43A5-9313-C524BC55F378}" type="presOf" srcId="{7D25D4C3-E112-44CC-B25E-893214859B56}" destId="{04BB3C0B-C292-440B-82C2-221AA1EDD00F}" srcOrd="0" destOrd="0" presId="urn:microsoft.com/office/officeart/2005/8/layout/default"/>
    <dgm:cxn modelId="{EA04E2AB-316A-4D26-8E72-4E2CB78D1CCF}" type="presOf" srcId="{30FAEAC1-DAB1-4CC9-B439-9C095F0DE788}" destId="{DDC88BE8-BA8C-4291-B04B-7A074979714E}" srcOrd="0" destOrd="0" presId="urn:microsoft.com/office/officeart/2005/8/layout/default"/>
    <dgm:cxn modelId="{CE6282BE-47B9-4755-81F0-0AC1FA6688AF}" srcId="{7D25D4C3-E112-44CC-B25E-893214859B56}" destId="{E1CB7C23-7545-4E43-8EF4-83231D12995A}" srcOrd="3" destOrd="0" parTransId="{9F565BC6-4F57-4969-944E-5641FAF9015E}" sibTransId="{BD6F1906-724B-4793-BF77-CB3D3FA7300C}"/>
    <dgm:cxn modelId="{5AEBC2DE-4ECC-4360-B0BB-3DC3B0C376AD}" srcId="{7D25D4C3-E112-44CC-B25E-893214859B56}" destId="{4DE08377-1F89-4235-B862-AABA7D4C477A}" srcOrd="0" destOrd="0" parTransId="{3B1FF3BB-5D06-4904-87FB-FF31D756E542}" sibTransId="{13F83E38-400D-4E23-965D-C15368EF224F}"/>
    <dgm:cxn modelId="{C34F3DE6-AE29-46A1-AE3B-357D361934EC}" type="presOf" srcId="{E1CB7C23-7545-4E43-8EF4-83231D12995A}" destId="{DFCB3FC3-9C58-46A8-9AEA-61C93557BCD4}" srcOrd="0" destOrd="0" presId="urn:microsoft.com/office/officeart/2005/8/layout/default"/>
    <dgm:cxn modelId="{4924F0D7-490F-43A7-BED4-5833F5186738}" type="presParOf" srcId="{04BB3C0B-C292-440B-82C2-221AA1EDD00F}" destId="{518C62E7-0204-41B0-AAF1-2387D290DC60}" srcOrd="0" destOrd="0" presId="urn:microsoft.com/office/officeart/2005/8/layout/default"/>
    <dgm:cxn modelId="{575E5770-A9A1-4EBD-ADDD-5ED6BDD114DD}" type="presParOf" srcId="{04BB3C0B-C292-440B-82C2-221AA1EDD00F}" destId="{65A8006E-20C1-4A6A-9691-D8851EF4F300}" srcOrd="1" destOrd="0" presId="urn:microsoft.com/office/officeart/2005/8/layout/default"/>
    <dgm:cxn modelId="{C4796B37-1E5D-4254-8744-C268853AB80E}" type="presParOf" srcId="{04BB3C0B-C292-440B-82C2-221AA1EDD00F}" destId="{ED9B408E-033F-4D03-9FA4-D5943A629D86}" srcOrd="2" destOrd="0" presId="urn:microsoft.com/office/officeart/2005/8/layout/default"/>
    <dgm:cxn modelId="{753A476A-5BF8-4F6E-9301-7F7C12F8CDE5}" type="presParOf" srcId="{04BB3C0B-C292-440B-82C2-221AA1EDD00F}" destId="{BE61FE2D-C07E-434C-A350-CAC7EED78DD4}" srcOrd="3" destOrd="0" presId="urn:microsoft.com/office/officeart/2005/8/layout/default"/>
    <dgm:cxn modelId="{23BDECF4-F0A5-4760-AEAD-4307C840096C}" type="presParOf" srcId="{04BB3C0B-C292-440B-82C2-221AA1EDD00F}" destId="{DDC88BE8-BA8C-4291-B04B-7A074979714E}" srcOrd="4" destOrd="0" presId="urn:microsoft.com/office/officeart/2005/8/layout/default"/>
    <dgm:cxn modelId="{DCBAB7D9-26C0-4452-87E2-FEB6C003433E}" type="presParOf" srcId="{04BB3C0B-C292-440B-82C2-221AA1EDD00F}" destId="{A46BC357-F4BC-412E-8D95-601E49AC9E1A}" srcOrd="5" destOrd="0" presId="urn:microsoft.com/office/officeart/2005/8/layout/default"/>
    <dgm:cxn modelId="{487BFCCB-6606-4DFD-91E8-3BF071CE8CA3}" type="presParOf" srcId="{04BB3C0B-C292-440B-82C2-221AA1EDD00F}" destId="{DFCB3FC3-9C58-46A8-9AEA-61C93557BCD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2D9E6-1F91-4C21-8DA7-60B264E39628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721949-1493-43AB-B020-2E0AD744E132}">
      <dgm:prSet/>
      <dgm:spPr/>
      <dgm:t>
        <a:bodyPr/>
        <a:lstStyle/>
        <a:p>
          <a:r>
            <a:rPr lang="pl-PL"/>
            <a:t>Software issues(bugs, exceptions, attacks)</a:t>
          </a:r>
          <a:endParaRPr lang="en-US"/>
        </a:p>
      </dgm:t>
    </dgm:pt>
    <dgm:pt modelId="{503ADBBB-2528-4468-AF72-AF5AA84F7C7E}" type="parTrans" cxnId="{213F823D-320B-4E61-86C6-10E6AC4B2DA7}">
      <dgm:prSet/>
      <dgm:spPr/>
      <dgm:t>
        <a:bodyPr/>
        <a:lstStyle/>
        <a:p>
          <a:endParaRPr lang="en-US"/>
        </a:p>
      </dgm:t>
    </dgm:pt>
    <dgm:pt modelId="{49135EEC-2301-4D3D-9BF2-2E4F13A94B9A}" type="sibTrans" cxnId="{213F823D-320B-4E61-86C6-10E6AC4B2DA7}">
      <dgm:prSet/>
      <dgm:spPr/>
      <dgm:t>
        <a:bodyPr/>
        <a:lstStyle/>
        <a:p>
          <a:endParaRPr lang="en-US"/>
        </a:p>
      </dgm:t>
    </dgm:pt>
    <dgm:pt modelId="{170F888C-F0C8-4B78-B3C0-2A6F99DFF73E}">
      <dgm:prSet/>
      <dgm:spPr/>
      <dgm:t>
        <a:bodyPr/>
        <a:lstStyle/>
        <a:p>
          <a:r>
            <a:rPr lang="pl-PL"/>
            <a:t>Infrastructure outages(network partitioning, VMs updates, packet loss/delay)</a:t>
          </a:r>
          <a:endParaRPr lang="en-US"/>
        </a:p>
      </dgm:t>
    </dgm:pt>
    <dgm:pt modelId="{FC5904B8-F773-45A6-8A82-CED1BB2C725A}" type="parTrans" cxnId="{4F3DCDFD-7A6B-4372-AF7D-FD295D43EFD9}">
      <dgm:prSet/>
      <dgm:spPr/>
      <dgm:t>
        <a:bodyPr/>
        <a:lstStyle/>
        <a:p>
          <a:endParaRPr lang="en-US"/>
        </a:p>
      </dgm:t>
    </dgm:pt>
    <dgm:pt modelId="{00D7A67E-CF23-4944-A825-097F3408B456}" type="sibTrans" cxnId="{4F3DCDFD-7A6B-4372-AF7D-FD295D43EFD9}">
      <dgm:prSet/>
      <dgm:spPr/>
      <dgm:t>
        <a:bodyPr/>
        <a:lstStyle/>
        <a:p>
          <a:endParaRPr lang="en-US"/>
        </a:p>
      </dgm:t>
    </dgm:pt>
    <dgm:pt modelId="{22A24A48-DB99-4F57-98E5-ADB22F3CA5A7}">
      <dgm:prSet/>
      <dgm:spPr/>
      <dgm:t>
        <a:bodyPr/>
        <a:lstStyle/>
        <a:p>
          <a:r>
            <a:rPr lang="pl-PL"/>
            <a:t>Hardware breakdowns(disk failures)</a:t>
          </a:r>
          <a:endParaRPr lang="en-US"/>
        </a:p>
      </dgm:t>
    </dgm:pt>
    <dgm:pt modelId="{679FA112-5CC0-4604-9DF6-F3D8491BD251}" type="parTrans" cxnId="{F35B99D0-98E6-49FA-8A13-3E179F7D8359}">
      <dgm:prSet/>
      <dgm:spPr/>
      <dgm:t>
        <a:bodyPr/>
        <a:lstStyle/>
        <a:p>
          <a:endParaRPr lang="en-US"/>
        </a:p>
      </dgm:t>
    </dgm:pt>
    <dgm:pt modelId="{69FD3051-2E70-434B-A14D-CD20AEE42CAA}" type="sibTrans" cxnId="{F35B99D0-98E6-49FA-8A13-3E179F7D8359}">
      <dgm:prSet/>
      <dgm:spPr/>
      <dgm:t>
        <a:bodyPr/>
        <a:lstStyle/>
        <a:p>
          <a:endParaRPr lang="en-US"/>
        </a:p>
      </dgm:t>
    </dgm:pt>
    <dgm:pt modelId="{249322AD-17AB-43D7-BD49-BB6D2DF19EDB}">
      <dgm:prSet/>
      <dgm:spPr/>
      <dgm:t>
        <a:bodyPr/>
        <a:lstStyle/>
        <a:p>
          <a:r>
            <a:rPr lang="pl-PL"/>
            <a:t>CPU/RAM limits</a:t>
          </a:r>
          <a:endParaRPr lang="en-US"/>
        </a:p>
      </dgm:t>
    </dgm:pt>
    <dgm:pt modelId="{8C23DE92-C6E8-403F-BE97-A43C36C3BCA0}" type="parTrans" cxnId="{F3F94B36-7428-4A62-8ECB-3A867E9838AE}">
      <dgm:prSet/>
      <dgm:spPr/>
      <dgm:t>
        <a:bodyPr/>
        <a:lstStyle/>
        <a:p>
          <a:endParaRPr lang="en-US"/>
        </a:p>
      </dgm:t>
    </dgm:pt>
    <dgm:pt modelId="{FD708AC1-A997-419A-99A9-F1F2D1B6734E}" type="sibTrans" cxnId="{F3F94B36-7428-4A62-8ECB-3A867E9838AE}">
      <dgm:prSet/>
      <dgm:spPr/>
      <dgm:t>
        <a:bodyPr/>
        <a:lstStyle/>
        <a:p>
          <a:endParaRPr lang="en-US"/>
        </a:p>
      </dgm:t>
    </dgm:pt>
    <dgm:pt modelId="{5E0497A8-2471-4C47-98A8-71EE118375CE}" type="pres">
      <dgm:prSet presAssocID="{E162D9E6-1F91-4C21-8DA7-60B264E39628}" presName="Name0" presStyleCnt="0">
        <dgm:presLayoutVars>
          <dgm:dir/>
          <dgm:resizeHandles val="exact"/>
        </dgm:presLayoutVars>
      </dgm:prSet>
      <dgm:spPr/>
    </dgm:pt>
    <dgm:pt modelId="{50FC71AB-8DF4-4078-A85C-38979AD94345}" type="pres">
      <dgm:prSet presAssocID="{E162D9E6-1F91-4C21-8DA7-60B264E39628}" presName="cycle" presStyleCnt="0"/>
      <dgm:spPr/>
    </dgm:pt>
    <dgm:pt modelId="{E3CA3904-5D80-4459-B756-8DB699BC1810}" type="pres">
      <dgm:prSet presAssocID="{19721949-1493-43AB-B020-2E0AD744E132}" presName="nodeFirstNode" presStyleLbl="node1" presStyleIdx="0" presStyleCnt="4">
        <dgm:presLayoutVars>
          <dgm:bulletEnabled val="1"/>
        </dgm:presLayoutVars>
      </dgm:prSet>
      <dgm:spPr/>
    </dgm:pt>
    <dgm:pt modelId="{D3040D75-5AAC-44E7-860A-3742FD2E94F5}" type="pres">
      <dgm:prSet presAssocID="{49135EEC-2301-4D3D-9BF2-2E4F13A94B9A}" presName="sibTransFirstNode" presStyleLbl="bgShp" presStyleIdx="0" presStyleCnt="1"/>
      <dgm:spPr/>
    </dgm:pt>
    <dgm:pt modelId="{200E3524-B497-4C59-BA77-8D1CEB3706AE}" type="pres">
      <dgm:prSet presAssocID="{170F888C-F0C8-4B78-B3C0-2A6F99DFF73E}" presName="nodeFollowingNodes" presStyleLbl="node1" presStyleIdx="1" presStyleCnt="4">
        <dgm:presLayoutVars>
          <dgm:bulletEnabled val="1"/>
        </dgm:presLayoutVars>
      </dgm:prSet>
      <dgm:spPr/>
    </dgm:pt>
    <dgm:pt modelId="{DA4413B3-6A16-4625-B1CF-EC0B09FF7BF5}" type="pres">
      <dgm:prSet presAssocID="{22A24A48-DB99-4F57-98E5-ADB22F3CA5A7}" presName="nodeFollowingNodes" presStyleLbl="node1" presStyleIdx="2" presStyleCnt="4">
        <dgm:presLayoutVars>
          <dgm:bulletEnabled val="1"/>
        </dgm:presLayoutVars>
      </dgm:prSet>
      <dgm:spPr/>
    </dgm:pt>
    <dgm:pt modelId="{EE55F8F5-F6BD-4272-BB26-E016B6D9A040}" type="pres">
      <dgm:prSet presAssocID="{249322AD-17AB-43D7-BD49-BB6D2DF19ED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2E3360B-7B9E-4FC7-B29C-9FC5E4076092}" type="presOf" srcId="{249322AD-17AB-43D7-BD49-BB6D2DF19EDB}" destId="{EE55F8F5-F6BD-4272-BB26-E016B6D9A040}" srcOrd="0" destOrd="0" presId="urn:microsoft.com/office/officeart/2005/8/layout/cycle3"/>
    <dgm:cxn modelId="{F3F94B36-7428-4A62-8ECB-3A867E9838AE}" srcId="{E162D9E6-1F91-4C21-8DA7-60B264E39628}" destId="{249322AD-17AB-43D7-BD49-BB6D2DF19EDB}" srcOrd="3" destOrd="0" parTransId="{8C23DE92-C6E8-403F-BE97-A43C36C3BCA0}" sibTransId="{FD708AC1-A997-419A-99A9-F1F2D1B6734E}"/>
    <dgm:cxn modelId="{213F823D-320B-4E61-86C6-10E6AC4B2DA7}" srcId="{E162D9E6-1F91-4C21-8DA7-60B264E39628}" destId="{19721949-1493-43AB-B020-2E0AD744E132}" srcOrd="0" destOrd="0" parTransId="{503ADBBB-2528-4468-AF72-AF5AA84F7C7E}" sibTransId="{49135EEC-2301-4D3D-9BF2-2E4F13A94B9A}"/>
    <dgm:cxn modelId="{248B5E42-D9EC-40AA-88F0-AA7052F9E0D0}" type="presOf" srcId="{49135EEC-2301-4D3D-9BF2-2E4F13A94B9A}" destId="{D3040D75-5AAC-44E7-860A-3742FD2E94F5}" srcOrd="0" destOrd="0" presId="urn:microsoft.com/office/officeart/2005/8/layout/cycle3"/>
    <dgm:cxn modelId="{C25DA46A-EED8-4EEB-815C-DB24D058572D}" type="presOf" srcId="{E162D9E6-1F91-4C21-8DA7-60B264E39628}" destId="{5E0497A8-2471-4C47-98A8-71EE118375CE}" srcOrd="0" destOrd="0" presId="urn:microsoft.com/office/officeart/2005/8/layout/cycle3"/>
    <dgm:cxn modelId="{B53A1858-FF4F-4AD6-B38E-447FAE1378A7}" type="presOf" srcId="{170F888C-F0C8-4B78-B3C0-2A6F99DFF73E}" destId="{200E3524-B497-4C59-BA77-8D1CEB3706AE}" srcOrd="0" destOrd="0" presId="urn:microsoft.com/office/officeart/2005/8/layout/cycle3"/>
    <dgm:cxn modelId="{A82D49A1-208D-48AC-83E3-007E57C11A49}" type="presOf" srcId="{19721949-1493-43AB-B020-2E0AD744E132}" destId="{E3CA3904-5D80-4459-B756-8DB699BC1810}" srcOrd="0" destOrd="0" presId="urn:microsoft.com/office/officeart/2005/8/layout/cycle3"/>
    <dgm:cxn modelId="{1A2208AD-025A-40CD-AB20-5F40C825D4B4}" type="presOf" srcId="{22A24A48-DB99-4F57-98E5-ADB22F3CA5A7}" destId="{DA4413B3-6A16-4625-B1CF-EC0B09FF7BF5}" srcOrd="0" destOrd="0" presId="urn:microsoft.com/office/officeart/2005/8/layout/cycle3"/>
    <dgm:cxn modelId="{F35B99D0-98E6-49FA-8A13-3E179F7D8359}" srcId="{E162D9E6-1F91-4C21-8DA7-60B264E39628}" destId="{22A24A48-DB99-4F57-98E5-ADB22F3CA5A7}" srcOrd="2" destOrd="0" parTransId="{679FA112-5CC0-4604-9DF6-F3D8491BD251}" sibTransId="{69FD3051-2E70-434B-A14D-CD20AEE42CAA}"/>
    <dgm:cxn modelId="{4F3DCDFD-7A6B-4372-AF7D-FD295D43EFD9}" srcId="{E162D9E6-1F91-4C21-8DA7-60B264E39628}" destId="{170F888C-F0C8-4B78-B3C0-2A6F99DFF73E}" srcOrd="1" destOrd="0" parTransId="{FC5904B8-F773-45A6-8A82-CED1BB2C725A}" sibTransId="{00D7A67E-CF23-4944-A825-097F3408B456}"/>
    <dgm:cxn modelId="{ECA6ADDB-F2CB-45CF-8A18-02A3B6A9F852}" type="presParOf" srcId="{5E0497A8-2471-4C47-98A8-71EE118375CE}" destId="{50FC71AB-8DF4-4078-A85C-38979AD94345}" srcOrd="0" destOrd="0" presId="urn:microsoft.com/office/officeart/2005/8/layout/cycle3"/>
    <dgm:cxn modelId="{D3043AA1-2998-43B7-90B6-922CA478A143}" type="presParOf" srcId="{50FC71AB-8DF4-4078-A85C-38979AD94345}" destId="{E3CA3904-5D80-4459-B756-8DB699BC1810}" srcOrd="0" destOrd="0" presId="urn:microsoft.com/office/officeart/2005/8/layout/cycle3"/>
    <dgm:cxn modelId="{EB576CC3-1331-47FF-8263-AD2F326F3BA3}" type="presParOf" srcId="{50FC71AB-8DF4-4078-A85C-38979AD94345}" destId="{D3040D75-5AAC-44E7-860A-3742FD2E94F5}" srcOrd="1" destOrd="0" presId="urn:microsoft.com/office/officeart/2005/8/layout/cycle3"/>
    <dgm:cxn modelId="{56191752-5821-47FD-AD76-D16B9C7CA025}" type="presParOf" srcId="{50FC71AB-8DF4-4078-A85C-38979AD94345}" destId="{200E3524-B497-4C59-BA77-8D1CEB3706AE}" srcOrd="2" destOrd="0" presId="urn:microsoft.com/office/officeart/2005/8/layout/cycle3"/>
    <dgm:cxn modelId="{132F3565-F525-47A4-B172-4192AEB8019F}" type="presParOf" srcId="{50FC71AB-8DF4-4078-A85C-38979AD94345}" destId="{DA4413B3-6A16-4625-B1CF-EC0B09FF7BF5}" srcOrd="3" destOrd="0" presId="urn:microsoft.com/office/officeart/2005/8/layout/cycle3"/>
    <dgm:cxn modelId="{77997AE3-A229-43BA-B1F6-F4328F5F253F}" type="presParOf" srcId="{50FC71AB-8DF4-4078-A85C-38979AD94345}" destId="{EE55F8F5-F6BD-4272-BB26-E016B6D9A040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CEDB0-AC74-4235-8CE2-C31487853D2A}">
      <dsp:nvSpPr>
        <dsp:cNvPr id="0" name=""/>
        <dsp:cNvSpPr/>
      </dsp:nvSpPr>
      <dsp:spPr>
        <a:xfrm>
          <a:off x="2867717" y="696544"/>
          <a:ext cx="535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914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512" y="739431"/>
        <a:ext cx="28325" cy="5665"/>
      </dsp:txXfrm>
    </dsp:sp>
    <dsp:sp modelId="{C42152B9-A346-4644-8A41-4EB4605C08C5}">
      <dsp:nvSpPr>
        <dsp:cNvPr id="0" name=""/>
        <dsp:cNvSpPr/>
      </dsp:nvSpPr>
      <dsp:spPr>
        <a:xfrm>
          <a:off x="406412" y="3332"/>
          <a:ext cx="2463105" cy="1477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Concept</a:t>
          </a:r>
          <a:endParaRPr lang="en-US" sz="3200" kern="1200"/>
        </a:p>
      </dsp:txBody>
      <dsp:txXfrm>
        <a:off x="406412" y="3332"/>
        <a:ext cx="2463105" cy="1477863"/>
      </dsp:txXfrm>
    </dsp:sp>
    <dsp:sp modelId="{76E6BD56-8161-4576-888E-AC5F1D8C72BB}">
      <dsp:nvSpPr>
        <dsp:cNvPr id="0" name=""/>
        <dsp:cNvSpPr/>
      </dsp:nvSpPr>
      <dsp:spPr>
        <a:xfrm>
          <a:off x="1637965" y="1479396"/>
          <a:ext cx="3029619" cy="535914"/>
        </a:xfrm>
        <a:custGeom>
          <a:avLst/>
          <a:gdLst/>
          <a:ahLst/>
          <a:cxnLst/>
          <a:rect l="0" t="0" r="0" b="0"/>
          <a:pathLst>
            <a:path>
              <a:moveTo>
                <a:pt x="3029619" y="0"/>
              </a:moveTo>
              <a:lnTo>
                <a:pt x="3029619" y="285057"/>
              </a:lnTo>
              <a:lnTo>
                <a:pt x="0" y="285057"/>
              </a:lnTo>
              <a:lnTo>
                <a:pt x="0" y="535914"/>
              </a:lnTo>
            </a:path>
          </a:pathLst>
        </a:custGeom>
        <a:noFill/>
        <a:ln w="6350" cap="flat" cmpd="sng" algn="in">
          <a:solidFill>
            <a:schemeClr val="accent2">
              <a:hueOff val="1559665"/>
              <a:satOff val="8876"/>
              <a:lumOff val="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5721" y="1744520"/>
        <a:ext cx="154106" cy="5665"/>
      </dsp:txXfrm>
    </dsp:sp>
    <dsp:sp modelId="{42D12D9E-BE74-44C0-8AF4-27AF3EB2471A}">
      <dsp:nvSpPr>
        <dsp:cNvPr id="0" name=""/>
        <dsp:cNvSpPr/>
      </dsp:nvSpPr>
      <dsp:spPr>
        <a:xfrm>
          <a:off x="3436032" y="3332"/>
          <a:ext cx="2463105" cy="1477863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History</a:t>
          </a:r>
          <a:endParaRPr lang="en-US" sz="3200" kern="1200"/>
        </a:p>
      </dsp:txBody>
      <dsp:txXfrm>
        <a:off x="3436032" y="3332"/>
        <a:ext cx="2463105" cy="1477863"/>
      </dsp:txXfrm>
    </dsp:sp>
    <dsp:sp modelId="{102997C0-B9F4-4138-8E01-28291B9D0937}">
      <dsp:nvSpPr>
        <dsp:cNvPr id="0" name=""/>
        <dsp:cNvSpPr/>
      </dsp:nvSpPr>
      <dsp:spPr>
        <a:xfrm>
          <a:off x="2867717" y="2740922"/>
          <a:ext cx="535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914" y="45720"/>
              </a:lnTo>
            </a:path>
          </a:pathLst>
        </a:custGeom>
        <a:noFill/>
        <a:ln w="6350" cap="flat" cmpd="sng" algn="in">
          <a:solidFill>
            <a:schemeClr val="accent2">
              <a:hueOff val="3119331"/>
              <a:satOff val="17752"/>
              <a:lumOff val="5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512" y="2783809"/>
        <a:ext cx="28325" cy="5665"/>
      </dsp:txXfrm>
    </dsp:sp>
    <dsp:sp modelId="{944D8997-6599-4096-9673-0EAD28D5837B}">
      <dsp:nvSpPr>
        <dsp:cNvPr id="0" name=""/>
        <dsp:cNvSpPr/>
      </dsp:nvSpPr>
      <dsp:spPr>
        <a:xfrm>
          <a:off x="406412" y="2047710"/>
          <a:ext cx="2463105" cy="1477863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Different models</a:t>
          </a:r>
          <a:endParaRPr lang="en-US" sz="3200" kern="1200"/>
        </a:p>
      </dsp:txBody>
      <dsp:txXfrm>
        <a:off x="406412" y="2047710"/>
        <a:ext cx="2463105" cy="1477863"/>
      </dsp:txXfrm>
    </dsp:sp>
    <dsp:sp modelId="{9C62A9C8-E8DE-432F-8517-1966922207A4}">
      <dsp:nvSpPr>
        <dsp:cNvPr id="0" name=""/>
        <dsp:cNvSpPr/>
      </dsp:nvSpPr>
      <dsp:spPr>
        <a:xfrm>
          <a:off x="1637965" y="3523773"/>
          <a:ext cx="3029619" cy="535914"/>
        </a:xfrm>
        <a:custGeom>
          <a:avLst/>
          <a:gdLst/>
          <a:ahLst/>
          <a:cxnLst/>
          <a:rect l="0" t="0" r="0" b="0"/>
          <a:pathLst>
            <a:path>
              <a:moveTo>
                <a:pt x="3029619" y="0"/>
              </a:moveTo>
              <a:lnTo>
                <a:pt x="3029619" y="285057"/>
              </a:lnTo>
              <a:lnTo>
                <a:pt x="0" y="285057"/>
              </a:lnTo>
              <a:lnTo>
                <a:pt x="0" y="535914"/>
              </a:lnTo>
            </a:path>
          </a:pathLst>
        </a:custGeom>
        <a:noFill/>
        <a:ln w="6350" cap="flat" cmpd="sng" algn="in">
          <a:solidFill>
            <a:schemeClr val="accent2">
              <a:hueOff val="4678996"/>
              <a:satOff val="26628"/>
              <a:lumOff val="8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5721" y="3788898"/>
        <a:ext cx="154106" cy="5665"/>
      </dsp:txXfrm>
    </dsp:sp>
    <dsp:sp modelId="{C3005F10-D73A-411A-BFCC-833997425C0A}">
      <dsp:nvSpPr>
        <dsp:cNvPr id="0" name=""/>
        <dsp:cNvSpPr/>
      </dsp:nvSpPr>
      <dsp:spPr>
        <a:xfrm>
          <a:off x="3436032" y="2047710"/>
          <a:ext cx="2463105" cy="1477863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Development</a:t>
          </a:r>
          <a:endParaRPr lang="en-US" sz="3200" kern="1200"/>
        </a:p>
      </dsp:txBody>
      <dsp:txXfrm>
        <a:off x="3436032" y="2047710"/>
        <a:ext cx="2463105" cy="1477863"/>
      </dsp:txXfrm>
    </dsp:sp>
    <dsp:sp modelId="{911DA645-451B-4459-A7DD-2671CBF915A2}">
      <dsp:nvSpPr>
        <dsp:cNvPr id="0" name=""/>
        <dsp:cNvSpPr/>
      </dsp:nvSpPr>
      <dsp:spPr>
        <a:xfrm>
          <a:off x="2867717" y="4785299"/>
          <a:ext cx="535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914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1512" y="4828186"/>
        <a:ext cx="28325" cy="5665"/>
      </dsp:txXfrm>
    </dsp:sp>
    <dsp:sp modelId="{8F11ADEF-CFE8-4D2A-AA08-6CCFA960FDD6}">
      <dsp:nvSpPr>
        <dsp:cNvPr id="0" name=""/>
        <dsp:cNvSpPr/>
      </dsp:nvSpPr>
      <dsp:spPr>
        <a:xfrm>
          <a:off x="406412" y="4092087"/>
          <a:ext cx="2463105" cy="1477863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Testing</a:t>
          </a:r>
          <a:endParaRPr lang="en-US" sz="3200" kern="1200"/>
        </a:p>
      </dsp:txBody>
      <dsp:txXfrm>
        <a:off x="406412" y="4092087"/>
        <a:ext cx="2463105" cy="1477863"/>
      </dsp:txXfrm>
    </dsp:sp>
    <dsp:sp modelId="{D22A224E-9F86-4F32-9D04-74249AE81066}">
      <dsp:nvSpPr>
        <dsp:cNvPr id="0" name=""/>
        <dsp:cNvSpPr/>
      </dsp:nvSpPr>
      <dsp:spPr>
        <a:xfrm>
          <a:off x="3436032" y="4092087"/>
          <a:ext cx="2463105" cy="1477863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94" tIns="126690" rIns="120694" bIns="12669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DevOps</a:t>
          </a:r>
          <a:endParaRPr lang="en-US" sz="3200" kern="1200"/>
        </a:p>
      </dsp:txBody>
      <dsp:txXfrm>
        <a:off x="3436032" y="4092087"/>
        <a:ext cx="2463105" cy="147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C62E7-0204-41B0-AAF1-2387D290DC60}">
      <dsp:nvSpPr>
        <dsp:cNvPr id="0" name=""/>
        <dsp:cNvSpPr/>
      </dsp:nvSpPr>
      <dsp:spPr>
        <a:xfrm>
          <a:off x="763" y="768911"/>
          <a:ext cx="2977725" cy="1786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Infrastructure failure</a:t>
          </a:r>
          <a:endParaRPr lang="en-US" sz="3800" kern="1200"/>
        </a:p>
      </dsp:txBody>
      <dsp:txXfrm>
        <a:off x="763" y="768911"/>
        <a:ext cx="2977725" cy="1786635"/>
      </dsp:txXfrm>
    </dsp:sp>
    <dsp:sp modelId="{ED9B408E-033F-4D03-9FA4-D5943A629D86}">
      <dsp:nvSpPr>
        <dsp:cNvPr id="0" name=""/>
        <dsp:cNvSpPr/>
      </dsp:nvSpPr>
      <dsp:spPr>
        <a:xfrm>
          <a:off x="3276261" y="768911"/>
          <a:ext cx="2977725" cy="1786635"/>
        </a:xfrm>
        <a:prstGeom prst="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Network failure</a:t>
          </a:r>
          <a:endParaRPr lang="en-US" sz="3800" kern="1200"/>
        </a:p>
      </dsp:txBody>
      <dsp:txXfrm>
        <a:off x="3276261" y="768911"/>
        <a:ext cx="2977725" cy="1786635"/>
      </dsp:txXfrm>
    </dsp:sp>
    <dsp:sp modelId="{DDC88BE8-BA8C-4291-B04B-7A074979714E}">
      <dsp:nvSpPr>
        <dsp:cNvPr id="0" name=""/>
        <dsp:cNvSpPr/>
      </dsp:nvSpPr>
      <dsp:spPr>
        <a:xfrm>
          <a:off x="763" y="2853318"/>
          <a:ext cx="2977725" cy="1786635"/>
        </a:xfrm>
        <a:prstGeom prst="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Application failure</a:t>
          </a:r>
          <a:endParaRPr lang="en-US" sz="3800" kern="1200"/>
        </a:p>
      </dsp:txBody>
      <dsp:txXfrm>
        <a:off x="763" y="2853318"/>
        <a:ext cx="2977725" cy="1786635"/>
      </dsp:txXfrm>
    </dsp:sp>
    <dsp:sp modelId="{DFCB3FC3-9C58-46A8-9AEA-61C93557BCD4}">
      <dsp:nvSpPr>
        <dsp:cNvPr id="0" name=""/>
        <dsp:cNvSpPr/>
      </dsp:nvSpPr>
      <dsp:spPr>
        <a:xfrm>
          <a:off x="3276261" y="2853318"/>
          <a:ext cx="2977725" cy="1786635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/>
            <a:t>Human error</a:t>
          </a:r>
          <a:endParaRPr lang="en-US" sz="3800" kern="1200"/>
        </a:p>
      </dsp:txBody>
      <dsp:txXfrm>
        <a:off x="3276261" y="2853318"/>
        <a:ext cx="2977725" cy="1786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40D75-5AAC-44E7-860A-3742FD2E94F5}">
      <dsp:nvSpPr>
        <dsp:cNvPr id="0" name=""/>
        <dsp:cNvSpPr/>
      </dsp:nvSpPr>
      <dsp:spPr>
        <a:xfrm>
          <a:off x="831953" y="283434"/>
          <a:ext cx="4641642" cy="4641642"/>
        </a:xfrm>
        <a:prstGeom prst="circularArrow">
          <a:avLst>
            <a:gd name="adj1" fmla="val 4668"/>
            <a:gd name="adj2" fmla="val 272909"/>
            <a:gd name="adj3" fmla="val 12982409"/>
            <a:gd name="adj4" fmla="val 17928728"/>
            <a:gd name="adj5" fmla="val 484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A3904-5D80-4459-B756-8DB699BC1810}">
      <dsp:nvSpPr>
        <dsp:cNvPr id="0" name=""/>
        <dsp:cNvSpPr/>
      </dsp:nvSpPr>
      <dsp:spPr>
        <a:xfrm>
          <a:off x="1667214" y="377203"/>
          <a:ext cx="2971120" cy="1485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Software issues(bugs, exceptions, attacks)</a:t>
          </a:r>
          <a:endParaRPr lang="en-US" sz="2000" kern="1200"/>
        </a:p>
      </dsp:txBody>
      <dsp:txXfrm>
        <a:off x="1739733" y="449722"/>
        <a:ext cx="2826082" cy="1340522"/>
      </dsp:txXfrm>
    </dsp:sp>
    <dsp:sp modelId="{200E3524-B497-4C59-BA77-8D1CEB3706AE}">
      <dsp:nvSpPr>
        <dsp:cNvPr id="0" name=""/>
        <dsp:cNvSpPr/>
      </dsp:nvSpPr>
      <dsp:spPr>
        <a:xfrm>
          <a:off x="3333872" y="2043861"/>
          <a:ext cx="2971120" cy="148556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Infrastructure outages(network partitioning, VMs updates, packet loss/delay)</a:t>
          </a:r>
          <a:endParaRPr lang="en-US" sz="2000" kern="1200"/>
        </a:p>
      </dsp:txBody>
      <dsp:txXfrm>
        <a:off x="3406391" y="2116380"/>
        <a:ext cx="2826082" cy="1340522"/>
      </dsp:txXfrm>
    </dsp:sp>
    <dsp:sp modelId="{DA4413B3-6A16-4625-B1CF-EC0B09FF7BF5}">
      <dsp:nvSpPr>
        <dsp:cNvPr id="0" name=""/>
        <dsp:cNvSpPr/>
      </dsp:nvSpPr>
      <dsp:spPr>
        <a:xfrm>
          <a:off x="1667214" y="3710519"/>
          <a:ext cx="2971120" cy="148556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Hardware breakdowns(disk failures)</a:t>
          </a:r>
          <a:endParaRPr lang="en-US" sz="2000" kern="1200"/>
        </a:p>
      </dsp:txBody>
      <dsp:txXfrm>
        <a:off x="1739733" y="3783038"/>
        <a:ext cx="2826082" cy="1340522"/>
      </dsp:txXfrm>
    </dsp:sp>
    <dsp:sp modelId="{EE55F8F5-F6BD-4272-BB26-E016B6D9A040}">
      <dsp:nvSpPr>
        <dsp:cNvPr id="0" name=""/>
        <dsp:cNvSpPr/>
      </dsp:nvSpPr>
      <dsp:spPr>
        <a:xfrm>
          <a:off x="556" y="2043861"/>
          <a:ext cx="2971120" cy="148556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CPU/RAM limits</a:t>
          </a:r>
          <a:endParaRPr lang="en-US" sz="2000" kern="1200"/>
        </a:p>
      </dsp:txBody>
      <dsp:txXfrm>
        <a:off x="73075" y="2116380"/>
        <a:ext cx="2826082" cy="134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2016-09-01</a:t>
            </a:r>
            <a:endParaRPr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2016-09-01</a:t>
            </a:r>
            <a:endParaRPr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Kliknij, aby edytować style wzorca tekstu</a:t>
            </a:r>
          </a:p>
          <a:p>
            <a:pPr lvl="1" rtl="0"/>
            <a:r>
              <a:t>Drugi poziom</a:t>
            </a:r>
          </a:p>
          <a:p>
            <a:pPr lvl="2" rtl="0"/>
            <a:r>
              <a:t>Trzeci poziom</a:t>
            </a:r>
          </a:p>
          <a:p>
            <a:pPr lvl="3" rtl="0"/>
            <a:r>
              <a:t>Czwarty poziom</a:t>
            </a:r>
          </a:p>
          <a:p>
            <a:pPr lvl="4" rtl="0"/>
            <a:r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/>
              <a:t>2016-09-01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8FDBFFB2-86D9-4B8F-A59A-553A60B94BBE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111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83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05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1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/>
              <a:t>2016-09-01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944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2655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9369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9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0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pPr rtl="0"/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3611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pPr rtl="0"/>
            <a:r>
              <a:rPr lang="en-US"/>
              <a:t>2016-09-01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rtl="0"/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rtl="0"/>
            <a:fld id="{8FDBFFB2-86D9-4B8F-A59A-553A60B94B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74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US"/>
              <a:t>2016-09-01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81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rinciplesofchaos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 rtlCol="0">
            <a:normAutofit/>
          </a:bodyPr>
          <a:lstStyle/>
          <a:p>
            <a:pPr algn="l" rtl="0"/>
            <a:r>
              <a:rPr lang="pl-PL">
                <a:solidFill>
                  <a:srgbClr val="2A1A00"/>
                </a:solidFill>
              </a:rPr>
              <a:t>Into the chaos</a:t>
            </a:r>
            <a:endParaRPr lang="pl">
              <a:solidFill>
                <a:srgbClr val="2A1A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pl-PL">
                <a:solidFill>
                  <a:srgbClr val="F3F3F2"/>
                </a:solidFill>
              </a:rPr>
              <a:t>Introduction to The chaos engineering</a:t>
            </a:r>
            <a:endParaRPr lang="pl">
              <a:solidFill>
                <a:srgbClr val="F3F3F2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Znalezione obrazy dla zapytania chaos symbol">
            <a:extLst>
              <a:ext uri="{FF2B5EF4-FFF2-40B4-BE49-F238E27FC236}">
                <a16:creationId xmlns:a16="http://schemas.microsoft.com/office/drawing/2014/main" id="{86048B9B-CBD4-47CD-BA40-D21AB3129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44" y="1433476"/>
            <a:ext cx="3995592" cy="39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A2B70F-B597-48F0-A2ED-54877815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pl-PL" sz="4000"/>
              <a:t>What can go wrong?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3EDD1C1-56C6-4738-8AF3-0B69BBDA6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676698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3111551-05A0-42B6-A7D4-D272E6E8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spc="800"/>
              <a:t>How one can be secured against a random error?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204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88B2CF1-069E-42D3-801C-41FAEB73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br>
              <a:rPr lang="pl-PL" dirty="0"/>
            </a:br>
            <a:r>
              <a:rPr lang="pl-PL" dirty="0"/>
              <a:t>Of </a:t>
            </a:r>
            <a:br>
              <a:rPr lang="pl-PL" dirty="0"/>
            </a:br>
            <a:r>
              <a:rPr lang="pl-PL" dirty="0"/>
              <a:t>Chaos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B4C21C-1FDA-477C-93AC-1B779225D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…and </a:t>
            </a:r>
            <a:r>
              <a:rPr lang="pl-PL" dirty="0" err="1"/>
              <a:t>only</a:t>
            </a:r>
            <a:r>
              <a:rPr lang="pl-PL" dirty="0"/>
              <a:t> chaos </a:t>
            </a:r>
            <a:r>
              <a:rPr lang="pl-PL" dirty="0" err="1"/>
              <a:t>shall</a:t>
            </a:r>
            <a:r>
              <a:rPr lang="pl-PL" dirty="0"/>
              <a:t> </a:t>
            </a:r>
            <a:r>
              <a:rPr lang="pl-PL" dirty="0" err="1"/>
              <a:t>remain</a:t>
            </a:r>
            <a:r>
              <a:rPr lang="pl-P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61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9A533E6-754B-43D0-BDE1-A9719630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pl-PL" sz="3600" dirty="0" err="1"/>
              <a:t>Let’s</a:t>
            </a:r>
            <a:r>
              <a:rPr lang="pl-PL" sz="3600" dirty="0"/>
              <a:t> go </a:t>
            </a:r>
            <a:r>
              <a:rPr lang="pl-PL" sz="3600" dirty="0" err="1"/>
              <a:t>back</a:t>
            </a:r>
            <a:r>
              <a:rPr lang="pl-PL" sz="3600" dirty="0"/>
              <a:t> in </a:t>
            </a:r>
            <a:r>
              <a:rPr lang="pl-PL" sz="3600" dirty="0" err="1"/>
              <a:t>time</a:t>
            </a:r>
            <a:endParaRPr lang="pl-PL" sz="3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4EC67BE-9EC7-420B-84CD-2F7D34B0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447474"/>
            <a:ext cx="6262938" cy="3963052"/>
          </a:xfrm>
        </p:spPr>
        <p:txBody>
          <a:bodyPr anchor="ctr">
            <a:normAutofit/>
          </a:bodyPr>
          <a:lstStyle/>
          <a:p>
            <a:r>
              <a:rPr lang="pl-PL" dirty="0" err="1"/>
              <a:t>It’s</a:t>
            </a:r>
            <a:r>
              <a:rPr lang="pl-PL" dirty="0"/>
              <a:t> 2011, Greg </a:t>
            </a:r>
            <a:r>
              <a:rPr lang="pl-PL" dirty="0" err="1"/>
              <a:t>Orzell</a:t>
            </a:r>
            <a:r>
              <a:rPr lang="pl-PL" dirty="0"/>
              <a:t>(</a:t>
            </a:r>
            <a:r>
              <a:rPr lang="pl-PL" dirty="0" err="1"/>
              <a:t>systems</a:t>
            </a:r>
            <a:r>
              <a:rPr lang="pl-PL" dirty="0"/>
              <a:t> and </a:t>
            </a:r>
            <a:r>
              <a:rPr lang="pl-PL" dirty="0" err="1"/>
              <a:t>cloud</a:t>
            </a:r>
            <a:r>
              <a:rPr lang="pl-PL" dirty="0"/>
              <a:t> </a:t>
            </a:r>
            <a:r>
              <a:rPr lang="pl-PL" dirty="0" err="1"/>
              <a:t>architect</a:t>
            </a:r>
            <a:r>
              <a:rPr lang="pl-PL" dirty="0"/>
              <a:t> @ </a:t>
            </a:r>
            <a:r>
              <a:rPr lang="pl-PL" dirty="0" err="1"/>
              <a:t>Netflix</a:t>
            </a:r>
            <a:r>
              <a:rPr lang="pl-PL" dirty="0"/>
              <a:t>), was </a:t>
            </a:r>
            <a:r>
              <a:rPr lang="pl-PL" dirty="0" err="1"/>
              <a:t>supporting</a:t>
            </a:r>
            <a:r>
              <a:rPr lang="pl-PL" dirty="0"/>
              <a:t> the </a:t>
            </a:r>
            <a:r>
              <a:rPr lang="pl-PL" dirty="0" err="1"/>
              <a:t>migration</a:t>
            </a:r>
            <a:r>
              <a:rPr lang="pl-PL" dirty="0"/>
              <a:t> of the </a:t>
            </a:r>
            <a:r>
              <a:rPr lang="pl-PL" dirty="0" err="1"/>
              <a:t>company’s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 to the </a:t>
            </a:r>
            <a:r>
              <a:rPr lang="pl-PL" dirty="0" err="1"/>
              <a:t>cloud</a:t>
            </a:r>
            <a:endParaRPr lang="pl-PL" dirty="0"/>
          </a:p>
          <a:p>
            <a:r>
              <a:rPr lang="pl-PL" dirty="0"/>
              <a:t>He </a:t>
            </a:r>
            <a:r>
              <a:rPr lang="pl-PL" dirty="0" err="1"/>
              <a:t>tried</a:t>
            </a:r>
            <a:r>
              <a:rPr lang="pl-PL" dirty="0"/>
              <a:t> to </a:t>
            </a:r>
            <a:r>
              <a:rPr lang="pl-PL" dirty="0" err="1"/>
              <a:t>address</a:t>
            </a:r>
            <a:r>
              <a:rPr lang="pl-PL" dirty="0"/>
              <a:t> the </a:t>
            </a:r>
            <a:r>
              <a:rPr lang="pl-PL" dirty="0" err="1"/>
              <a:t>lack</a:t>
            </a:r>
            <a:r>
              <a:rPr lang="pl-PL" dirty="0"/>
              <a:t> of the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resiliency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  <a:p>
            <a:r>
              <a:rPr lang="pl-PL" dirty="0"/>
              <a:t>He </a:t>
            </a:r>
            <a:r>
              <a:rPr lang="pl-PL" dirty="0" err="1"/>
              <a:t>proposed</a:t>
            </a:r>
            <a:r>
              <a:rPr lang="pl-PL" dirty="0"/>
              <a:t> a </a:t>
            </a:r>
            <a:r>
              <a:rPr lang="pl-PL" dirty="0" err="1"/>
              <a:t>tool</a:t>
            </a:r>
            <a:r>
              <a:rPr lang="pl-PL" dirty="0"/>
              <a:t>,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b="1" u="sng" dirty="0" err="1"/>
              <a:t>create</a:t>
            </a:r>
            <a:r>
              <a:rPr lang="pl-PL" b="1" u="sng" dirty="0"/>
              <a:t> </a:t>
            </a:r>
            <a:r>
              <a:rPr lang="pl-PL" b="1" u="sng" dirty="0" err="1"/>
              <a:t>breakdowns</a:t>
            </a:r>
            <a:r>
              <a:rPr lang="pl-PL" b="1" u="sng" dirty="0"/>
              <a:t> in the </a:t>
            </a:r>
            <a:r>
              <a:rPr lang="pl-PL" b="1" u="sng" dirty="0" err="1"/>
              <a:t>production</a:t>
            </a:r>
            <a:r>
              <a:rPr lang="pl-PL" b="1" u="sng" dirty="0"/>
              <a:t> environment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851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Znalezione obrazy dla zapytania heresy">
            <a:extLst>
              <a:ext uri="{FF2B5EF4-FFF2-40B4-BE49-F238E27FC236}">
                <a16:creationId xmlns:a16="http://schemas.microsoft.com/office/drawing/2014/main" id="{F10765F7-B2ED-4C57-8105-EF04387F0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5"/>
          <a:stretch/>
        </p:blipFill>
        <p:spPr bwMode="auto">
          <a:xfrm>
            <a:off x="590203" y="10"/>
            <a:ext cx="113551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4221C5A0-F29A-44D5-BE5B-DBD8AF0DD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38" name="Rectangle 76">
            <a:extLst>
              <a:ext uri="{FF2B5EF4-FFF2-40B4-BE49-F238E27FC236}">
                <a16:creationId xmlns:a16="http://schemas.microsoft.com/office/drawing/2014/main" id="{841A7E89-7EDD-40F4-BA61-22543A146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E8E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627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Znalezione obrazy dla zapytania chaos monkey">
            <a:extLst>
              <a:ext uri="{FF2B5EF4-FFF2-40B4-BE49-F238E27FC236}">
                <a16:creationId xmlns:a16="http://schemas.microsoft.com/office/drawing/2014/main" id="{6AD83A14-16B6-439B-8B8F-4AD7E2AB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916" y="643466"/>
            <a:ext cx="7382168" cy="49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308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56EF669-CD24-45FA-A916-4CF3A83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Typical architecture</a:t>
            </a:r>
          </a:p>
        </p:txBody>
      </p:sp>
      <p:pic>
        <p:nvPicPr>
          <p:cNvPr id="3" name="Obraz 2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04AD0C1F-2160-480B-AF64-2B740570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56" y="643467"/>
            <a:ext cx="6570488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2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56EF669-CD24-45FA-A916-4CF3A83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2400" spc="800" dirty="0">
                <a:solidFill>
                  <a:srgbClr val="2A1A00"/>
                </a:solidFill>
              </a:rPr>
              <a:t>File </a:t>
            </a:r>
            <a:r>
              <a:rPr lang="pl-PL" sz="2400" spc="800" dirty="0" err="1">
                <a:solidFill>
                  <a:srgbClr val="2A1A00"/>
                </a:solidFill>
              </a:rPr>
              <a:t>server</a:t>
            </a:r>
            <a:r>
              <a:rPr lang="pl-PL" sz="2400" spc="800" dirty="0">
                <a:solidFill>
                  <a:srgbClr val="2A1A00"/>
                </a:solidFill>
              </a:rPr>
              <a:t> </a:t>
            </a:r>
            <a:r>
              <a:rPr lang="pl-PL" sz="2400" spc="800" dirty="0" err="1">
                <a:solidFill>
                  <a:srgbClr val="2A1A00"/>
                </a:solidFill>
              </a:rPr>
              <a:t>goes</a:t>
            </a:r>
            <a:r>
              <a:rPr lang="pl-PL" sz="2400" spc="800" dirty="0">
                <a:solidFill>
                  <a:srgbClr val="2A1A00"/>
                </a:solidFill>
              </a:rPr>
              <a:t> down…</a:t>
            </a:r>
            <a:endParaRPr lang="en-US" sz="2400" spc="800" dirty="0">
              <a:solidFill>
                <a:srgbClr val="2A1A00"/>
              </a:solidFill>
            </a:endParaRPr>
          </a:p>
        </p:txBody>
      </p:sp>
      <p:pic>
        <p:nvPicPr>
          <p:cNvPr id="5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193C10F4-BDF9-4C46-8FAE-7E0CE661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56" y="643467"/>
            <a:ext cx="6570488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56EF669-CD24-45FA-A916-4CF3A837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2400" spc="800" dirty="0">
                <a:solidFill>
                  <a:srgbClr val="2A1A00"/>
                </a:solidFill>
              </a:rPr>
              <a:t>System </a:t>
            </a:r>
            <a:r>
              <a:rPr lang="pl-PL" sz="2400" spc="800" dirty="0" err="1">
                <a:solidFill>
                  <a:srgbClr val="2A1A00"/>
                </a:solidFill>
              </a:rPr>
              <a:t>starts</a:t>
            </a:r>
            <a:r>
              <a:rPr lang="pl-PL" sz="2400" spc="800" dirty="0">
                <a:solidFill>
                  <a:srgbClr val="2A1A00"/>
                </a:solidFill>
              </a:rPr>
              <a:t> to </a:t>
            </a:r>
            <a:r>
              <a:rPr lang="pl-PL" sz="2400" spc="800" dirty="0" err="1">
                <a:solidFill>
                  <a:srgbClr val="2A1A00"/>
                </a:solidFill>
              </a:rPr>
              <a:t>collapse</a:t>
            </a:r>
            <a:r>
              <a:rPr lang="pl-PL" sz="2400" spc="800" dirty="0">
                <a:solidFill>
                  <a:srgbClr val="2A1A00"/>
                </a:solidFill>
              </a:rPr>
              <a:t>…</a:t>
            </a:r>
            <a:endParaRPr lang="en-US" sz="2400" spc="800" dirty="0">
              <a:solidFill>
                <a:srgbClr val="2A1A00"/>
              </a:solidFill>
            </a:endParaRPr>
          </a:p>
        </p:txBody>
      </p:sp>
      <p:pic>
        <p:nvPicPr>
          <p:cNvPr id="7" name="Obraz 6" descr="Obraz zawierający zrzut ekranu&#10;&#10;Opis wygenerowany przy wysokim poziomie pewności">
            <a:extLst>
              <a:ext uri="{FF2B5EF4-FFF2-40B4-BE49-F238E27FC236}">
                <a16:creationId xmlns:a16="http://schemas.microsoft.com/office/drawing/2014/main" id="{040D1CD0-FD0C-4677-A7BB-D590C47B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56" y="643467"/>
            <a:ext cx="6570488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238BEC7-0EE8-4686-8A49-C74B7910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Models</a:t>
            </a:r>
            <a:br>
              <a:rPr lang="pl-PL" dirty="0"/>
            </a:br>
            <a:r>
              <a:rPr lang="pl-PL" dirty="0"/>
              <a:t>Of </a:t>
            </a:r>
            <a:br>
              <a:rPr lang="pl-PL" dirty="0"/>
            </a:br>
            <a:r>
              <a:rPr lang="pl-PL" dirty="0"/>
              <a:t>chaos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B56DED-FF53-46E5-A798-CB6977BB2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</a:t>
            </a:r>
            <a:r>
              <a:rPr lang="pl-PL" dirty="0" err="1"/>
              <a:t>Thy</a:t>
            </a:r>
            <a:r>
              <a:rPr lang="pl-PL" dirty="0"/>
              <a:t> art </a:t>
            </a:r>
            <a:r>
              <a:rPr lang="pl-PL" dirty="0" err="1"/>
              <a:t>is</a:t>
            </a:r>
            <a:r>
              <a:rPr lang="pl-PL" dirty="0"/>
              <a:t> chaos!</a:t>
            </a:r>
          </a:p>
        </p:txBody>
      </p:sp>
    </p:spTree>
    <p:extLst>
      <p:ext uri="{BB962C8B-B14F-4D97-AF65-F5344CB8AC3E}">
        <p14:creationId xmlns:p14="http://schemas.microsoft.com/office/powerpoint/2010/main" val="389593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7976B95-4CDA-4AA5-8367-B4F0D7AD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727" y="382385"/>
            <a:ext cx="6335338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 me</a:t>
            </a:r>
          </a:p>
        </p:txBody>
      </p:sp>
      <p:pic>
        <p:nvPicPr>
          <p:cNvPr id="6" name="Obraz 5" descr="Obraz zawierający mężczyzna, stojące, osoba, budynek&#10;&#10;Opis wygenerowany przy bardzo wysokim poziomie pewności">
            <a:extLst>
              <a:ext uri="{FF2B5EF4-FFF2-40B4-BE49-F238E27FC236}">
                <a16:creationId xmlns:a16="http://schemas.microsoft.com/office/drawing/2014/main" id="{39E07632-7ECA-4852-A42E-C12CD82A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 r="34055"/>
          <a:stretch/>
        </p:blipFill>
        <p:spPr>
          <a:xfrm>
            <a:off x="688434" y="-9525"/>
            <a:ext cx="4129822" cy="6867525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5402222E-F041-43A0-81BC-1B3F2EF7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736AB5-2356-476F-8577-295702B19F10}"/>
              </a:ext>
            </a:extLst>
          </p:cNvPr>
          <p:cNvSpPr txBox="1"/>
          <p:nvPr/>
        </p:nvSpPr>
        <p:spPr>
          <a:xfrm>
            <a:off x="5195727" y="2286001"/>
            <a:ext cx="6335338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developer @ Demant Technology Centre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Consultant, trainer, architect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 author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French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bul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dog owner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Azure MVP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Kamil_Mrzyglod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http://blog.codenova.pl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0D28A2-8EA4-4EF0-9056-3BDAA729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79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32C0903A-DE4E-442B-8882-980F124E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l-PL" b="1"/>
              <a:t>Instance</a:t>
            </a:r>
            <a:r>
              <a:rPr lang="pl-PL"/>
              <a:t>- Intentionally disables computers in the production network</a:t>
            </a:r>
          </a:p>
          <a:p>
            <a:r>
              <a:rPr lang="pl-PL" b="1"/>
              <a:t>Data centre </a:t>
            </a:r>
            <a:r>
              <a:rPr lang="pl-PL"/>
              <a:t>– Drops an </a:t>
            </a:r>
            <a:r>
              <a:rPr lang="pl-PL" b="1"/>
              <a:t>entire </a:t>
            </a:r>
            <a:r>
              <a:rPr lang="pl-PL" b="1" u="sng"/>
              <a:t>Availibility Zone</a:t>
            </a:r>
          </a:p>
          <a:p>
            <a:r>
              <a:rPr lang="pl-PL" b="1"/>
              <a:t>Latency </a:t>
            </a:r>
            <a:r>
              <a:rPr lang="pl-PL"/>
              <a:t>– simulates communication delays</a:t>
            </a:r>
          </a:p>
          <a:p>
            <a:r>
              <a:rPr lang="pl-PL" b="1"/>
              <a:t>Janitor </a:t>
            </a:r>
            <a:r>
              <a:rPr lang="pl-PL"/>
              <a:t>– identifies and disposed unused resources</a:t>
            </a:r>
          </a:p>
          <a:p>
            <a:r>
              <a:rPr lang="pl-PL" b="1"/>
              <a:t>Conformity </a:t>
            </a:r>
            <a:r>
              <a:rPr lang="pl-PL"/>
              <a:t>– tests an instance against a set of rules</a:t>
            </a:r>
          </a:p>
          <a:p>
            <a:r>
              <a:rPr lang="pl-PL" b="1"/>
              <a:t>Security</a:t>
            </a:r>
            <a:r>
              <a:rPr lang="pl-PL"/>
              <a:t> – searches and disables instances with vulnerabilities</a:t>
            </a:r>
          </a:p>
          <a:p>
            <a:r>
              <a:rPr lang="pl-PL" b="1"/>
              <a:t>Internationalization </a:t>
            </a:r>
            <a:r>
              <a:rPr lang="pl-PL"/>
              <a:t>– detects probles with localization and internationalization</a:t>
            </a:r>
          </a:p>
          <a:p>
            <a:r>
              <a:rPr lang="pl-PL" b="1"/>
              <a:t>Byte</a:t>
            </a:r>
            <a:r>
              <a:rPr lang="pl-PL"/>
              <a:t> – instrument application code on the fly to introduce faults</a:t>
            </a:r>
          </a:p>
          <a:p>
            <a:endParaRPr lang="pl-PL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531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60EFAB0-C0DE-47BD-A715-DC5A8451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Development</a:t>
            </a:r>
            <a:br>
              <a:rPr lang="pl-PL" dirty="0"/>
            </a:br>
            <a:r>
              <a:rPr lang="pl-PL" dirty="0"/>
              <a:t>of</a:t>
            </a:r>
            <a:br>
              <a:rPr lang="pl-PL" dirty="0"/>
            </a:br>
            <a:r>
              <a:rPr lang="pl-PL" dirty="0"/>
              <a:t>chaos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9335D3E-0ADB-4D24-AC3C-003B5984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…in chaos we trust!</a:t>
            </a:r>
          </a:p>
        </p:txBody>
      </p:sp>
    </p:spTree>
    <p:extLst>
      <p:ext uri="{BB962C8B-B14F-4D97-AF65-F5344CB8AC3E}">
        <p14:creationId xmlns:p14="http://schemas.microsoft.com/office/powerpoint/2010/main" val="302354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A28429A-A7C7-44A1-B63F-10D4A144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l-PL" sz="2800">
                <a:solidFill>
                  <a:srgbClr val="2A1A00"/>
                </a:solidFill>
              </a:rPr>
              <a:t>The first rule…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61F80C9-5957-47BE-9DAB-AA2C1AF3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400" dirty="0" err="1"/>
              <a:t>Push</a:t>
            </a:r>
            <a:r>
              <a:rPr lang="pl-PL" sz="4400" dirty="0"/>
              <a:t> </a:t>
            </a:r>
            <a:r>
              <a:rPr lang="pl-PL" sz="4400" dirty="0" err="1"/>
              <a:t>yourself</a:t>
            </a:r>
            <a:r>
              <a:rPr lang="pl-PL" sz="4400" dirty="0"/>
              <a:t> to the </a:t>
            </a:r>
            <a:r>
              <a:rPr lang="pl-PL" sz="4400" dirty="0" err="1"/>
              <a:t>extreme</a:t>
            </a:r>
            <a:r>
              <a:rPr lang="pl-PL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69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A28429A-A7C7-44A1-B63F-10D4A144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The Second rule…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61F80C9-5957-47BE-9DAB-AA2C1AF3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 dirty="0">
                <a:solidFill>
                  <a:schemeClr val="tx2"/>
                </a:solidFill>
              </a:rPr>
              <a:t>Build redundancy and process automation.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01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89C80A-3BA9-463A-BDB9-CE211E13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The third rule…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0A0B8-F5C6-4D8A-A00E-04319BE3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pl-PL" b="1" cap="all" spc="400" dirty="0">
                <a:solidFill>
                  <a:schemeClr val="tx2"/>
                </a:solidFill>
              </a:rPr>
              <a:t>NEVER </a:t>
            </a:r>
            <a:r>
              <a:rPr lang="en-US" b="1" cap="all" spc="400" dirty="0">
                <a:solidFill>
                  <a:schemeClr val="tx2"/>
                </a:solidFill>
              </a:rPr>
              <a:t>Be</a:t>
            </a:r>
            <a:r>
              <a:rPr lang="pl-PL" b="1" cap="all" spc="400" dirty="0">
                <a:solidFill>
                  <a:schemeClr val="tx2"/>
                </a:solidFill>
              </a:rPr>
              <a:t> </a:t>
            </a:r>
            <a:r>
              <a:rPr lang="en-US" b="1" cap="all" spc="400" dirty="0">
                <a:solidFill>
                  <a:schemeClr val="tx2"/>
                </a:solidFill>
              </a:rPr>
              <a:t>surprised.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6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D63E179-EF18-4F79-A350-20A0D1E3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Testing</a:t>
            </a:r>
            <a:br>
              <a:rPr lang="pl-PL" dirty="0"/>
            </a:br>
            <a:r>
              <a:rPr lang="pl-PL" dirty="0"/>
              <a:t>of</a:t>
            </a:r>
            <a:br>
              <a:rPr lang="pl-PL" dirty="0"/>
            </a:br>
            <a:r>
              <a:rPr lang="pl-PL" dirty="0"/>
              <a:t>chaos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5A4B0B1-623D-4BF5-A67A-CB423DB0E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</a:t>
            </a:r>
            <a:r>
              <a:rPr lang="pl-PL" dirty="0" err="1"/>
              <a:t>thou</a:t>
            </a:r>
            <a:r>
              <a:rPr lang="pl-PL" dirty="0"/>
              <a:t> </a:t>
            </a:r>
            <a:r>
              <a:rPr lang="pl-PL" dirty="0" err="1"/>
              <a:t>shall</a:t>
            </a:r>
            <a:r>
              <a:rPr lang="pl-PL" dirty="0"/>
              <a:t> </a:t>
            </a:r>
            <a:r>
              <a:rPr lang="pl-PL" dirty="0" err="1"/>
              <a:t>embrace</a:t>
            </a:r>
            <a:r>
              <a:rPr lang="pl-PL" dirty="0"/>
              <a:t> chaos!</a:t>
            </a:r>
          </a:p>
        </p:txBody>
      </p:sp>
    </p:spTree>
    <p:extLst>
      <p:ext uri="{BB962C8B-B14F-4D97-AF65-F5344CB8AC3E}">
        <p14:creationId xmlns:p14="http://schemas.microsoft.com/office/powerpoint/2010/main" val="89045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0EB0CC5-5137-4500-8CB7-8CE33DFF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89" y="776175"/>
            <a:ext cx="3990455" cy="5305650"/>
          </a:xfrm>
        </p:spPr>
        <p:txBody>
          <a:bodyPr anchor="b">
            <a:normAutofit/>
          </a:bodyPr>
          <a:lstStyle/>
          <a:p>
            <a:r>
              <a:rPr lang="pl-PL"/>
              <a:t>Toolkit of a tester</a:t>
            </a:r>
            <a:endParaRPr lang="pl-PL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42713F01-176D-4C0D-A2AD-1446BAF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4" y="870113"/>
            <a:ext cx="6183086" cy="5117775"/>
          </a:xfrm>
        </p:spPr>
        <p:txBody>
          <a:bodyPr anchor="ctr">
            <a:normAutofit/>
          </a:bodyPr>
          <a:lstStyle/>
          <a:p>
            <a:r>
              <a:rPr lang="pl-PL" b="1" dirty="0"/>
              <a:t>Chaos Toolkit</a:t>
            </a:r>
            <a:r>
              <a:rPr lang="pl-PL" dirty="0"/>
              <a:t> – </a:t>
            </a:r>
            <a:r>
              <a:rPr lang="pl-PL" dirty="0" err="1"/>
              <a:t>an</a:t>
            </a:r>
            <a:r>
              <a:rPr lang="pl-PL" dirty="0"/>
              <a:t> open-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</a:t>
            </a:r>
            <a:r>
              <a:rPr lang="pl-PL" dirty="0" err="1"/>
              <a:t>allowing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experiment</a:t>
            </a:r>
            <a:r>
              <a:rPr lang="pl-PL" dirty="0"/>
              <a:t> on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levels</a:t>
            </a:r>
            <a:r>
              <a:rPr lang="pl-PL" dirty="0"/>
              <a:t>: </a:t>
            </a:r>
            <a:r>
              <a:rPr lang="pl-PL" dirty="0" err="1"/>
              <a:t>infrastructure</a:t>
            </a:r>
            <a:r>
              <a:rPr lang="pl-PL" dirty="0"/>
              <a:t>, platform and </a:t>
            </a:r>
            <a:r>
              <a:rPr lang="pl-PL" dirty="0" err="1"/>
              <a:t>application</a:t>
            </a:r>
            <a:r>
              <a:rPr lang="pl-PL" dirty="0"/>
              <a:t>.</a:t>
            </a:r>
          </a:p>
          <a:p>
            <a:r>
              <a:rPr lang="pl-PL" b="1" dirty="0"/>
              <a:t>Co-</a:t>
            </a:r>
            <a:r>
              <a:rPr lang="pl-PL" b="1" dirty="0" err="1"/>
              <a:t>operation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to </a:t>
            </a:r>
            <a:r>
              <a:rPr lang="pl-PL" dirty="0" err="1"/>
              <a:t>understand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 the </a:t>
            </a:r>
            <a:r>
              <a:rPr lang="pl-PL" dirty="0" err="1"/>
              <a:t>behaviour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and </a:t>
            </a:r>
            <a:r>
              <a:rPr lang="pl-PL" dirty="0" err="1"/>
              <a:t>release</a:t>
            </a:r>
            <a:r>
              <a:rPr lang="pl-PL" dirty="0"/>
              <a:t> </a:t>
            </a:r>
            <a:r>
              <a:rPr lang="pl-PL" dirty="0" err="1"/>
              <a:t>pipelines</a:t>
            </a:r>
            <a:r>
              <a:rPr lang="pl-PL" dirty="0"/>
              <a:t>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closely</a:t>
            </a:r>
            <a:r>
              <a:rPr lang="pl-PL" dirty="0"/>
              <a:t> with </a:t>
            </a:r>
            <a:r>
              <a:rPr lang="pl-PL" dirty="0" err="1"/>
              <a:t>devs</a:t>
            </a:r>
            <a:endParaRPr lang="pl-PL" dirty="0"/>
          </a:p>
          <a:p>
            <a:r>
              <a:rPr lang="pl-PL" b="1" dirty="0" err="1"/>
              <a:t>Courage</a:t>
            </a:r>
            <a:r>
              <a:rPr lang="pl-PL" b="1" dirty="0"/>
              <a:t> </a:t>
            </a:r>
            <a:r>
              <a:rPr lang="pl-PL" dirty="0"/>
              <a:t>– do not be </a:t>
            </a:r>
            <a:r>
              <a:rPr lang="pl-PL" dirty="0" err="1"/>
              <a:t>afraid</a:t>
            </a:r>
            <a:r>
              <a:rPr lang="pl-PL" dirty="0"/>
              <a:t> of </a:t>
            </a:r>
            <a:r>
              <a:rPr lang="pl-PL" dirty="0" err="1"/>
              <a:t>breaking</a:t>
            </a:r>
            <a:r>
              <a:rPr lang="pl-PL" dirty="0"/>
              <a:t> the </a:t>
            </a:r>
            <a:r>
              <a:rPr lang="pl-PL" dirty="0" err="1"/>
              <a:t>production</a:t>
            </a:r>
            <a:r>
              <a:rPr lang="pl-PL" dirty="0"/>
              <a:t> environment!</a:t>
            </a:r>
            <a:endParaRPr lang="pl-PL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55266"/>
            <a:ext cx="2313214" cy="5947468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008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6">
            <a:extLst>
              <a:ext uri="{FF2B5EF4-FFF2-40B4-BE49-F238E27FC236}">
                <a16:creationId xmlns:a16="http://schemas.microsoft.com/office/drawing/2014/main" id="{47C4971D-FDB7-43EC-9D73-44D6456D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8BCF8976-9505-4742-8ACD-63BE2C84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5909469-4F9D-4F97-9C4F-9181579F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76">
            <a:extLst>
              <a:ext uri="{FF2B5EF4-FFF2-40B4-BE49-F238E27FC236}">
                <a16:creationId xmlns:a16="http://schemas.microsoft.com/office/drawing/2014/main" id="{EAE24EE9-D711-411F-9D5F-D5D49CF71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8913887" cy="6858000"/>
          </a:xfrm>
          <a:custGeom>
            <a:avLst/>
            <a:gdLst>
              <a:gd name="connsiteX0" fmla="*/ 8913887 w 8913887"/>
              <a:gd name="connsiteY0" fmla="*/ 0 h 6858000"/>
              <a:gd name="connsiteX1" fmla="*/ 0 w 8913887"/>
              <a:gd name="connsiteY1" fmla="*/ 0 h 6858000"/>
              <a:gd name="connsiteX2" fmla="*/ 30402 w 8913887"/>
              <a:gd name="connsiteY2" fmla="*/ 87312 h 6858000"/>
              <a:gd name="connsiteX3" fmla="*/ 59016 w 8913887"/>
              <a:gd name="connsiteY3" fmla="*/ 174625 h 6858000"/>
              <a:gd name="connsiteX4" fmla="*/ 87631 w 8913887"/>
              <a:gd name="connsiteY4" fmla="*/ 263525 h 6858000"/>
              <a:gd name="connsiteX5" fmla="*/ 112668 w 8913887"/>
              <a:gd name="connsiteY5" fmla="*/ 354012 h 6858000"/>
              <a:gd name="connsiteX6" fmla="*/ 143072 w 8913887"/>
              <a:gd name="connsiteY6" fmla="*/ 441325 h 6858000"/>
              <a:gd name="connsiteX7" fmla="*/ 175263 w 8913887"/>
              <a:gd name="connsiteY7" fmla="*/ 525462 h 6858000"/>
              <a:gd name="connsiteX8" fmla="*/ 216395 w 8913887"/>
              <a:gd name="connsiteY8" fmla="*/ 604837 h 6858000"/>
              <a:gd name="connsiteX9" fmla="*/ 264682 w 8913887"/>
              <a:gd name="connsiteY9" fmla="*/ 677862 h 6858000"/>
              <a:gd name="connsiteX10" fmla="*/ 318334 w 8913887"/>
              <a:gd name="connsiteY10" fmla="*/ 739775 h 6858000"/>
              <a:gd name="connsiteX11" fmla="*/ 377351 w 8913887"/>
              <a:gd name="connsiteY11" fmla="*/ 798512 h 6858000"/>
              <a:gd name="connsiteX12" fmla="*/ 445310 w 8913887"/>
              <a:gd name="connsiteY12" fmla="*/ 852487 h 6858000"/>
              <a:gd name="connsiteX13" fmla="*/ 516846 w 8913887"/>
              <a:gd name="connsiteY13" fmla="*/ 906462 h 6858000"/>
              <a:gd name="connsiteX14" fmla="*/ 591958 w 8913887"/>
              <a:gd name="connsiteY14" fmla="*/ 957262 h 6858000"/>
              <a:gd name="connsiteX15" fmla="*/ 667071 w 8913887"/>
              <a:gd name="connsiteY15" fmla="*/ 1008062 h 6858000"/>
              <a:gd name="connsiteX16" fmla="*/ 743972 w 8913887"/>
              <a:gd name="connsiteY16" fmla="*/ 1060450 h 6858000"/>
              <a:gd name="connsiteX17" fmla="*/ 817296 w 8913887"/>
              <a:gd name="connsiteY17" fmla="*/ 1111250 h 6858000"/>
              <a:gd name="connsiteX18" fmla="*/ 887044 w 8913887"/>
              <a:gd name="connsiteY18" fmla="*/ 1165225 h 6858000"/>
              <a:gd name="connsiteX19" fmla="*/ 951426 w 8913887"/>
              <a:gd name="connsiteY19" fmla="*/ 1223962 h 6858000"/>
              <a:gd name="connsiteX20" fmla="*/ 1010443 w 8913887"/>
              <a:gd name="connsiteY20" fmla="*/ 1282700 h 6858000"/>
              <a:gd name="connsiteX21" fmla="*/ 1058730 w 8913887"/>
              <a:gd name="connsiteY21" fmla="*/ 1346200 h 6858000"/>
              <a:gd name="connsiteX22" fmla="*/ 1099863 w 8913887"/>
              <a:gd name="connsiteY22" fmla="*/ 1417637 h 6858000"/>
              <a:gd name="connsiteX23" fmla="*/ 1124900 w 8913887"/>
              <a:gd name="connsiteY23" fmla="*/ 1487487 h 6858000"/>
              <a:gd name="connsiteX24" fmla="*/ 1140996 w 8913887"/>
              <a:gd name="connsiteY24" fmla="*/ 1565275 h 6858000"/>
              <a:gd name="connsiteX25" fmla="*/ 1148150 w 8913887"/>
              <a:gd name="connsiteY25" fmla="*/ 1641475 h 6858000"/>
              <a:gd name="connsiteX26" fmla="*/ 1146361 w 8913887"/>
              <a:gd name="connsiteY26" fmla="*/ 1722437 h 6858000"/>
              <a:gd name="connsiteX27" fmla="*/ 1139207 w 8913887"/>
              <a:gd name="connsiteY27" fmla="*/ 1803400 h 6858000"/>
              <a:gd name="connsiteX28" fmla="*/ 1130266 w 8913887"/>
              <a:gd name="connsiteY28" fmla="*/ 1887537 h 6858000"/>
              <a:gd name="connsiteX29" fmla="*/ 1117747 w 8913887"/>
              <a:gd name="connsiteY29" fmla="*/ 1971675 h 6858000"/>
              <a:gd name="connsiteX30" fmla="*/ 1103440 w 8913887"/>
              <a:gd name="connsiteY30" fmla="*/ 2055812 h 6858000"/>
              <a:gd name="connsiteX31" fmla="*/ 1092709 w 8913887"/>
              <a:gd name="connsiteY31" fmla="*/ 2139950 h 6858000"/>
              <a:gd name="connsiteX32" fmla="*/ 1085556 w 8913887"/>
              <a:gd name="connsiteY32" fmla="*/ 2224087 h 6858000"/>
              <a:gd name="connsiteX33" fmla="*/ 1080191 w 8913887"/>
              <a:gd name="connsiteY33" fmla="*/ 2305050 h 6858000"/>
              <a:gd name="connsiteX34" fmla="*/ 1085556 w 8913887"/>
              <a:gd name="connsiteY34" fmla="*/ 2384425 h 6858000"/>
              <a:gd name="connsiteX35" fmla="*/ 1096286 w 8913887"/>
              <a:gd name="connsiteY35" fmla="*/ 2462212 h 6858000"/>
              <a:gd name="connsiteX36" fmla="*/ 1119536 w 8913887"/>
              <a:gd name="connsiteY36" fmla="*/ 2543175 h 6858000"/>
              <a:gd name="connsiteX37" fmla="*/ 1155304 w 8913887"/>
              <a:gd name="connsiteY37" fmla="*/ 2622550 h 6858000"/>
              <a:gd name="connsiteX38" fmla="*/ 1198225 w 8913887"/>
              <a:gd name="connsiteY38" fmla="*/ 2701925 h 6858000"/>
              <a:gd name="connsiteX39" fmla="*/ 1246511 w 8913887"/>
              <a:gd name="connsiteY39" fmla="*/ 2781300 h 6858000"/>
              <a:gd name="connsiteX40" fmla="*/ 1296586 w 8913887"/>
              <a:gd name="connsiteY40" fmla="*/ 2859087 h 6858000"/>
              <a:gd name="connsiteX41" fmla="*/ 1350238 w 8913887"/>
              <a:gd name="connsiteY41" fmla="*/ 2938462 h 6858000"/>
              <a:gd name="connsiteX42" fmla="*/ 1398525 w 8913887"/>
              <a:gd name="connsiteY42" fmla="*/ 3017837 h 6858000"/>
              <a:gd name="connsiteX43" fmla="*/ 1446813 w 8913887"/>
              <a:gd name="connsiteY43" fmla="*/ 3098800 h 6858000"/>
              <a:gd name="connsiteX44" fmla="*/ 1487945 w 8913887"/>
              <a:gd name="connsiteY44" fmla="*/ 3179762 h 6858000"/>
              <a:gd name="connsiteX45" fmla="*/ 1520136 w 8913887"/>
              <a:gd name="connsiteY45" fmla="*/ 3260725 h 6858000"/>
              <a:gd name="connsiteX46" fmla="*/ 1538020 w 8913887"/>
              <a:gd name="connsiteY46" fmla="*/ 3343275 h 6858000"/>
              <a:gd name="connsiteX47" fmla="*/ 1548750 w 8913887"/>
              <a:gd name="connsiteY47" fmla="*/ 3429000 h 6858000"/>
              <a:gd name="connsiteX48" fmla="*/ 1538020 w 8913887"/>
              <a:gd name="connsiteY48" fmla="*/ 3514725 h 6858000"/>
              <a:gd name="connsiteX49" fmla="*/ 1520136 w 8913887"/>
              <a:gd name="connsiteY49" fmla="*/ 3597275 h 6858000"/>
              <a:gd name="connsiteX50" fmla="*/ 1487945 w 8913887"/>
              <a:gd name="connsiteY50" fmla="*/ 3678237 h 6858000"/>
              <a:gd name="connsiteX51" fmla="*/ 1446813 w 8913887"/>
              <a:gd name="connsiteY51" fmla="*/ 3759200 h 6858000"/>
              <a:gd name="connsiteX52" fmla="*/ 1398525 w 8913887"/>
              <a:gd name="connsiteY52" fmla="*/ 3840162 h 6858000"/>
              <a:gd name="connsiteX53" fmla="*/ 1350238 w 8913887"/>
              <a:gd name="connsiteY53" fmla="*/ 3919537 h 6858000"/>
              <a:gd name="connsiteX54" fmla="*/ 1296586 w 8913887"/>
              <a:gd name="connsiteY54" fmla="*/ 3998912 h 6858000"/>
              <a:gd name="connsiteX55" fmla="*/ 1246511 w 8913887"/>
              <a:gd name="connsiteY55" fmla="*/ 4076700 h 6858000"/>
              <a:gd name="connsiteX56" fmla="*/ 1198225 w 8913887"/>
              <a:gd name="connsiteY56" fmla="*/ 4156075 h 6858000"/>
              <a:gd name="connsiteX57" fmla="*/ 1155304 w 8913887"/>
              <a:gd name="connsiteY57" fmla="*/ 4235450 h 6858000"/>
              <a:gd name="connsiteX58" fmla="*/ 1119536 w 8913887"/>
              <a:gd name="connsiteY58" fmla="*/ 4314825 h 6858000"/>
              <a:gd name="connsiteX59" fmla="*/ 1096286 w 8913887"/>
              <a:gd name="connsiteY59" fmla="*/ 4395787 h 6858000"/>
              <a:gd name="connsiteX60" fmla="*/ 1085556 w 8913887"/>
              <a:gd name="connsiteY60" fmla="*/ 4473575 h 6858000"/>
              <a:gd name="connsiteX61" fmla="*/ 1080191 w 8913887"/>
              <a:gd name="connsiteY61" fmla="*/ 4552950 h 6858000"/>
              <a:gd name="connsiteX62" fmla="*/ 1085556 w 8913887"/>
              <a:gd name="connsiteY62" fmla="*/ 4633912 h 6858000"/>
              <a:gd name="connsiteX63" fmla="*/ 1092709 w 8913887"/>
              <a:gd name="connsiteY63" fmla="*/ 4718050 h 6858000"/>
              <a:gd name="connsiteX64" fmla="*/ 1103440 w 8913887"/>
              <a:gd name="connsiteY64" fmla="*/ 4802187 h 6858000"/>
              <a:gd name="connsiteX65" fmla="*/ 1117747 w 8913887"/>
              <a:gd name="connsiteY65" fmla="*/ 4886325 h 6858000"/>
              <a:gd name="connsiteX66" fmla="*/ 1130266 w 8913887"/>
              <a:gd name="connsiteY66" fmla="*/ 4970462 h 6858000"/>
              <a:gd name="connsiteX67" fmla="*/ 1139207 w 8913887"/>
              <a:gd name="connsiteY67" fmla="*/ 5054600 h 6858000"/>
              <a:gd name="connsiteX68" fmla="*/ 1146361 w 8913887"/>
              <a:gd name="connsiteY68" fmla="*/ 5135562 h 6858000"/>
              <a:gd name="connsiteX69" fmla="*/ 1148150 w 8913887"/>
              <a:gd name="connsiteY69" fmla="*/ 5216525 h 6858000"/>
              <a:gd name="connsiteX70" fmla="*/ 1140996 w 8913887"/>
              <a:gd name="connsiteY70" fmla="*/ 5292725 h 6858000"/>
              <a:gd name="connsiteX71" fmla="*/ 1124900 w 8913887"/>
              <a:gd name="connsiteY71" fmla="*/ 5370512 h 6858000"/>
              <a:gd name="connsiteX72" fmla="*/ 1099863 w 8913887"/>
              <a:gd name="connsiteY72" fmla="*/ 5440362 h 6858000"/>
              <a:gd name="connsiteX73" fmla="*/ 1058730 w 8913887"/>
              <a:gd name="connsiteY73" fmla="*/ 5511800 h 6858000"/>
              <a:gd name="connsiteX74" fmla="*/ 1010443 w 8913887"/>
              <a:gd name="connsiteY74" fmla="*/ 5575300 h 6858000"/>
              <a:gd name="connsiteX75" fmla="*/ 951426 w 8913887"/>
              <a:gd name="connsiteY75" fmla="*/ 5634037 h 6858000"/>
              <a:gd name="connsiteX76" fmla="*/ 887044 w 8913887"/>
              <a:gd name="connsiteY76" fmla="*/ 5692775 h 6858000"/>
              <a:gd name="connsiteX77" fmla="*/ 817296 w 8913887"/>
              <a:gd name="connsiteY77" fmla="*/ 5746750 h 6858000"/>
              <a:gd name="connsiteX78" fmla="*/ 743972 w 8913887"/>
              <a:gd name="connsiteY78" fmla="*/ 5797550 h 6858000"/>
              <a:gd name="connsiteX79" fmla="*/ 667071 w 8913887"/>
              <a:gd name="connsiteY79" fmla="*/ 5849937 h 6858000"/>
              <a:gd name="connsiteX80" fmla="*/ 591958 w 8913887"/>
              <a:gd name="connsiteY80" fmla="*/ 5900737 h 6858000"/>
              <a:gd name="connsiteX81" fmla="*/ 516846 w 8913887"/>
              <a:gd name="connsiteY81" fmla="*/ 5951537 h 6858000"/>
              <a:gd name="connsiteX82" fmla="*/ 445310 w 8913887"/>
              <a:gd name="connsiteY82" fmla="*/ 6005512 h 6858000"/>
              <a:gd name="connsiteX83" fmla="*/ 377351 w 8913887"/>
              <a:gd name="connsiteY83" fmla="*/ 6059487 h 6858000"/>
              <a:gd name="connsiteX84" fmla="*/ 318334 w 8913887"/>
              <a:gd name="connsiteY84" fmla="*/ 6118225 h 6858000"/>
              <a:gd name="connsiteX85" fmla="*/ 264682 w 8913887"/>
              <a:gd name="connsiteY85" fmla="*/ 6180137 h 6858000"/>
              <a:gd name="connsiteX86" fmla="*/ 216395 w 8913887"/>
              <a:gd name="connsiteY86" fmla="*/ 6253162 h 6858000"/>
              <a:gd name="connsiteX87" fmla="*/ 175263 w 8913887"/>
              <a:gd name="connsiteY87" fmla="*/ 6332537 h 6858000"/>
              <a:gd name="connsiteX88" fmla="*/ 143072 w 8913887"/>
              <a:gd name="connsiteY88" fmla="*/ 6416675 h 6858000"/>
              <a:gd name="connsiteX89" fmla="*/ 112668 w 8913887"/>
              <a:gd name="connsiteY89" fmla="*/ 6503987 h 6858000"/>
              <a:gd name="connsiteX90" fmla="*/ 87631 w 8913887"/>
              <a:gd name="connsiteY90" fmla="*/ 6594475 h 6858000"/>
              <a:gd name="connsiteX91" fmla="*/ 59016 w 8913887"/>
              <a:gd name="connsiteY91" fmla="*/ 6683375 h 6858000"/>
              <a:gd name="connsiteX92" fmla="*/ 30402 w 8913887"/>
              <a:gd name="connsiteY92" fmla="*/ 6770687 h 6858000"/>
              <a:gd name="connsiteX93" fmla="*/ 0 w 8913887"/>
              <a:gd name="connsiteY93" fmla="*/ 6858000 h 6858000"/>
              <a:gd name="connsiteX94" fmla="*/ 8913887 w 8913887"/>
              <a:gd name="connsiteY9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8913887" h="6858000">
                <a:moveTo>
                  <a:pt x="8913887" y="0"/>
                </a:moveTo>
                <a:lnTo>
                  <a:pt x="0" y="0"/>
                </a:lnTo>
                <a:lnTo>
                  <a:pt x="30402" y="87312"/>
                </a:lnTo>
                <a:lnTo>
                  <a:pt x="59016" y="174625"/>
                </a:lnTo>
                <a:lnTo>
                  <a:pt x="87631" y="263525"/>
                </a:lnTo>
                <a:lnTo>
                  <a:pt x="112668" y="354012"/>
                </a:lnTo>
                <a:lnTo>
                  <a:pt x="143072" y="441325"/>
                </a:lnTo>
                <a:lnTo>
                  <a:pt x="175263" y="525462"/>
                </a:lnTo>
                <a:lnTo>
                  <a:pt x="216395" y="604837"/>
                </a:lnTo>
                <a:lnTo>
                  <a:pt x="264682" y="677862"/>
                </a:lnTo>
                <a:lnTo>
                  <a:pt x="318334" y="739775"/>
                </a:lnTo>
                <a:lnTo>
                  <a:pt x="377351" y="798512"/>
                </a:lnTo>
                <a:lnTo>
                  <a:pt x="445310" y="852487"/>
                </a:lnTo>
                <a:lnTo>
                  <a:pt x="516846" y="906462"/>
                </a:lnTo>
                <a:lnTo>
                  <a:pt x="591958" y="957262"/>
                </a:lnTo>
                <a:lnTo>
                  <a:pt x="667071" y="1008062"/>
                </a:lnTo>
                <a:lnTo>
                  <a:pt x="743972" y="1060450"/>
                </a:lnTo>
                <a:lnTo>
                  <a:pt x="817296" y="1111250"/>
                </a:lnTo>
                <a:lnTo>
                  <a:pt x="887044" y="1165225"/>
                </a:lnTo>
                <a:lnTo>
                  <a:pt x="951426" y="1223962"/>
                </a:lnTo>
                <a:lnTo>
                  <a:pt x="1010443" y="1282700"/>
                </a:lnTo>
                <a:lnTo>
                  <a:pt x="1058730" y="1346200"/>
                </a:lnTo>
                <a:lnTo>
                  <a:pt x="1099863" y="1417637"/>
                </a:lnTo>
                <a:lnTo>
                  <a:pt x="1124900" y="1487487"/>
                </a:lnTo>
                <a:lnTo>
                  <a:pt x="1140996" y="1565275"/>
                </a:lnTo>
                <a:lnTo>
                  <a:pt x="1148150" y="1641475"/>
                </a:lnTo>
                <a:lnTo>
                  <a:pt x="1146361" y="1722437"/>
                </a:lnTo>
                <a:lnTo>
                  <a:pt x="1139207" y="1803400"/>
                </a:lnTo>
                <a:lnTo>
                  <a:pt x="1130266" y="1887537"/>
                </a:lnTo>
                <a:lnTo>
                  <a:pt x="1117747" y="1971675"/>
                </a:lnTo>
                <a:lnTo>
                  <a:pt x="1103440" y="2055812"/>
                </a:lnTo>
                <a:lnTo>
                  <a:pt x="1092709" y="2139950"/>
                </a:lnTo>
                <a:lnTo>
                  <a:pt x="1085556" y="2224087"/>
                </a:lnTo>
                <a:lnTo>
                  <a:pt x="1080191" y="2305050"/>
                </a:lnTo>
                <a:lnTo>
                  <a:pt x="1085556" y="2384425"/>
                </a:lnTo>
                <a:lnTo>
                  <a:pt x="1096286" y="2462212"/>
                </a:lnTo>
                <a:lnTo>
                  <a:pt x="1119536" y="2543175"/>
                </a:lnTo>
                <a:lnTo>
                  <a:pt x="1155304" y="2622550"/>
                </a:lnTo>
                <a:lnTo>
                  <a:pt x="1198225" y="2701925"/>
                </a:lnTo>
                <a:lnTo>
                  <a:pt x="1246511" y="2781300"/>
                </a:lnTo>
                <a:lnTo>
                  <a:pt x="1296586" y="2859087"/>
                </a:lnTo>
                <a:lnTo>
                  <a:pt x="1350238" y="2938462"/>
                </a:lnTo>
                <a:lnTo>
                  <a:pt x="1398525" y="3017837"/>
                </a:lnTo>
                <a:lnTo>
                  <a:pt x="1446813" y="3098800"/>
                </a:lnTo>
                <a:lnTo>
                  <a:pt x="1487945" y="3179762"/>
                </a:lnTo>
                <a:lnTo>
                  <a:pt x="1520136" y="3260725"/>
                </a:lnTo>
                <a:lnTo>
                  <a:pt x="1538020" y="3343275"/>
                </a:lnTo>
                <a:lnTo>
                  <a:pt x="1548750" y="3429000"/>
                </a:lnTo>
                <a:lnTo>
                  <a:pt x="1538020" y="3514725"/>
                </a:lnTo>
                <a:lnTo>
                  <a:pt x="1520136" y="3597275"/>
                </a:lnTo>
                <a:lnTo>
                  <a:pt x="1487945" y="3678237"/>
                </a:lnTo>
                <a:lnTo>
                  <a:pt x="1446813" y="3759200"/>
                </a:lnTo>
                <a:lnTo>
                  <a:pt x="1398525" y="3840162"/>
                </a:lnTo>
                <a:lnTo>
                  <a:pt x="1350238" y="3919537"/>
                </a:lnTo>
                <a:lnTo>
                  <a:pt x="1296586" y="3998912"/>
                </a:lnTo>
                <a:lnTo>
                  <a:pt x="1246511" y="4076700"/>
                </a:lnTo>
                <a:lnTo>
                  <a:pt x="1198225" y="4156075"/>
                </a:lnTo>
                <a:lnTo>
                  <a:pt x="1155304" y="4235450"/>
                </a:lnTo>
                <a:lnTo>
                  <a:pt x="1119536" y="4314825"/>
                </a:lnTo>
                <a:lnTo>
                  <a:pt x="1096286" y="4395787"/>
                </a:lnTo>
                <a:lnTo>
                  <a:pt x="1085556" y="4473575"/>
                </a:lnTo>
                <a:lnTo>
                  <a:pt x="1080191" y="4552950"/>
                </a:lnTo>
                <a:lnTo>
                  <a:pt x="1085556" y="4633912"/>
                </a:lnTo>
                <a:lnTo>
                  <a:pt x="1092709" y="4718050"/>
                </a:lnTo>
                <a:lnTo>
                  <a:pt x="1103440" y="4802187"/>
                </a:lnTo>
                <a:lnTo>
                  <a:pt x="1117747" y="4886325"/>
                </a:lnTo>
                <a:lnTo>
                  <a:pt x="1130266" y="4970462"/>
                </a:lnTo>
                <a:lnTo>
                  <a:pt x="1139207" y="5054600"/>
                </a:lnTo>
                <a:lnTo>
                  <a:pt x="1146361" y="5135562"/>
                </a:lnTo>
                <a:lnTo>
                  <a:pt x="1148150" y="5216525"/>
                </a:lnTo>
                <a:lnTo>
                  <a:pt x="1140996" y="5292725"/>
                </a:lnTo>
                <a:lnTo>
                  <a:pt x="1124900" y="5370512"/>
                </a:lnTo>
                <a:lnTo>
                  <a:pt x="1099863" y="5440362"/>
                </a:lnTo>
                <a:lnTo>
                  <a:pt x="1058730" y="5511800"/>
                </a:lnTo>
                <a:lnTo>
                  <a:pt x="1010443" y="5575300"/>
                </a:lnTo>
                <a:lnTo>
                  <a:pt x="951426" y="5634037"/>
                </a:lnTo>
                <a:lnTo>
                  <a:pt x="887044" y="5692775"/>
                </a:lnTo>
                <a:lnTo>
                  <a:pt x="817296" y="5746750"/>
                </a:lnTo>
                <a:lnTo>
                  <a:pt x="743972" y="5797550"/>
                </a:lnTo>
                <a:lnTo>
                  <a:pt x="667071" y="5849937"/>
                </a:lnTo>
                <a:lnTo>
                  <a:pt x="591958" y="5900737"/>
                </a:lnTo>
                <a:lnTo>
                  <a:pt x="516846" y="5951537"/>
                </a:lnTo>
                <a:lnTo>
                  <a:pt x="445310" y="6005512"/>
                </a:lnTo>
                <a:lnTo>
                  <a:pt x="377351" y="6059487"/>
                </a:lnTo>
                <a:lnTo>
                  <a:pt x="318334" y="6118225"/>
                </a:lnTo>
                <a:lnTo>
                  <a:pt x="264682" y="6180137"/>
                </a:lnTo>
                <a:lnTo>
                  <a:pt x="216395" y="6253162"/>
                </a:lnTo>
                <a:lnTo>
                  <a:pt x="175263" y="6332537"/>
                </a:lnTo>
                <a:lnTo>
                  <a:pt x="143072" y="6416675"/>
                </a:lnTo>
                <a:lnTo>
                  <a:pt x="112668" y="6503987"/>
                </a:lnTo>
                <a:lnTo>
                  <a:pt x="87631" y="6594475"/>
                </a:lnTo>
                <a:lnTo>
                  <a:pt x="59016" y="6683375"/>
                </a:lnTo>
                <a:lnTo>
                  <a:pt x="30402" y="6770687"/>
                </a:lnTo>
                <a:lnTo>
                  <a:pt x="0" y="6858000"/>
                </a:lnTo>
                <a:lnTo>
                  <a:pt x="8913887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83A7C9A-F60E-4263-83A5-CC01EE0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17" y="1098388"/>
            <a:ext cx="6137255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800"/>
              <a:t>Toolset</a:t>
            </a:r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B2BB044C-84A3-45EA-9A85-A5808F86C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Obraz 6" descr="Obraz zawierający clipart&#10;&#10;Opis wygenerowany przy wysokim poziomie pewności">
            <a:extLst>
              <a:ext uri="{FF2B5EF4-FFF2-40B4-BE49-F238E27FC236}">
                <a16:creationId xmlns:a16="http://schemas.microsoft.com/office/drawing/2014/main" id="{D618F9F3-FB64-4C91-BCE2-192B5F3B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467" y="631819"/>
            <a:ext cx="1773936" cy="177393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8432A9B-1E89-4A6D-925A-84F03B04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00" y="2463258"/>
            <a:ext cx="3217333" cy="1689099"/>
          </a:xfrm>
          <a:prstGeom prst="rect">
            <a:avLst/>
          </a:prstGeom>
        </p:spPr>
      </p:pic>
      <p:pic>
        <p:nvPicPr>
          <p:cNvPr id="1026" name="Picture 2" descr="Znalezione obrazy dla zapytania simian army">
            <a:extLst>
              <a:ext uri="{FF2B5EF4-FFF2-40B4-BE49-F238E27FC236}">
                <a16:creationId xmlns:a16="http://schemas.microsoft.com/office/drawing/2014/main" id="{E8E8FCA2-F5C0-4F9F-84AE-42CA81BD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14" y="4461780"/>
            <a:ext cx="1715010" cy="17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80">
            <a:extLst>
              <a:ext uri="{FF2B5EF4-FFF2-40B4-BE49-F238E27FC236}">
                <a16:creationId xmlns:a16="http://schemas.microsoft.com/office/drawing/2014/main" id="{8C3565F6-B942-406D-88D9-64457E54A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13887" y="6858000"/>
            <a:ext cx="384532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7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Obraz 2" descr="Obraz zawierający monitor&#10;&#10;Opis wygenerowany przy wysokim poziomie pewności">
            <a:extLst>
              <a:ext uri="{FF2B5EF4-FFF2-40B4-BE49-F238E27FC236}">
                <a16:creationId xmlns:a16="http://schemas.microsoft.com/office/drawing/2014/main" id="{D1588083-83CE-4753-B872-957054324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" b="8687"/>
          <a:stretch/>
        </p:blipFill>
        <p:spPr>
          <a:xfrm>
            <a:off x="528810" y="160867"/>
            <a:ext cx="11219558" cy="6536265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246B8BB3-7600-4116-9420-6BC8E0C8C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1F024463-4859-40A3-9403-C48A00900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E352827-8767-4EB8-88AC-7F03BF78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03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329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0" name="Rectangle 7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B00A5DEA-55F7-433A-8332-3AC51E5C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pc="200" dirty="0">
                <a:latin typeface="+mj-lt"/>
              </a:rPr>
              <a:t>Azure Service </a:t>
            </a:r>
            <a:r>
              <a:rPr lang="pl-PL" spc="200" dirty="0" err="1">
                <a:latin typeface="+mj-lt"/>
              </a:rPr>
              <a:t>fabric</a:t>
            </a:r>
            <a:r>
              <a:rPr lang="pl-PL" spc="200" dirty="0">
                <a:latin typeface="+mj-lt"/>
              </a:rPr>
              <a:t> </a:t>
            </a:r>
            <a:r>
              <a:rPr lang="pl-PL" spc="200" dirty="0" err="1">
                <a:latin typeface="+mj-lt"/>
              </a:rPr>
              <a:t>scenarios</a:t>
            </a:r>
            <a:endParaRPr lang="en-US" spc="200" dirty="0">
              <a:latin typeface="+mj-lt"/>
            </a:endParaRPr>
          </a:p>
        </p:txBody>
      </p:sp>
      <p:pic>
        <p:nvPicPr>
          <p:cNvPr id="1026" name="Picture 2" descr="Znalezione obrazy dla zapytania service fabric logo">
            <a:extLst>
              <a:ext uri="{FF2B5EF4-FFF2-40B4-BE49-F238E27FC236}">
                <a16:creationId xmlns:a16="http://schemas.microsoft.com/office/drawing/2014/main" id="{5E433202-CF40-40F7-8611-B57E4CB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7" y="1704363"/>
            <a:ext cx="5978273" cy="31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AFFEF45-2068-408B-B4FA-102BEA7B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Restart a node to simulate any number of situations where a machine or VM is rebooted.</a:t>
            </a:r>
          </a:p>
          <a:p>
            <a:pPr marL="285750" indent="-2286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Move a replica of your stateful service to simulate load balancing, failover, or application upgrade.</a:t>
            </a:r>
          </a:p>
          <a:p>
            <a:pPr marL="285750" indent="-2286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Invoke quorum loss on a stateful service to create a situation where write operations can't proceed because there aren't enough "back-up" or "secondary" replicas to accept new data.</a:t>
            </a:r>
          </a:p>
          <a:p>
            <a:pPr marL="285750" indent="-22860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Invoke data loss on a stateful service to create a situation where all in-memory state is completely wiped out.</a:t>
            </a:r>
          </a:p>
          <a:p>
            <a:pPr indent="-228600">
              <a:lnSpc>
                <a:spcPct val="100000"/>
              </a:lnSpc>
              <a:spcBef>
                <a:spcPts val="700"/>
              </a:spcBef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rtlCol="0" anchor="ctr">
            <a:normAutofit/>
          </a:bodyPr>
          <a:lstStyle/>
          <a:p>
            <a:pPr rtl="0"/>
            <a:r>
              <a:rPr lang="pl-PL"/>
              <a:t>Agenda</a:t>
            </a:r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awartość — symbol zastępczy 2">
            <a:extLst>
              <a:ext uri="{FF2B5EF4-FFF2-40B4-BE49-F238E27FC236}">
                <a16:creationId xmlns:a16="http://schemas.microsoft.com/office/drawing/2014/main" id="{E06672CA-2BAE-4191-B74D-8856472DD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43833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50F6329A-B28E-4B83-8353-4FA87E19F3A8}"/>
              </a:ext>
            </a:extLst>
          </p:cNvPr>
          <p:cNvSpPr txBox="1"/>
          <p:nvPr/>
        </p:nvSpPr>
        <p:spPr>
          <a:xfrm>
            <a:off x="1251679" y="2286001"/>
            <a:ext cx="3384330" cy="394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Currently retired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Still available on GitHub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Some functionalities moved to other projects</a:t>
            </a:r>
          </a:p>
        </p:txBody>
      </p:sp>
      <p:pic>
        <p:nvPicPr>
          <p:cNvPr id="2050" name="Picture 2" descr="SimianArmy.png">
            <a:extLst>
              <a:ext uri="{FF2B5EF4-FFF2-40B4-BE49-F238E27FC236}">
                <a16:creationId xmlns:a16="http://schemas.microsoft.com/office/drawing/2014/main" id="{E1F4579C-C5A1-448D-9B57-3153647F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00" y="645107"/>
            <a:ext cx="4503208" cy="55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6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E7B3E895-FC47-4105-939F-A46DB630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br>
              <a:rPr lang="pl-PL" dirty="0"/>
            </a:br>
            <a:r>
              <a:rPr lang="pl-PL" dirty="0"/>
              <a:t>of</a:t>
            </a:r>
            <a:br>
              <a:rPr lang="pl-PL" dirty="0"/>
            </a:br>
            <a:r>
              <a:rPr lang="pl-PL" dirty="0"/>
              <a:t>chaos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0D23A9-02B2-4969-8EA3-1EF9AA923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…</a:t>
            </a:r>
            <a:r>
              <a:rPr lang="pl-PL" dirty="0" err="1"/>
              <a:t>bring</a:t>
            </a:r>
            <a:r>
              <a:rPr lang="pl-PL" dirty="0"/>
              <a:t> order </a:t>
            </a:r>
            <a:r>
              <a:rPr lang="pl-PL" dirty="0" err="1"/>
              <a:t>into</a:t>
            </a:r>
            <a:r>
              <a:rPr lang="pl-PL" dirty="0"/>
              <a:t> chaos!</a:t>
            </a:r>
          </a:p>
        </p:txBody>
      </p:sp>
    </p:spTree>
    <p:extLst>
      <p:ext uri="{BB962C8B-B14F-4D97-AF65-F5344CB8AC3E}">
        <p14:creationId xmlns:p14="http://schemas.microsoft.com/office/powerpoint/2010/main" val="215755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170F223-F5F4-4877-85CB-782E491FA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common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908F1FFE-A40D-4120-90AC-4C2D58AA4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Logic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rare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56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67CC0E-1506-4A11-9A53-03708BC6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pl-PL" dirty="0" err="1"/>
              <a:t>Vectors</a:t>
            </a:r>
            <a:r>
              <a:rPr lang="pl-PL" dirty="0"/>
              <a:t> of </a:t>
            </a:r>
            <a:r>
              <a:rPr lang="pl-PL" dirty="0" err="1"/>
              <a:t>failure</a:t>
            </a:r>
            <a:endParaRPr lang="pl-PL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5438803C-224E-46E5-8599-A83668CC3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657100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67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A606C2-C398-414F-838C-1ACD5F24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pl-PL" dirty="0" err="1"/>
              <a:t>Variety</a:t>
            </a:r>
            <a:r>
              <a:rPr lang="pl-PL" dirty="0"/>
              <a:t> of </a:t>
            </a:r>
            <a:r>
              <a:rPr lang="pl-PL" dirty="0" err="1"/>
              <a:t>tools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0179B3-E405-4462-9B5D-79C32F84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pl-PL" sz="2400" b="1" dirty="0"/>
              <a:t>Pod-</a:t>
            </a:r>
            <a:r>
              <a:rPr lang="pl-PL" sz="2400" b="1" dirty="0" err="1"/>
              <a:t>reaper</a:t>
            </a:r>
            <a:r>
              <a:rPr lang="pl-PL" sz="2400" b="1" dirty="0"/>
              <a:t> </a:t>
            </a:r>
            <a:r>
              <a:rPr lang="pl-PL" sz="2400" dirty="0"/>
              <a:t>– for </a:t>
            </a:r>
            <a:r>
              <a:rPr lang="pl-PL" sz="2400" dirty="0" err="1"/>
              <a:t>killing</a:t>
            </a:r>
            <a:r>
              <a:rPr lang="pl-PL" sz="2400" dirty="0"/>
              <a:t> </a:t>
            </a:r>
            <a:r>
              <a:rPr lang="pl-PL" sz="2400" dirty="0" err="1"/>
              <a:t>containers</a:t>
            </a:r>
            <a:r>
              <a:rPr lang="pl-PL" sz="2400" dirty="0"/>
              <a:t>(chaos in </a:t>
            </a:r>
            <a:r>
              <a:rPr lang="pl-PL" sz="2400" dirty="0" err="1"/>
              <a:t>Kubernetes</a:t>
            </a:r>
            <a:r>
              <a:rPr lang="pl-PL" sz="2400" dirty="0"/>
              <a:t>)</a:t>
            </a:r>
          </a:p>
          <a:p>
            <a:r>
              <a:rPr lang="pl-PL" sz="2400" b="1" dirty="0" err="1"/>
              <a:t>Toxiproxy</a:t>
            </a:r>
            <a:r>
              <a:rPr lang="pl-PL" sz="2400" b="1" dirty="0"/>
              <a:t> </a:t>
            </a:r>
            <a:r>
              <a:rPr lang="pl-PL" sz="2400" dirty="0"/>
              <a:t>– TCP </a:t>
            </a:r>
            <a:r>
              <a:rPr lang="pl-PL" sz="2400" dirty="0" err="1"/>
              <a:t>proxy</a:t>
            </a:r>
            <a:r>
              <a:rPr lang="pl-PL" sz="2400" dirty="0"/>
              <a:t> for </a:t>
            </a:r>
            <a:r>
              <a:rPr lang="pl-PL" sz="2400" dirty="0" err="1"/>
              <a:t>simulating</a:t>
            </a:r>
            <a:r>
              <a:rPr lang="pl-PL" sz="2400" dirty="0"/>
              <a:t> network </a:t>
            </a:r>
            <a:r>
              <a:rPr lang="pl-PL" sz="2400" dirty="0" err="1"/>
              <a:t>issues</a:t>
            </a:r>
            <a:endParaRPr lang="pl-PL" sz="2400" dirty="0"/>
          </a:p>
          <a:p>
            <a:r>
              <a:rPr lang="pl-PL" sz="2400" b="1" dirty="0" err="1"/>
              <a:t>Pumba</a:t>
            </a:r>
            <a:r>
              <a:rPr lang="pl-PL" sz="2400" b="1" dirty="0"/>
              <a:t> </a:t>
            </a:r>
            <a:r>
              <a:rPr lang="pl-PL" sz="2400" dirty="0"/>
              <a:t>– chaos </a:t>
            </a:r>
            <a:r>
              <a:rPr lang="pl-PL" sz="2400" dirty="0" err="1"/>
              <a:t>testing</a:t>
            </a:r>
            <a:r>
              <a:rPr lang="pl-PL" sz="2400" dirty="0"/>
              <a:t> for Docker</a:t>
            </a:r>
          </a:p>
          <a:p>
            <a:r>
              <a:rPr lang="pl-PL" sz="2400" b="1" dirty="0"/>
              <a:t>Namazu(</a:t>
            </a:r>
            <a:r>
              <a:rPr lang="pl-PL" sz="2400" b="1" dirty="0" err="1"/>
              <a:t>Earthquake</a:t>
            </a:r>
            <a:r>
              <a:rPr lang="pl-PL" sz="2400" b="1" dirty="0"/>
              <a:t>)</a:t>
            </a:r>
            <a:r>
              <a:rPr lang="pl-PL" sz="2400" dirty="0"/>
              <a:t> – a </a:t>
            </a:r>
            <a:r>
              <a:rPr lang="pl-PL" sz="2400" dirty="0" err="1"/>
              <a:t>scheduler</a:t>
            </a:r>
            <a:r>
              <a:rPr lang="pl-PL" sz="2400" dirty="0"/>
              <a:t> for </a:t>
            </a:r>
            <a:r>
              <a:rPr lang="pl-PL" sz="2400" dirty="0" err="1"/>
              <a:t>scheduling</a:t>
            </a:r>
            <a:r>
              <a:rPr lang="pl-PL" sz="2400" dirty="0"/>
              <a:t> a </a:t>
            </a:r>
            <a:r>
              <a:rPr lang="pl-PL" sz="2400" dirty="0" err="1"/>
              <a:t>catastrophe</a:t>
            </a:r>
            <a:r>
              <a:rPr lang="pl-PL" sz="2400" dirty="0"/>
              <a:t>(non-</a:t>
            </a:r>
            <a:r>
              <a:rPr lang="pl-PL" sz="2400" dirty="0" err="1"/>
              <a:t>deterministic</a:t>
            </a:r>
            <a:r>
              <a:rPr lang="pl-PL" sz="2400" dirty="0"/>
              <a:t>)</a:t>
            </a:r>
          </a:p>
          <a:p>
            <a:r>
              <a:rPr lang="pl-PL" sz="2400" dirty="0"/>
              <a:t>And </a:t>
            </a:r>
            <a:r>
              <a:rPr lang="pl-PL" sz="2400" dirty="0" err="1"/>
              <a:t>many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30BBAC0-8366-4BC2-92E6-BE8304C1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pl-PL" sz="3200" dirty="0"/>
              <a:t>Links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F5DE86-8194-4C7A-A037-FACF99C6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pl-PL" sz="1600">
                <a:hlinkClick r:id="rId2"/>
              </a:rPr>
              <a:t>https://principlesofchaos.org/</a:t>
            </a:r>
            <a:endParaRPr lang="pl-PL" sz="1600"/>
          </a:p>
          <a:p>
            <a:r>
              <a:rPr lang="pl-PL" sz="1600"/>
              <a:t>https://github.com/dastergon/awesome-chaos-engineering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69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83D9E94-4C2F-4B01-B1BD-3934418AAF07}"/>
              </a:ext>
            </a:extLst>
          </p:cNvPr>
          <p:cNvSpPr txBox="1"/>
          <p:nvPr/>
        </p:nvSpPr>
        <p:spPr>
          <a:xfrm>
            <a:off x="1028901" y="3741641"/>
            <a:ext cx="10134198" cy="1857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spc="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eBook: JHOAD50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spc="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Book: JHOAD15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cap="all" spc="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74" name="Picture 2" descr="Hands-On Azure for Developers Book Cover">
            <a:extLst>
              <a:ext uri="{FF2B5EF4-FFF2-40B4-BE49-F238E27FC236}">
                <a16:creationId xmlns:a16="http://schemas.microsoft.com/office/drawing/2014/main" id="{93EFCAD1-F3E5-4C1C-B954-7E3A2659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13" y="941544"/>
            <a:ext cx="2013974" cy="2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91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A403541-48BD-4581-B98F-207B60FC0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CE34001-B180-49F1-A7C9-217245B5D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Concept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of </a:t>
            </a:r>
            <a:br>
              <a:rPr lang="pl-PL" dirty="0"/>
            </a:br>
            <a:r>
              <a:rPr lang="pl-PL" dirty="0"/>
              <a:t>Chaos</a:t>
            </a:r>
            <a:endParaRPr lang="pl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" dirty="0"/>
              <a:t>...</a:t>
            </a:r>
            <a:r>
              <a:rPr lang="pl-PL" dirty="0"/>
              <a:t>and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shall</a:t>
            </a:r>
            <a:r>
              <a:rPr lang="pl-PL" dirty="0"/>
              <a:t> be </a:t>
            </a:r>
            <a:r>
              <a:rPr lang="pl-PL" dirty="0" err="1"/>
              <a:t>chaotic</a:t>
            </a:r>
            <a:r>
              <a:rPr lang="pl-PL" dirty="0"/>
              <a:t>!</a:t>
            </a:r>
            <a:endParaRPr lang="pl" dirty="0"/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0218F6C3-DA22-477B-ADE5-9136A3C3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spc="800">
                <a:solidFill>
                  <a:srgbClr val="2A1A00"/>
                </a:solidFill>
              </a:rPr>
              <a:t>A typical day in a company…</a:t>
            </a:r>
          </a:p>
        </p:txBody>
      </p:sp>
      <p:pic>
        <p:nvPicPr>
          <p:cNvPr id="6" name="Picture 4" descr="Znalezione obrazy dla zapytania happy developer">
            <a:extLst>
              <a:ext uri="{FF2B5EF4-FFF2-40B4-BE49-F238E27FC236}">
                <a16:creationId xmlns:a16="http://schemas.microsoft.com/office/drawing/2014/main" id="{49E3E9C8-0785-42DB-8E09-1F9327D8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97" y="1331597"/>
            <a:ext cx="6220332" cy="41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3A94C01-89EC-41AD-8EE1-AECBB5AA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spc="800"/>
              <a:t>Suddenly…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798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outage server">
            <a:extLst>
              <a:ext uri="{FF2B5EF4-FFF2-40B4-BE49-F238E27FC236}">
                <a16:creationId xmlns:a16="http://schemas.microsoft.com/office/drawing/2014/main" id="{2C674B17-04F8-48D3-AFD7-E4788F6A4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" b="30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E9066-B549-42EC-BEE6-8E3E9582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36791" y="643467"/>
            <a:ext cx="7216609" cy="45843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spc="800"/>
              <a:t>What leads to…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9A79F-E2EF-4DCF-A366-569A81CF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22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nalezione obrazy dla zapytania panic">
            <a:extLst>
              <a:ext uri="{FF2B5EF4-FFF2-40B4-BE49-F238E27FC236}">
                <a16:creationId xmlns:a16="http://schemas.microsoft.com/office/drawing/2014/main" id="{27C54AF5-554E-4EB9-B096-18EB85480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Motyw pakietu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562</Words>
  <Application>Microsoft Office PowerPoint</Application>
  <PresentationFormat>Panoramiczny</PresentationFormat>
  <Paragraphs>94</Paragraphs>
  <Slides>37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2" baseType="lpstr">
      <vt:lpstr>Arial</vt:lpstr>
      <vt:lpstr>Euphemia</vt:lpstr>
      <vt:lpstr>Gill Sans MT</vt:lpstr>
      <vt:lpstr>Impact</vt:lpstr>
      <vt:lpstr>Znaczek</vt:lpstr>
      <vt:lpstr>Into the chaos</vt:lpstr>
      <vt:lpstr>About me</vt:lpstr>
      <vt:lpstr>Agenda</vt:lpstr>
      <vt:lpstr>Concept  of  Chaos</vt:lpstr>
      <vt:lpstr>A typical day in a company…</vt:lpstr>
      <vt:lpstr>Suddenly…</vt:lpstr>
      <vt:lpstr>Prezentacja programu PowerPoint</vt:lpstr>
      <vt:lpstr>What leads to…</vt:lpstr>
      <vt:lpstr>Prezentacja programu PowerPoint</vt:lpstr>
      <vt:lpstr>What can go wrong?</vt:lpstr>
      <vt:lpstr>How one can be secured against a random error?</vt:lpstr>
      <vt:lpstr>History Of  Chaos</vt:lpstr>
      <vt:lpstr>Let’s go back in time</vt:lpstr>
      <vt:lpstr>Prezentacja programu PowerPoint</vt:lpstr>
      <vt:lpstr>Prezentacja programu PowerPoint</vt:lpstr>
      <vt:lpstr>Typical architecture</vt:lpstr>
      <vt:lpstr>File server goes down…</vt:lpstr>
      <vt:lpstr>System starts to collapse…</vt:lpstr>
      <vt:lpstr>Models Of  chaos</vt:lpstr>
      <vt:lpstr>Prezentacja programu PowerPoint</vt:lpstr>
      <vt:lpstr>Development of chaos</vt:lpstr>
      <vt:lpstr>The first rule…</vt:lpstr>
      <vt:lpstr>The Second rule…</vt:lpstr>
      <vt:lpstr>The third rule…</vt:lpstr>
      <vt:lpstr>Testing of chaos</vt:lpstr>
      <vt:lpstr>Toolkit of a tester</vt:lpstr>
      <vt:lpstr>Toolset</vt:lpstr>
      <vt:lpstr>Prezentacja programu PowerPoint</vt:lpstr>
      <vt:lpstr>Azure Service fabric scenarios</vt:lpstr>
      <vt:lpstr>Prezentacja programu PowerPoint</vt:lpstr>
      <vt:lpstr>Devops of chaos</vt:lpstr>
      <vt:lpstr>Failure is common</vt:lpstr>
      <vt:lpstr>Vectors of failure</vt:lpstr>
      <vt:lpstr>Variety of tools</vt:lpstr>
      <vt:lpstr>Links</vt:lpstr>
      <vt:lpstr>Prezentacja programu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chaos</dc:title>
  <dc:creator>Kamil Mrzygłód (KAMZ)</dc:creator>
  <cp:lastModifiedBy>Kamil Mrzygłód (KAMZ)</cp:lastModifiedBy>
  <cp:revision>1</cp:revision>
  <dcterms:created xsi:type="dcterms:W3CDTF">2019-01-23T08:41:02Z</dcterms:created>
  <dcterms:modified xsi:type="dcterms:W3CDTF">2019-01-23T08:42:06Z</dcterms:modified>
</cp:coreProperties>
</file>