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7" r:id="rId5"/>
    <p:sldId id="259"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AEC432-A23A-4BC9-86FD-50A0DC57D5E1}" type="doc">
      <dgm:prSet loTypeId="urn:microsoft.com/office/officeart/2005/8/layout/chevron1" loCatId="process" qsTypeId="urn:microsoft.com/office/officeart/2005/8/quickstyle/simple1" qsCatId="simple" csTypeId="urn:microsoft.com/office/officeart/2005/8/colors/accent1_2" csCatId="accent1" phldr="1"/>
      <dgm:spPr/>
    </dgm:pt>
    <dgm:pt modelId="{D7993714-9ADA-4AE0-AFBA-5C20E9D43AD4}">
      <dgm:prSet phldrT="[Text]"/>
      <dgm:spPr/>
      <dgm:t>
        <a:bodyPr/>
        <a:lstStyle/>
        <a:p>
          <a:r>
            <a:rPr lang="en-US" dirty="0"/>
            <a:t>Train model</a:t>
          </a:r>
          <a:endParaRPr lang="en-ID" dirty="0"/>
        </a:p>
      </dgm:t>
    </dgm:pt>
    <dgm:pt modelId="{C917A059-2EDC-4F6E-AF2F-21F2314BD997}" type="parTrans" cxnId="{B9FC64FF-CC79-4483-B005-C89EA7BDF3A0}">
      <dgm:prSet/>
      <dgm:spPr/>
      <dgm:t>
        <a:bodyPr/>
        <a:lstStyle/>
        <a:p>
          <a:endParaRPr lang="en-ID"/>
        </a:p>
      </dgm:t>
    </dgm:pt>
    <dgm:pt modelId="{D8314CB4-9E91-41EA-8F0E-58A691127BB3}" type="sibTrans" cxnId="{B9FC64FF-CC79-4483-B005-C89EA7BDF3A0}">
      <dgm:prSet/>
      <dgm:spPr/>
      <dgm:t>
        <a:bodyPr/>
        <a:lstStyle/>
        <a:p>
          <a:endParaRPr lang="en-ID"/>
        </a:p>
      </dgm:t>
    </dgm:pt>
    <dgm:pt modelId="{F5C06E00-9177-49FA-BC3E-F3612C7CA8C8}">
      <dgm:prSet phldrT="[Text]"/>
      <dgm:spPr/>
      <dgm:t>
        <a:bodyPr/>
        <a:lstStyle/>
        <a:p>
          <a:r>
            <a:rPr lang="en-US" dirty="0"/>
            <a:t>Make prediction</a:t>
          </a:r>
          <a:endParaRPr lang="en-ID" dirty="0"/>
        </a:p>
      </dgm:t>
    </dgm:pt>
    <dgm:pt modelId="{D7A5C72A-CFDE-49A4-8247-17EE5C576178}" type="parTrans" cxnId="{B45D21CF-07FA-431D-84C4-2DCC288B963C}">
      <dgm:prSet/>
      <dgm:spPr/>
      <dgm:t>
        <a:bodyPr/>
        <a:lstStyle/>
        <a:p>
          <a:endParaRPr lang="en-ID"/>
        </a:p>
      </dgm:t>
    </dgm:pt>
    <dgm:pt modelId="{DDE43B30-4FBE-4E49-BC89-45B131BAFE63}" type="sibTrans" cxnId="{B45D21CF-07FA-431D-84C4-2DCC288B963C}">
      <dgm:prSet/>
      <dgm:spPr/>
      <dgm:t>
        <a:bodyPr/>
        <a:lstStyle/>
        <a:p>
          <a:endParaRPr lang="en-ID"/>
        </a:p>
      </dgm:t>
    </dgm:pt>
    <dgm:pt modelId="{57EEB0DC-86D7-4249-97C6-F6C6B5ADC8D9}">
      <dgm:prSet phldrT="[Text]"/>
      <dgm:spPr/>
      <dgm:t>
        <a:bodyPr/>
        <a:lstStyle/>
        <a:p>
          <a:r>
            <a:rPr lang="en-US" dirty="0"/>
            <a:t>Basic statistical data</a:t>
          </a:r>
          <a:endParaRPr lang="en-ID" dirty="0"/>
        </a:p>
      </dgm:t>
    </dgm:pt>
    <dgm:pt modelId="{E7878CF5-27EE-459B-B358-FAF6822D8AB5}" type="parTrans" cxnId="{AB715162-0286-4DEA-B410-3A092992D5FF}">
      <dgm:prSet/>
      <dgm:spPr/>
      <dgm:t>
        <a:bodyPr/>
        <a:lstStyle/>
        <a:p>
          <a:endParaRPr lang="en-ID"/>
        </a:p>
      </dgm:t>
    </dgm:pt>
    <dgm:pt modelId="{DF52F9C6-20AC-47E9-9F75-CAC8E2FB36E8}" type="sibTrans" cxnId="{AB715162-0286-4DEA-B410-3A092992D5FF}">
      <dgm:prSet/>
      <dgm:spPr/>
      <dgm:t>
        <a:bodyPr/>
        <a:lstStyle/>
        <a:p>
          <a:endParaRPr lang="en-ID"/>
        </a:p>
      </dgm:t>
    </dgm:pt>
    <dgm:pt modelId="{D4F84516-021D-473B-BE27-9676D8B4F97E}">
      <dgm:prSet phldrT="[Text]"/>
      <dgm:spPr/>
      <dgm:t>
        <a:bodyPr/>
        <a:lstStyle/>
        <a:p>
          <a:r>
            <a:rPr lang="en-US" dirty="0"/>
            <a:t>Split data train &amp; test</a:t>
          </a:r>
          <a:endParaRPr lang="en-ID" dirty="0"/>
        </a:p>
      </dgm:t>
    </dgm:pt>
    <dgm:pt modelId="{B92C61F1-7525-4DF0-8995-930314E722FF}" type="parTrans" cxnId="{7B30BB7B-AAA1-402A-BB45-7B07B156C306}">
      <dgm:prSet/>
      <dgm:spPr/>
      <dgm:t>
        <a:bodyPr/>
        <a:lstStyle/>
        <a:p>
          <a:endParaRPr lang="en-ID"/>
        </a:p>
      </dgm:t>
    </dgm:pt>
    <dgm:pt modelId="{189CCE05-06E2-4B91-AEA9-1137313D3CF7}" type="sibTrans" cxnId="{7B30BB7B-AAA1-402A-BB45-7B07B156C306}">
      <dgm:prSet/>
      <dgm:spPr/>
      <dgm:t>
        <a:bodyPr/>
        <a:lstStyle/>
        <a:p>
          <a:endParaRPr lang="en-ID"/>
        </a:p>
      </dgm:t>
    </dgm:pt>
    <dgm:pt modelId="{5CC5FED3-6A1A-4698-A57B-42BBF08D4C67}">
      <dgm:prSet phldrT="[Text]"/>
      <dgm:spPr/>
      <dgm:t>
        <a:bodyPr/>
        <a:lstStyle/>
        <a:p>
          <a:r>
            <a:rPr lang="en-US" dirty="0"/>
            <a:t>Basic info, data type, missing data</a:t>
          </a:r>
          <a:endParaRPr lang="en-ID" dirty="0"/>
        </a:p>
      </dgm:t>
    </dgm:pt>
    <dgm:pt modelId="{3750E609-B47E-4A4C-B51B-9AA305B0744A}" type="parTrans" cxnId="{EC67E382-2398-43A7-85AD-9CC5A16DFB7E}">
      <dgm:prSet/>
      <dgm:spPr/>
      <dgm:t>
        <a:bodyPr/>
        <a:lstStyle/>
        <a:p>
          <a:endParaRPr lang="en-ID"/>
        </a:p>
      </dgm:t>
    </dgm:pt>
    <dgm:pt modelId="{948225C2-F6DA-41AF-A5A8-7EE0EF4D90D3}" type="sibTrans" cxnId="{EC67E382-2398-43A7-85AD-9CC5A16DFB7E}">
      <dgm:prSet/>
      <dgm:spPr/>
      <dgm:t>
        <a:bodyPr/>
        <a:lstStyle/>
        <a:p>
          <a:endParaRPr lang="en-ID"/>
        </a:p>
      </dgm:t>
    </dgm:pt>
    <dgm:pt modelId="{D348CDB0-D898-4E3E-AD94-8C13209BA421}">
      <dgm:prSet phldrT="[Text]"/>
      <dgm:spPr/>
      <dgm:t>
        <a:bodyPr/>
        <a:lstStyle/>
        <a:p>
          <a:r>
            <a:rPr lang="en-US" dirty="0"/>
            <a:t>Import libraries</a:t>
          </a:r>
          <a:endParaRPr lang="en-ID" dirty="0"/>
        </a:p>
      </dgm:t>
    </dgm:pt>
    <dgm:pt modelId="{8AF49D4F-CB8B-45CE-AACA-99E3A0C7D2A7}" type="parTrans" cxnId="{B33CEDE3-4E66-4B80-B10D-0EB3519C91CC}">
      <dgm:prSet/>
      <dgm:spPr/>
      <dgm:t>
        <a:bodyPr/>
        <a:lstStyle/>
        <a:p>
          <a:endParaRPr lang="en-ID"/>
        </a:p>
      </dgm:t>
    </dgm:pt>
    <dgm:pt modelId="{D2F6AFA7-C9D8-462A-8EC3-CCECE5FD1EB4}" type="sibTrans" cxnId="{B33CEDE3-4E66-4B80-B10D-0EB3519C91CC}">
      <dgm:prSet/>
      <dgm:spPr/>
      <dgm:t>
        <a:bodyPr/>
        <a:lstStyle/>
        <a:p>
          <a:endParaRPr lang="en-ID"/>
        </a:p>
      </dgm:t>
    </dgm:pt>
    <dgm:pt modelId="{4D36FF79-5AD8-4E16-930B-03CF67A7837D}">
      <dgm:prSet phldrT="[Text]"/>
      <dgm:spPr/>
      <dgm:t>
        <a:bodyPr/>
        <a:lstStyle/>
        <a:p>
          <a:r>
            <a:rPr lang="en-US" dirty="0" err="1"/>
            <a:t>Numpy</a:t>
          </a:r>
          <a:endParaRPr lang="en-ID" dirty="0"/>
        </a:p>
      </dgm:t>
    </dgm:pt>
    <dgm:pt modelId="{4562BA12-4AED-4C0C-9066-3DFFE69B955C}" type="parTrans" cxnId="{0E409B3B-9094-4430-9540-373D4F3A4CF0}">
      <dgm:prSet/>
      <dgm:spPr/>
      <dgm:t>
        <a:bodyPr/>
        <a:lstStyle/>
        <a:p>
          <a:endParaRPr lang="en-ID"/>
        </a:p>
      </dgm:t>
    </dgm:pt>
    <dgm:pt modelId="{C46548B5-21A9-4AAF-BEDF-580C1A4043E7}" type="sibTrans" cxnId="{0E409B3B-9094-4430-9540-373D4F3A4CF0}">
      <dgm:prSet/>
      <dgm:spPr/>
      <dgm:t>
        <a:bodyPr/>
        <a:lstStyle/>
        <a:p>
          <a:endParaRPr lang="en-ID"/>
        </a:p>
      </dgm:t>
    </dgm:pt>
    <dgm:pt modelId="{7C4FD9BF-4B13-4386-97D1-C922A58F3933}">
      <dgm:prSet phldrT="[Text]"/>
      <dgm:spPr/>
      <dgm:t>
        <a:bodyPr/>
        <a:lstStyle/>
        <a:p>
          <a:r>
            <a:rPr lang="en-US" dirty="0"/>
            <a:t>Matplotlib</a:t>
          </a:r>
          <a:endParaRPr lang="en-ID" dirty="0"/>
        </a:p>
      </dgm:t>
    </dgm:pt>
    <dgm:pt modelId="{FDF2380D-24B5-4E9B-B67B-7D7684CB9062}" type="parTrans" cxnId="{4A6C5FAA-1FDE-4782-A0C8-1E583F6A2EFA}">
      <dgm:prSet/>
      <dgm:spPr/>
      <dgm:t>
        <a:bodyPr/>
        <a:lstStyle/>
        <a:p>
          <a:endParaRPr lang="en-ID"/>
        </a:p>
      </dgm:t>
    </dgm:pt>
    <dgm:pt modelId="{599698BE-B49B-40B5-879A-A88DC9B36CBF}" type="sibTrans" cxnId="{4A6C5FAA-1FDE-4782-A0C8-1E583F6A2EFA}">
      <dgm:prSet/>
      <dgm:spPr/>
      <dgm:t>
        <a:bodyPr/>
        <a:lstStyle/>
        <a:p>
          <a:endParaRPr lang="en-ID"/>
        </a:p>
      </dgm:t>
    </dgm:pt>
    <dgm:pt modelId="{993D42A3-89EF-441B-B0F6-DD6C0F41B43C}">
      <dgm:prSet phldrT="[Text]"/>
      <dgm:spPr/>
      <dgm:t>
        <a:bodyPr/>
        <a:lstStyle/>
        <a:p>
          <a:r>
            <a:rPr lang="en-US" dirty="0" err="1"/>
            <a:t>Sklearn</a:t>
          </a:r>
          <a:r>
            <a:rPr lang="en-US" dirty="0"/>
            <a:t> (</a:t>
          </a:r>
          <a:r>
            <a:rPr lang="en-US" dirty="0" err="1"/>
            <a:t>train_test_split,label</a:t>
          </a:r>
          <a:r>
            <a:rPr lang="en-US" dirty="0"/>
            <a:t> encoder, </a:t>
          </a:r>
          <a:r>
            <a:rPr lang="en-US" dirty="0" err="1"/>
            <a:t>robustscaler</a:t>
          </a:r>
          <a:r>
            <a:rPr lang="en-US" dirty="0"/>
            <a:t>, SMOTE, accuracy score, confusion matrix,  logistic regression, decision tree classifier)</a:t>
          </a:r>
          <a:endParaRPr lang="en-ID" dirty="0"/>
        </a:p>
      </dgm:t>
    </dgm:pt>
    <dgm:pt modelId="{C10F580D-A2F1-4379-BDF9-3248B5DD3EBC}" type="parTrans" cxnId="{217A449E-D831-4470-8873-F62E5E6B354D}">
      <dgm:prSet/>
      <dgm:spPr/>
      <dgm:t>
        <a:bodyPr/>
        <a:lstStyle/>
        <a:p>
          <a:endParaRPr lang="en-ID"/>
        </a:p>
      </dgm:t>
    </dgm:pt>
    <dgm:pt modelId="{89C59710-CA30-4B1D-A877-60CAE1A7AEDF}" type="sibTrans" cxnId="{217A449E-D831-4470-8873-F62E5E6B354D}">
      <dgm:prSet/>
      <dgm:spPr/>
      <dgm:t>
        <a:bodyPr/>
        <a:lstStyle/>
        <a:p>
          <a:endParaRPr lang="en-ID"/>
        </a:p>
      </dgm:t>
    </dgm:pt>
    <dgm:pt modelId="{D0F83109-8B03-48AD-B9BF-B78125179C95}">
      <dgm:prSet phldrT="[Text]"/>
      <dgm:spPr/>
      <dgm:t>
        <a:bodyPr/>
        <a:lstStyle/>
        <a:p>
          <a:r>
            <a:rPr lang="en-US" dirty="0"/>
            <a:t>Data Inspections</a:t>
          </a:r>
          <a:endParaRPr lang="en-ID" dirty="0"/>
        </a:p>
      </dgm:t>
    </dgm:pt>
    <dgm:pt modelId="{F614C47D-3917-49AE-99E0-192AC5967E70}" type="parTrans" cxnId="{47D9F143-E68D-460E-A360-4E9BF1914283}">
      <dgm:prSet/>
      <dgm:spPr/>
      <dgm:t>
        <a:bodyPr/>
        <a:lstStyle/>
        <a:p>
          <a:endParaRPr lang="en-ID"/>
        </a:p>
      </dgm:t>
    </dgm:pt>
    <dgm:pt modelId="{2295182E-21A5-4F76-8439-FA8E1E4FB7AD}" type="sibTrans" cxnId="{47D9F143-E68D-460E-A360-4E9BF1914283}">
      <dgm:prSet/>
      <dgm:spPr/>
      <dgm:t>
        <a:bodyPr/>
        <a:lstStyle/>
        <a:p>
          <a:endParaRPr lang="en-ID"/>
        </a:p>
      </dgm:t>
    </dgm:pt>
    <dgm:pt modelId="{26F2CF1F-845C-4DA9-8429-CC6DF2A92D92}">
      <dgm:prSet phldrT="[Text]"/>
      <dgm:spPr/>
      <dgm:t>
        <a:bodyPr/>
        <a:lstStyle/>
        <a:p>
          <a:r>
            <a:rPr lang="en-US" dirty="0"/>
            <a:t>Load and explore data</a:t>
          </a:r>
          <a:endParaRPr lang="en-ID" dirty="0"/>
        </a:p>
      </dgm:t>
    </dgm:pt>
    <dgm:pt modelId="{08C6A89D-1788-40DB-A609-986C6D6780FE}" type="parTrans" cxnId="{05AD0C2F-7FBA-4D72-88B5-7EF380BF8F07}">
      <dgm:prSet/>
      <dgm:spPr/>
      <dgm:t>
        <a:bodyPr/>
        <a:lstStyle/>
        <a:p>
          <a:endParaRPr lang="en-ID"/>
        </a:p>
      </dgm:t>
    </dgm:pt>
    <dgm:pt modelId="{0B994BC2-2640-425D-8F94-A9717DB0DC99}" type="sibTrans" cxnId="{05AD0C2F-7FBA-4D72-88B5-7EF380BF8F07}">
      <dgm:prSet/>
      <dgm:spPr/>
      <dgm:t>
        <a:bodyPr/>
        <a:lstStyle/>
        <a:p>
          <a:endParaRPr lang="en-ID"/>
        </a:p>
      </dgm:t>
    </dgm:pt>
    <dgm:pt modelId="{39F596E9-D64D-4BCD-BAE5-3EAE149691BA}">
      <dgm:prSet phldrT="[Text]"/>
      <dgm:spPr/>
      <dgm:t>
        <a:bodyPr/>
        <a:lstStyle/>
        <a:p>
          <a:r>
            <a:rPr lang="en-US" dirty="0"/>
            <a:t>Categorical &amp; numerical variables distribution</a:t>
          </a:r>
          <a:endParaRPr lang="en-ID" dirty="0"/>
        </a:p>
      </dgm:t>
    </dgm:pt>
    <dgm:pt modelId="{AEFB6F87-1EAA-44D5-99D5-1CAC389C1C24}" type="parTrans" cxnId="{3ED96CA1-1453-4F1D-A2EB-F73F7C76359D}">
      <dgm:prSet/>
      <dgm:spPr/>
      <dgm:t>
        <a:bodyPr/>
        <a:lstStyle/>
        <a:p>
          <a:endParaRPr lang="en-ID"/>
        </a:p>
      </dgm:t>
    </dgm:pt>
    <dgm:pt modelId="{4B30B0CA-BAA9-4C7C-9809-57FB20ACC5B5}" type="sibTrans" cxnId="{3ED96CA1-1453-4F1D-A2EB-F73F7C76359D}">
      <dgm:prSet/>
      <dgm:spPr/>
      <dgm:t>
        <a:bodyPr/>
        <a:lstStyle/>
        <a:p>
          <a:endParaRPr lang="en-ID"/>
        </a:p>
      </dgm:t>
    </dgm:pt>
    <dgm:pt modelId="{F05DDDE6-CD6E-46C4-8E29-29C7E79A8FE1}">
      <dgm:prSet phldrT="[Text]"/>
      <dgm:spPr/>
      <dgm:t>
        <a:bodyPr/>
        <a:lstStyle/>
        <a:p>
          <a:r>
            <a:rPr lang="en-US" dirty="0"/>
            <a:t>Data preprocessing</a:t>
          </a:r>
          <a:endParaRPr lang="en-ID" dirty="0"/>
        </a:p>
      </dgm:t>
    </dgm:pt>
    <dgm:pt modelId="{FCC97E62-0431-40C4-BFB7-121A2B57F34A}" type="parTrans" cxnId="{9ED616D8-0FC3-4CAF-B69C-B3AA162D8699}">
      <dgm:prSet/>
      <dgm:spPr/>
      <dgm:t>
        <a:bodyPr/>
        <a:lstStyle/>
        <a:p>
          <a:endParaRPr lang="en-ID"/>
        </a:p>
      </dgm:t>
    </dgm:pt>
    <dgm:pt modelId="{8B98E8AE-F1F8-4546-8E60-450F98F5C93B}" type="sibTrans" cxnId="{9ED616D8-0FC3-4CAF-B69C-B3AA162D8699}">
      <dgm:prSet/>
      <dgm:spPr/>
      <dgm:t>
        <a:bodyPr/>
        <a:lstStyle/>
        <a:p>
          <a:endParaRPr lang="en-ID"/>
        </a:p>
      </dgm:t>
    </dgm:pt>
    <dgm:pt modelId="{57BA3376-E628-4B8D-94A8-E70D1B88983E}">
      <dgm:prSet phldrT="[Text]"/>
      <dgm:spPr/>
      <dgm:t>
        <a:bodyPr/>
        <a:lstStyle/>
        <a:p>
          <a:r>
            <a:rPr lang="en-US" dirty="0"/>
            <a:t>Encoding</a:t>
          </a:r>
          <a:endParaRPr lang="en-ID" dirty="0"/>
        </a:p>
      </dgm:t>
    </dgm:pt>
    <dgm:pt modelId="{407939F1-E680-4673-96B8-3616A7B3134F}" type="parTrans" cxnId="{274E7F08-AF95-47E4-89BB-C1D080137F1D}">
      <dgm:prSet/>
      <dgm:spPr/>
      <dgm:t>
        <a:bodyPr/>
        <a:lstStyle/>
        <a:p>
          <a:endParaRPr lang="en-ID"/>
        </a:p>
      </dgm:t>
    </dgm:pt>
    <dgm:pt modelId="{00604BA4-5FEC-4A3C-A7E3-7C0D0CD7310B}" type="sibTrans" cxnId="{274E7F08-AF95-47E4-89BB-C1D080137F1D}">
      <dgm:prSet/>
      <dgm:spPr/>
      <dgm:t>
        <a:bodyPr/>
        <a:lstStyle/>
        <a:p>
          <a:endParaRPr lang="en-ID"/>
        </a:p>
      </dgm:t>
    </dgm:pt>
    <dgm:pt modelId="{24DC5ADA-8947-4AB8-8788-B8D30357E484}">
      <dgm:prSet phldrT="[Text]"/>
      <dgm:spPr/>
      <dgm:t>
        <a:bodyPr/>
        <a:lstStyle/>
        <a:p>
          <a:r>
            <a:rPr lang="en-US" dirty="0"/>
            <a:t>Correlation matrix</a:t>
          </a:r>
          <a:endParaRPr lang="en-ID" dirty="0"/>
        </a:p>
      </dgm:t>
    </dgm:pt>
    <dgm:pt modelId="{AB13F08A-7654-495B-929C-34ACE226B834}" type="parTrans" cxnId="{CCE6E20C-98F1-496C-8C42-6C58AE1E6EE8}">
      <dgm:prSet/>
      <dgm:spPr/>
      <dgm:t>
        <a:bodyPr/>
        <a:lstStyle/>
        <a:p>
          <a:endParaRPr lang="en-ID"/>
        </a:p>
      </dgm:t>
    </dgm:pt>
    <dgm:pt modelId="{BD4DBD0B-9E9E-4A88-ACDF-BB81A109DDD8}" type="sibTrans" cxnId="{CCE6E20C-98F1-496C-8C42-6C58AE1E6EE8}">
      <dgm:prSet/>
      <dgm:spPr/>
      <dgm:t>
        <a:bodyPr/>
        <a:lstStyle/>
        <a:p>
          <a:endParaRPr lang="en-ID"/>
        </a:p>
      </dgm:t>
    </dgm:pt>
    <dgm:pt modelId="{A0F34DD5-2665-48EC-9F9E-37E4072A8AB0}">
      <dgm:prSet phldrT="[Text]"/>
      <dgm:spPr/>
      <dgm:t>
        <a:bodyPr/>
        <a:lstStyle/>
        <a:p>
          <a:r>
            <a:rPr lang="en-US" dirty="0"/>
            <a:t>Scaling</a:t>
          </a:r>
          <a:endParaRPr lang="en-ID" dirty="0"/>
        </a:p>
      </dgm:t>
    </dgm:pt>
    <dgm:pt modelId="{A6032165-8A6C-49DD-B05C-8B882AE2BD42}" type="parTrans" cxnId="{EB8416EF-B14F-4E89-A4D2-370661D35819}">
      <dgm:prSet/>
      <dgm:spPr/>
      <dgm:t>
        <a:bodyPr/>
        <a:lstStyle/>
        <a:p>
          <a:endParaRPr lang="en-ID"/>
        </a:p>
      </dgm:t>
    </dgm:pt>
    <dgm:pt modelId="{31D725F0-C6F0-420F-B22D-A3A3A29A9A89}" type="sibTrans" cxnId="{EB8416EF-B14F-4E89-A4D2-370661D35819}">
      <dgm:prSet/>
      <dgm:spPr/>
      <dgm:t>
        <a:bodyPr/>
        <a:lstStyle/>
        <a:p>
          <a:endParaRPr lang="en-ID"/>
        </a:p>
      </dgm:t>
    </dgm:pt>
    <dgm:pt modelId="{C759F7D0-B51D-4894-9177-39EB300C90A6}">
      <dgm:prSet phldrT="[Text]"/>
      <dgm:spPr/>
      <dgm:t>
        <a:bodyPr/>
        <a:lstStyle/>
        <a:p>
          <a:r>
            <a:rPr lang="en-US" dirty="0"/>
            <a:t>Deal with imbalanced data (SMOTE)</a:t>
          </a:r>
          <a:endParaRPr lang="en-ID" dirty="0"/>
        </a:p>
      </dgm:t>
    </dgm:pt>
    <dgm:pt modelId="{51FFBE09-DC50-4555-AE4D-83EF37847261}" type="parTrans" cxnId="{EE85C36A-D518-45B1-91FE-DB84A1AE455D}">
      <dgm:prSet/>
      <dgm:spPr/>
      <dgm:t>
        <a:bodyPr/>
        <a:lstStyle/>
        <a:p>
          <a:endParaRPr lang="en-ID"/>
        </a:p>
      </dgm:t>
    </dgm:pt>
    <dgm:pt modelId="{90869A58-EF5A-48AE-B754-CCEA8D08F94A}" type="sibTrans" cxnId="{EE85C36A-D518-45B1-91FE-DB84A1AE455D}">
      <dgm:prSet/>
      <dgm:spPr/>
      <dgm:t>
        <a:bodyPr/>
        <a:lstStyle/>
        <a:p>
          <a:endParaRPr lang="en-ID"/>
        </a:p>
      </dgm:t>
    </dgm:pt>
    <dgm:pt modelId="{BDCB73D0-5B60-4DF5-9475-84B50659C5F1}">
      <dgm:prSet phldrT="[Text]"/>
      <dgm:spPr/>
      <dgm:t>
        <a:bodyPr/>
        <a:lstStyle/>
        <a:p>
          <a:r>
            <a:rPr lang="en-US" dirty="0"/>
            <a:t>Logistic regression</a:t>
          </a:r>
          <a:endParaRPr lang="en-ID" dirty="0"/>
        </a:p>
      </dgm:t>
    </dgm:pt>
    <dgm:pt modelId="{68513C71-0ABC-4973-977E-41CEE98892AD}" type="parTrans" cxnId="{35ED3625-3D35-48A2-855B-5A2507D2B1FA}">
      <dgm:prSet/>
      <dgm:spPr/>
      <dgm:t>
        <a:bodyPr/>
        <a:lstStyle/>
        <a:p>
          <a:endParaRPr lang="en-ID"/>
        </a:p>
      </dgm:t>
    </dgm:pt>
    <dgm:pt modelId="{08F5D9F8-7E4B-4DC1-9DF7-0EE059174ED0}" type="sibTrans" cxnId="{35ED3625-3D35-48A2-855B-5A2507D2B1FA}">
      <dgm:prSet/>
      <dgm:spPr/>
      <dgm:t>
        <a:bodyPr/>
        <a:lstStyle/>
        <a:p>
          <a:endParaRPr lang="en-ID"/>
        </a:p>
      </dgm:t>
    </dgm:pt>
    <dgm:pt modelId="{6197DE1F-31F7-4256-96BA-6396DCF7D659}">
      <dgm:prSet phldrT="[Text]"/>
      <dgm:spPr/>
      <dgm:t>
        <a:bodyPr/>
        <a:lstStyle/>
        <a:p>
          <a:r>
            <a:rPr lang="en-US" dirty="0"/>
            <a:t>Decision tree</a:t>
          </a:r>
          <a:endParaRPr lang="en-ID" dirty="0"/>
        </a:p>
      </dgm:t>
    </dgm:pt>
    <dgm:pt modelId="{05DA8555-2B7F-4522-8DF7-E9437FA0E738}" type="parTrans" cxnId="{2C684003-9765-44CA-975B-A1DB9D709BFC}">
      <dgm:prSet/>
      <dgm:spPr/>
      <dgm:t>
        <a:bodyPr/>
        <a:lstStyle/>
        <a:p>
          <a:endParaRPr lang="en-ID"/>
        </a:p>
      </dgm:t>
    </dgm:pt>
    <dgm:pt modelId="{AD0DB234-0EBF-4554-A36B-9BA8987EDF62}" type="sibTrans" cxnId="{2C684003-9765-44CA-975B-A1DB9D709BFC}">
      <dgm:prSet/>
      <dgm:spPr/>
      <dgm:t>
        <a:bodyPr/>
        <a:lstStyle/>
        <a:p>
          <a:endParaRPr lang="en-ID"/>
        </a:p>
      </dgm:t>
    </dgm:pt>
    <dgm:pt modelId="{A039F3F9-B90F-45A1-A27E-99D366C7D848}">
      <dgm:prSet phldrT="[Text]"/>
      <dgm:spPr/>
      <dgm:t>
        <a:bodyPr/>
        <a:lstStyle/>
        <a:p>
          <a:r>
            <a:rPr lang="en-US" dirty="0"/>
            <a:t>Test data</a:t>
          </a:r>
          <a:endParaRPr lang="en-ID" dirty="0"/>
        </a:p>
      </dgm:t>
    </dgm:pt>
    <dgm:pt modelId="{54DD0FDB-F663-42CB-940E-2A695D9FE915}" type="parTrans" cxnId="{B960424B-5AE0-4A88-AA82-4CF43C6BF7F0}">
      <dgm:prSet/>
      <dgm:spPr/>
      <dgm:t>
        <a:bodyPr/>
        <a:lstStyle/>
        <a:p>
          <a:endParaRPr lang="en-ID"/>
        </a:p>
      </dgm:t>
    </dgm:pt>
    <dgm:pt modelId="{C3EF0088-BA75-43DC-AB26-EAD06A44DA7B}" type="sibTrans" cxnId="{B960424B-5AE0-4A88-AA82-4CF43C6BF7F0}">
      <dgm:prSet/>
      <dgm:spPr/>
      <dgm:t>
        <a:bodyPr/>
        <a:lstStyle/>
        <a:p>
          <a:endParaRPr lang="en-ID"/>
        </a:p>
      </dgm:t>
    </dgm:pt>
    <dgm:pt modelId="{0358B91B-B03E-4DAE-A936-AFB5BE554BCB}">
      <dgm:prSet phldrT="[Text]"/>
      <dgm:spPr/>
      <dgm:t>
        <a:bodyPr/>
        <a:lstStyle/>
        <a:p>
          <a:r>
            <a:rPr lang="en-US" dirty="0"/>
            <a:t>Evaluate model</a:t>
          </a:r>
          <a:endParaRPr lang="en-ID" dirty="0"/>
        </a:p>
      </dgm:t>
    </dgm:pt>
    <dgm:pt modelId="{DE8F5B10-79E6-4EAE-AC1F-F1E27A3F42E6}" type="parTrans" cxnId="{F28A12E0-0E83-464C-80F5-41DC7DC7392C}">
      <dgm:prSet/>
      <dgm:spPr/>
      <dgm:t>
        <a:bodyPr/>
        <a:lstStyle/>
        <a:p>
          <a:endParaRPr lang="en-ID"/>
        </a:p>
      </dgm:t>
    </dgm:pt>
    <dgm:pt modelId="{CE63BCB8-97AB-4307-AD94-1FF0AAD2E685}" type="sibTrans" cxnId="{F28A12E0-0E83-464C-80F5-41DC7DC7392C}">
      <dgm:prSet/>
      <dgm:spPr/>
      <dgm:t>
        <a:bodyPr/>
        <a:lstStyle/>
        <a:p>
          <a:endParaRPr lang="en-ID"/>
        </a:p>
      </dgm:t>
    </dgm:pt>
    <dgm:pt modelId="{5CA51ACA-EC78-4DC3-AD7D-28860986057B}">
      <dgm:prSet phldrT="[Text]"/>
      <dgm:spPr/>
      <dgm:t>
        <a:bodyPr/>
        <a:lstStyle/>
        <a:p>
          <a:r>
            <a:rPr lang="en-US" dirty="0"/>
            <a:t>Interpret result &amp; comparison</a:t>
          </a:r>
          <a:endParaRPr lang="en-ID" dirty="0"/>
        </a:p>
      </dgm:t>
    </dgm:pt>
    <dgm:pt modelId="{9BA214D8-3E51-47A2-BDC7-0C84044DE45D}" type="parTrans" cxnId="{AD0E070E-A743-4A35-9F7C-8D6E5EA5B7B7}">
      <dgm:prSet/>
      <dgm:spPr/>
      <dgm:t>
        <a:bodyPr/>
        <a:lstStyle/>
        <a:p>
          <a:endParaRPr lang="en-ID"/>
        </a:p>
      </dgm:t>
    </dgm:pt>
    <dgm:pt modelId="{AA1211AB-3679-41E9-B5E2-74DE3076E42D}" type="sibTrans" cxnId="{AD0E070E-A743-4A35-9F7C-8D6E5EA5B7B7}">
      <dgm:prSet/>
      <dgm:spPr/>
      <dgm:t>
        <a:bodyPr/>
        <a:lstStyle/>
        <a:p>
          <a:endParaRPr lang="en-ID"/>
        </a:p>
      </dgm:t>
    </dgm:pt>
    <dgm:pt modelId="{649A84FE-9718-406C-88AC-2B8751CC6016}">
      <dgm:prSet phldrT="[Text]"/>
      <dgm:spPr/>
      <dgm:t>
        <a:bodyPr/>
        <a:lstStyle/>
        <a:p>
          <a:r>
            <a:rPr lang="en-US" dirty="0"/>
            <a:t>Visualize results</a:t>
          </a:r>
          <a:endParaRPr lang="en-ID" dirty="0"/>
        </a:p>
      </dgm:t>
    </dgm:pt>
    <dgm:pt modelId="{2E33C246-CCBC-46FF-9FDA-D28A71115DCF}" type="parTrans" cxnId="{834E2C1D-952F-433F-B636-7BB0E2F181C4}">
      <dgm:prSet/>
      <dgm:spPr/>
      <dgm:t>
        <a:bodyPr/>
        <a:lstStyle/>
        <a:p>
          <a:endParaRPr lang="en-ID"/>
        </a:p>
      </dgm:t>
    </dgm:pt>
    <dgm:pt modelId="{90D5FD5E-37E3-4717-9963-C087D25A9E01}" type="sibTrans" cxnId="{834E2C1D-952F-433F-B636-7BB0E2F181C4}">
      <dgm:prSet/>
      <dgm:spPr/>
      <dgm:t>
        <a:bodyPr/>
        <a:lstStyle/>
        <a:p>
          <a:endParaRPr lang="en-ID"/>
        </a:p>
      </dgm:t>
    </dgm:pt>
    <dgm:pt modelId="{34943FD2-7E58-4E9F-AA3C-06E02F57090B}">
      <dgm:prSet phldrT="[Text]"/>
      <dgm:spPr/>
      <dgm:t>
        <a:bodyPr/>
        <a:lstStyle/>
        <a:p>
          <a:r>
            <a:rPr lang="en-US" dirty="0"/>
            <a:t>Accuracy score</a:t>
          </a:r>
          <a:endParaRPr lang="en-ID" dirty="0"/>
        </a:p>
      </dgm:t>
    </dgm:pt>
    <dgm:pt modelId="{DC0B35D3-1E26-43BC-829A-56176ACFBC31}" type="parTrans" cxnId="{2168A775-BD49-4A8D-869E-D6BB4044C384}">
      <dgm:prSet/>
      <dgm:spPr/>
      <dgm:t>
        <a:bodyPr/>
        <a:lstStyle/>
        <a:p>
          <a:endParaRPr lang="en-ID"/>
        </a:p>
      </dgm:t>
    </dgm:pt>
    <dgm:pt modelId="{012C9C6B-3A42-42EB-94F8-3B9C17DF6D5E}" type="sibTrans" cxnId="{2168A775-BD49-4A8D-869E-D6BB4044C384}">
      <dgm:prSet/>
      <dgm:spPr/>
      <dgm:t>
        <a:bodyPr/>
        <a:lstStyle/>
        <a:p>
          <a:endParaRPr lang="en-ID"/>
        </a:p>
      </dgm:t>
    </dgm:pt>
    <dgm:pt modelId="{0FD6F900-ACA2-4B77-B463-C64A3019A474}">
      <dgm:prSet phldrT="[Text]"/>
      <dgm:spPr/>
      <dgm:t>
        <a:bodyPr/>
        <a:lstStyle/>
        <a:p>
          <a:r>
            <a:rPr lang="en-US" dirty="0"/>
            <a:t>Confusion matrix</a:t>
          </a:r>
          <a:endParaRPr lang="en-ID" dirty="0"/>
        </a:p>
      </dgm:t>
    </dgm:pt>
    <dgm:pt modelId="{19269E73-605F-4FA9-AC0E-ACBB309F8B84}" type="parTrans" cxnId="{FFCC5894-AE94-4011-BD09-9230B0C6DD55}">
      <dgm:prSet/>
      <dgm:spPr/>
      <dgm:t>
        <a:bodyPr/>
        <a:lstStyle/>
        <a:p>
          <a:endParaRPr lang="en-ID"/>
        </a:p>
      </dgm:t>
    </dgm:pt>
    <dgm:pt modelId="{55D5CC04-AFE7-4E27-8867-CAFD0694E602}" type="sibTrans" cxnId="{FFCC5894-AE94-4011-BD09-9230B0C6DD55}">
      <dgm:prSet/>
      <dgm:spPr/>
      <dgm:t>
        <a:bodyPr/>
        <a:lstStyle/>
        <a:p>
          <a:endParaRPr lang="en-ID"/>
        </a:p>
      </dgm:t>
    </dgm:pt>
    <dgm:pt modelId="{225258D8-C66A-447E-B3CA-DA0F79B7AC62}" type="pres">
      <dgm:prSet presAssocID="{6BAEC432-A23A-4BC9-86FD-50A0DC57D5E1}" presName="Name0" presStyleCnt="0">
        <dgm:presLayoutVars>
          <dgm:dir/>
          <dgm:animLvl val="lvl"/>
          <dgm:resizeHandles val="exact"/>
        </dgm:presLayoutVars>
      </dgm:prSet>
      <dgm:spPr/>
    </dgm:pt>
    <dgm:pt modelId="{0DB7844B-4865-4EDC-843F-793651EF6E91}" type="pres">
      <dgm:prSet presAssocID="{D348CDB0-D898-4E3E-AD94-8C13209BA421}" presName="composite" presStyleCnt="0"/>
      <dgm:spPr/>
    </dgm:pt>
    <dgm:pt modelId="{57FA3335-7F87-41C4-A5A2-0A7DB68DF0D6}" type="pres">
      <dgm:prSet presAssocID="{D348CDB0-D898-4E3E-AD94-8C13209BA421}" presName="parTx" presStyleLbl="node1" presStyleIdx="0" presStyleCnt="6">
        <dgm:presLayoutVars>
          <dgm:chMax val="0"/>
          <dgm:chPref val="0"/>
          <dgm:bulletEnabled val="1"/>
        </dgm:presLayoutVars>
      </dgm:prSet>
      <dgm:spPr/>
    </dgm:pt>
    <dgm:pt modelId="{5176FF0F-EE9F-49B2-AEFB-4CD24B4FD497}" type="pres">
      <dgm:prSet presAssocID="{D348CDB0-D898-4E3E-AD94-8C13209BA421}" presName="desTx" presStyleLbl="revTx" presStyleIdx="0" presStyleCnt="6">
        <dgm:presLayoutVars>
          <dgm:bulletEnabled val="1"/>
        </dgm:presLayoutVars>
      </dgm:prSet>
      <dgm:spPr/>
    </dgm:pt>
    <dgm:pt modelId="{9B901FEF-1F7D-42C1-BDDB-B06E0275DE0F}" type="pres">
      <dgm:prSet presAssocID="{D2F6AFA7-C9D8-462A-8EC3-CCECE5FD1EB4}" presName="space" presStyleCnt="0"/>
      <dgm:spPr/>
    </dgm:pt>
    <dgm:pt modelId="{ADAF00E3-4178-4BB0-99AC-7AE29A124261}" type="pres">
      <dgm:prSet presAssocID="{26F2CF1F-845C-4DA9-8429-CC6DF2A92D92}" presName="composite" presStyleCnt="0"/>
      <dgm:spPr/>
    </dgm:pt>
    <dgm:pt modelId="{F236D05B-504A-4B8D-AA98-6679C761C9FB}" type="pres">
      <dgm:prSet presAssocID="{26F2CF1F-845C-4DA9-8429-CC6DF2A92D92}" presName="parTx" presStyleLbl="node1" presStyleIdx="1" presStyleCnt="6">
        <dgm:presLayoutVars>
          <dgm:chMax val="0"/>
          <dgm:chPref val="0"/>
          <dgm:bulletEnabled val="1"/>
        </dgm:presLayoutVars>
      </dgm:prSet>
      <dgm:spPr/>
    </dgm:pt>
    <dgm:pt modelId="{8BF36ADB-DA72-40B7-8899-3CA6207489C5}" type="pres">
      <dgm:prSet presAssocID="{26F2CF1F-845C-4DA9-8429-CC6DF2A92D92}" presName="desTx" presStyleLbl="revTx" presStyleIdx="1" presStyleCnt="6">
        <dgm:presLayoutVars>
          <dgm:bulletEnabled val="1"/>
        </dgm:presLayoutVars>
      </dgm:prSet>
      <dgm:spPr/>
    </dgm:pt>
    <dgm:pt modelId="{46B9723A-F424-49D2-905C-D1ED1BABFA4F}" type="pres">
      <dgm:prSet presAssocID="{0B994BC2-2640-425D-8F94-A9717DB0DC99}" presName="space" presStyleCnt="0"/>
      <dgm:spPr/>
    </dgm:pt>
    <dgm:pt modelId="{748C8574-5104-41AB-A448-BF2DE6BC7177}" type="pres">
      <dgm:prSet presAssocID="{F05DDDE6-CD6E-46C4-8E29-29C7E79A8FE1}" presName="composite" presStyleCnt="0"/>
      <dgm:spPr/>
    </dgm:pt>
    <dgm:pt modelId="{A8688528-423A-4DB6-B5B6-1C1AE62B31CD}" type="pres">
      <dgm:prSet presAssocID="{F05DDDE6-CD6E-46C4-8E29-29C7E79A8FE1}" presName="parTx" presStyleLbl="node1" presStyleIdx="2" presStyleCnt="6">
        <dgm:presLayoutVars>
          <dgm:chMax val="0"/>
          <dgm:chPref val="0"/>
          <dgm:bulletEnabled val="1"/>
        </dgm:presLayoutVars>
      </dgm:prSet>
      <dgm:spPr/>
    </dgm:pt>
    <dgm:pt modelId="{E6A6DD99-5035-4A3B-9DBD-D61D64177C0F}" type="pres">
      <dgm:prSet presAssocID="{F05DDDE6-CD6E-46C4-8E29-29C7E79A8FE1}" presName="desTx" presStyleLbl="revTx" presStyleIdx="2" presStyleCnt="6">
        <dgm:presLayoutVars>
          <dgm:bulletEnabled val="1"/>
        </dgm:presLayoutVars>
      </dgm:prSet>
      <dgm:spPr/>
    </dgm:pt>
    <dgm:pt modelId="{A0345F6A-3328-4DF3-AD42-296659558065}" type="pres">
      <dgm:prSet presAssocID="{8B98E8AE-F1F8-4546-8E60-450F98F5C93B}" presName="space" presStyleCnt="0"/>
      <dgm:spPr/>
    </dgm:pt>
    <dgm:pt modelId="{6432F3C5-A35D-445E-8BBC-0DD288AC63B2}" type="pres">
      <dgm:prSet presAssocID="{D7993714-9ADA-4AE0-AFBA-5C20E9D43AD4}" presName="composite" presStyleCnt="0"/>
      <dgm:spPr/>
    </dgm:pt>
    <dgm:pt modelId="{C353AE11-B951-48AE-860E-56F397C5D5AC}" type="pres">
      <dgm:prSet presAssocID="{D7993714-9ADA-4AE0-AFBA-5C20E9D43AD4}" presName="parTx" presStyleLbl="node1" presStyleIdx="3" presStyleCnt="6">
        <dgm:presLayoutVars>
          <dgm:chMax val="0"/>
          <dgm:chPref val="0"/>
          <dgm:bulletEnabled val="1"/>
        </dgm:presLayoutVars>
      </dgm:prSet>
      <dgm:spPr/>
    </dgm:pt>
    <dgm:pt modelId="{A398D906-7348-4290-8669-787EF3C42529}" type="pres">
      <dgm:prSet presAssocID="{D7993714-9ADA-4AE0-AFBA-5C20E9D43AD4}" presName="desTx" presStyleLbl="revTx" presStyleIdx="3" presStyleCnt="6">
        <dgm:presLayoutVars>
          <dgm:bulletEnabled val="1"/>
        </dgm:presLayoutVars>
      </dgm:prSet>
      <dgm:spPr/>
    </dgm:pt>
    <dgm:pt modelId="{73AECC52-FD2E-4582-856E-87C6CAA90968}" type="pres">
      <dgm:prSet presAssocID="{D8314CB4-9E91-41EA-8F0E-58A691127BB3}" presName="space" presStyleCnt="0"/>
      <dgm:spPr/>
    </dgm:pt>
    <dgm:pt modelId="{685397A5-2007-4751-9AD4-4811D414208E}" type="pres">
      <dgm:prSet presAssocID="{F5C06E00-9177-49FA-BC3E-F3612C7CA8C8}" presName="composite" presStyleCnt="0"/>
      <dgm:spPr/>
    </dgm:pt>
    <dgm:pt modelId="{43EAB3A7-B43C-4860-8ABF-77E955EDFD18}" type="pres">
      <dgm:prSet presAssocID="{F5C06E00-9177-49FA-BC3E-F3612C7CA8C8}" presName="parTx" presStyleLbl="node1" presStyleIdx="4" presStyleCnt="6">
        <dgm:presLayoutVars>
          <dgm:chMax val="0"/>
          <dgm:chPref val="0"/>
          <dgm:bulletEnabled val="1"/>
        </dgm:presLayoutVars>
      </dgm:prSet>
      <dgm:spPr/>
    </dgm:pt>
    <dgm:pt modelId="{F1C33EBE-B5F3-46E9-B7BC-E328D4389CCD}" type="pres">
      <dgm:prSet presAssocID="{F5C06E00-9177-49FA-BC3E-F3612C7CA8C8}" presName="desTx" presStyleLbl="revTx" presStyleIdx="4" presStyleCnt="6">
        <dgm:presLayoutVars>
          <dgm:bulletEnabled val="1"/>
        </dgm:presLayoutVars>
      </dgm:prSet>
      <dgm:spPr/>
    </dgm:pt>
    <dgm:pt modelId="{F16BDEF2-0D3D-4080-B122-8AE3FCB99442}" type="pres">
      <dgm:prSet presAssocID="{DDE43B30-4FBE-4E49-BC89-45B131BAFE63}" presName="space" presStyleCnt="0"/>
      <dgm:spPr/>
    </dgm:pt>
    <dgm:pt modelId="{67F8B0FB-8E74-4B82-A902-96288F44390A}" type="pres">
      <dgm:prSet presAssocID="{0358B91B-B03E-4DAE-A936-AFB5BE554BCB}" presName="composite" presStyleCnt="0"/>
      <dgm:spPr/>
    </dgm:pt>
    <dgm:pt modelId="{9D80D042-C04A-46CB-A5A3-1F35C3B814D4}" type="pres">
      <dgm:prSet presAssocID="{0358B91B-B03E-4DAE-A936-AFB5BE554BCB}" presName="parTx" presStyleLbl="node1" presStyleIdx="5" presStyleCnt="6">
        <dgm:presLayoutVars>
          <dgm:chMax val="0"/>
          <dgm:chPref val="0"/>
          <dgm:bulletEnabled val="1"/>
        </dgm:presLayoutVars>
      </dgm:prSet>
      <dgm:spPr/>
    </dgm:pt>
    <dgm:pt modelId="{C9B6702A-6326-435A-8922-61FC7CB9C93D}" type="pres">
      <dgm:prSet presAssocID="{0358B91B-B03E-4DAE-A936-AFB5BE554BCB}" presName="desTx" presStyleLbl="revTx" presStyleIdx="5" presStyleCnt="6">
        <dgm:presLayoutVars>
          <dgm:bulletEnabled val="1"/>
        </dgm:presLayoutVars>
      </dgm:prSet>
      <dgm:spPr/>
    </dgm:pt>
  </dgm:ptLst>
  <dgm:cxnLst>
    <dgm:cxn modelId="{31DEB901-6417-4CBD-81CA-5B3B297D1010}" type="presOf" srcId="{6197DE1F-31F7-4256-96BA-6396DCF7D659}" destId="{A398D906-7348-4290-8669-787EF3C42529}" srcOrd="0" destOrd="1" presId="urn:microsoft.com/office/officeart/2005/8/layout/chevron1"/>
    <dgm:cxn modelId="{528BDB02-5C2B-4310-BE25-237A91FA9512}" type="presOf" srcId="{0358B91B-B03E-4DAE-A936-AFB5BE554BCB}" destId="{9D80D042-C04A-46CB-A5A3-1F35C3B814D4}" srcOrd="0" destOrd="0" presId="urn:microsoft.com/office/officeart/2005/8/layout/chevron1"/>
    <dgm:cxn modelId="{1A9B2A03-6070-4F2B-BBFF-7A8EE373E0B0}" type="presOf" srcId="{5CC5FED3-6A1A-4698-A57B-42BBF08D4C67}" destId="{8BF36ADB-DA72-40B7-8899-3CA6207489C5}" srcOrd="0" destOrd="1" presId="urn:microsoft.com/office/officeart/2005/8/layout/chevron1"/>
    <dgm:cxn modelId="{2C684003-9765-44CA-975B-A1DB9D709BFC}" srcId="{D7993714-9ADA-4AE0-AFBA-5C20E9D43AD4}" destId="{6197DE1F-31F7-4256-96BA-6396DCF7D659}" srcOrd="1" destOrd="0" parTransId="{05DA8555-2B7F-4522-8DF7-E9437FA0E738}" sibTransId="{AD0DB234-0EBF-4554-A36B-9BA8987EDF62}"/>
    <dgm:cxn modelId="{274E7F08-AF95-47E4-89BB-C1D080137F1D}" srcId="{F05DDDE6-CD6E-46C4-8E29-29C7E79A8FE1}" destId="{57BA3376-E628-4B8D-94A8-E70D1B88983E}" srcOrd="0" destOrd="0" parTransId="{407939F1-E680-4673-96B8-3616A7B3134F}" sibTransId="{00604BA4-5FEC-4A3C-A7E3-7C0D0CD7310B}"/>
    <dgm:cxn modelId="{58B97D0C-A6AF-45EE-AE5D-839C89682798}" type="presOf" srcId="{D0F83109-8B03-48AD-B9BF-B78125179C95}" destId="{8BF36ADB-DA72-40B7-8899-3CA6207489C5}" srcOrd="0" destOrd="0" presId="urn:microsoft.com/office/officeart/2005/8/layout/chevron1"/>
    <dgm:cxn modelId="{CCE6E20C-98F1-496C-8C42-6C58AE1E6EE8}" srcId="{F05DDDE6-CD6E-46C4-8E29-29C7E79A8FE1}" destId="{24DC5ADA-8947-4AB8-8788-B8D30357E484}" srcOrd="2" destOrd="0" parTransId="{AB13F08A-7654-495B-929C-34ACE226B834}" sibTransId="{BD4DBD0B-9E9E-4A88-ACDF-BB81A109DDD8}"/>
    <dgm:cxn modelId="{AD0E070E-A743-4A35-9F7C-8D6E5EA5B7B7}" srcId="{0358B91B-B03E-4DAE-A936-AFB5BE554BCB}" destId="{5CA51ACA-EC78-4DC3-AD7D-28860986057B}" srcOrd="2" destOrd="0" parTransId="{9BA214D8-3E51-47A2-BDC7-0C84044DE45D}" sibTransId="{AA1211AB-3679-41E9-B5E2-74DE3076E42D}"/>
    <dgm:cxn modelId="{C245CD10-BA2D-4641-9E00-687D2CCECFB4}" type="presOf" srcId="{24DC5ADA-8947-4AB8-8788-B8D30357E484}" destId="{E6A6DD99-5035-4A3B-9DBD-D61D64177C0F}" srcOrd="0" destOrd="2" presId="urn:microsoft.com/office/officeart/2005/8/layout/chevron1"/>
    <dgm:cxn modelId="{4A3BED11-4090-4C9C-84B8-5C40F3A5E2C6}" type="presOf" srcId="{57BA3376-E628-4B8D-94A8-E70D1B88983E}" destId="{E6A6DD99-5035-4A3B-9DBD-D61D64177C0F}" srcOrd="0" destOrd="0" presId="urn:microsoft.com/office/officeart/2005/8/layout/chevron1"/>
    <dgm:cxn modelId="{A213D414-676B-4618-B07D-3AEE21F9FAF5}" type="presOf" srcId="{D4F84516-021D-473B-BE27-9676D8B4F97E}" destId="{E6A6DD99-5035-4A3B-9DBD-D61D64177C0F}" srcOrd="0" destOrd="1" presId="urn:microsoft.com/office/officeart/2005/8/layout/chevron1"/>
    <dgm:cxn modelId="{D1BD101C-4F78-4B60-833A-770C9DBB3E99}" type="presOf" srcId="{649A84FE-9718-406C-88AC-2B8751CC6016}" destId="{C9B6702A-6326-435A-8922-61FC7CB9C93D}" srcOrd="0" destOrd="3" presId="urn:microsoft.com/office/officeart/2005/8/layout/chevron1"/>
    <dgm:cxn modelId="{834E2C1D-952F-433F-B636-7BB0E2F181C4}" srcId="{0358B91B-B03E-4DAE-A936-AFB5BE554BCB}" destId="{649A84FE-9718-406C-88AC-2B8751CC6016}" srcOrd="3" destOrd="0" parTransId="{2E33C246-CCBC-46FF-9FDA-D28A71115DCF}" sibTransId="{90D5FD5E-37E3-4717-9963-C087D25A9E01}"/>
    <dgm:cxn modelId="{5CF31E1E-DF47-4381-BC38-CE49A41F7BF3}" type="presOf" srcId="{A0F34DD5-2665-48EC-9F9E-37E4072A8AB0}" destId="{E6A6DD99-5035-4A3B-9DBD-D61D64177C0F}" srcOrd="0" destOrd="3" presId="urn:microsoft.com/office/officeart/2005/8/layout/chevron1"/>
    <dgm:cxn modelId="{35ED3625-3D35-48A2-855B-5A2507D2B1FA}" srcId="{D7993714-9ADA-4AE0-AFBA-5C20E9D43AD4}" destId="{BDCB73D0-5B60-4DF5-9475-84B50659C5F1}" srcOrd="0" destOrd="0" parTransId="{68513C71-0ABC-4973-977E-41CEE98892AD}" sibTransId="{08F5D9F8-7E4B-4DC1-9DF7-0EE059174ED0}"/>
    <dgm:cxn modelId="{AF607D26-556F-4A44-A92F-1DD9340EFFA5}" type="presOf" srcId="{BDCB73D0-5B60-4DF5-9475-84B50659C5F1}" destId="{A398D906-7348-4290-8669-787EF3C42529}" srcOrd="0" destOrd="0" presId="urn:microsoft.com/office/officeart/2005/8/layout/chevron1"/>
    <dgm:cxn modelId="{05AD0C2F-7FBA-4D72-88B5-7EF380BF8F07}" srcId="{6BAEC432-A23A-4BC9-86FD-50A0DC57D5E1}" destId="{26F2CF1F-845C-4DA9-8429-CC6DF2A92D92}" srcOrd="1" destOrd="0" parTransId="{08C6A89D-1788-40DB-A609-986C6D6780FE}" sibTransId="{0B994BC2-2640-425D-8F94-A9717DB0DC99}"/>
    <dgm:cxn modelId="{B5091B2F-09D1-4927-8AC9-B53737C6003F}" type="presOf" srcId="{34943FD2-7E58-4E9F-AA3C-06E02F57090B}" destId="{C9B6702A-6326-435A-8922-61FC7CB9C93D}" srcOrd="0" destOrd="0" presId="urn:microsoft.com/office/officeart/2005/8/layout/chevron1"/>
    <dgm:cxn modelId="{EA466630-58AA-45BD-A018-BD45B1AFBDD3}" type="presOf" srcId="{A039F3F9-B90F-45A1-A27E-99D366C7D848}" destId="{F1C33EBE-B5F3-46E9-B7BC-E328D4389CCD}" srcOrd="0" destOrd="0" presId="urn:microsoft.com/office/officeart/2005/8/layout/chevron1"/>
    <dgm:cxn modelId="{0E409B3B-9094-4430-9540-373D4F3A4CF0}" srcId="{D348CDB0-D898-4E3E-AD94-8C13209BA421}" destId="{4D36FF79-5AD8-4E16-930B-03CF67A7837D}" srcOrd="0" destOrd="0" parTransId="{4562BA12-4AED-4C0C-9066-3DFFE69B955C}" sibTransId="{C46548B5-21A9-4AAF-BEDF-580C1A4043E7}"/>
    <dgm:cxn modelId="{1321FF60-1A03-4CC1-A5C2-24A5D3419918}" type="presOf" srcId="{39F596E9-D64D-4BCD-BAE5-3EAE149691BA}" destId="{8BF36ADB-DA72-40B7-8899-3CA6207489C5}" srcOrd="0" destOrd="3" presId="urn:microsoft.com/office/officeart/2005/8/layout/chevron1"/>
    <dgm:cxn modelId="{AB715162-0286-4DEA-B410-3A092992D5FF}" srcId="{26F2CF1F-845C-4DA9-8429-CC6DF2A92D92}" destId="{57EEB0DC-86D7-4249-97C6-F6C6B5ADC8D9}" srcOrd="2" destOrd="0" parTransId="{E7878CF5-27EE-459B-B358-FAF6822D8AB5}" sibTransId="{DF52F9C6-20AC-47E9-9F75-CAC8E2FB36E8}"/>
    <dgm:cxn modelId="{752A1963-C615-44C7-B61D-CBD0D3BBA289}" type="presOf" srcId="{F05DDDE6-CD6E-46C4-8E29-29C7E79A8FE1}" destId="{A8688528-423A-4DB6-B5B6-1C1AE62B31CD}" srcOrd="0" destOrd="0" presId="urn:microsoft.com/office/officeart/2005/8/layout/chevron1"/>
    <dgm:cxn modelId="{47D9F143-E68D-460E-A360-4E9BF1914283}" srcId="{26F2CF1F-845C-4DA9-8429-CC6DF2A92D92}" destId="{D0F83109-8B03-48AD-B9BF-B78125179C95}" srcOrd="0" destOrd="0" parTransId="{F614C47D-3917-49AE-99E0-192AC5967E70}" sibTransId="{2295182E-21A5-4F76-8439-FA8E1E4FB7AD}"/>
    <dgm:cxn modelId="{6C72FA43-A017-4BEE-AB0B-A09AD7CEA06B}" type="presOf" srcId="{57EEB0DC-86D7-4249-97C6-F6C6B5ADC8D9}" destId="{8BF36ADB-DA72-40B7-8899-3CA6207489C5}" srcOrd="0" destOrd="2" presId="urn:microsoft.com/office/officeart/2005/8/layout/chevron1"/>
    <dgm:cxn modelId="{18B68E4A-CBEE-49C9-BC7C-39EC24650396}" type="presOf" srcId="{F5C06E00-9177-49FA-BC3E-F3612C7CA8C8}" destId="{43EAB3A7-B43C-4860-8ABF-77E955EDFD18}" srcOrd="0" destOrd="0" presId="urn:microsoft.com/office/officeart/2005/8/layout/chevron1"/>
    <dgm:cxn modelId="{EE85C36A-D518-45B1-91FE-DB84A1AE455D}" srcId="{F05DDDE6-CD6E-46C4-8E29-29C7E79A8FE1}" destId="{C759F7D0-B51D-4894-9177-39EB300C90A6}" srcOrd="4" destOrd="0" parTransId="{51FFBE09-DC50-4555-AE4D-83EF37847261}" sibTransId="{90869A58-EF5A-48AE-B754-CCEA8D08F94A}"/>
    <dgm:cxn modelId="{B960424B-5AE0-4A88-AA82-4CF43C6BF7F0}" srcId="{F5C06E00-9177-49FA-BC3E-F3612C7CA8C8}" destId="{A039F3F9-B90F-45A1-A27E-99D366C7D848}" srcOrd="0" destOrd="0" parTransId="{54DD0FDB-F663-42CB-940E-2A695D9FE915}" sibTransId="{C3EF0088-BA75-43DC-AB26-EAD06A44DA7B}"/>
    <dgm:cxn modelId="{E53CF96D-A5A1-46CD-AD35-B5047BFC37EE}" type="presOf" srcId="{4D36FF79-5AD8-4E16-930B-03CF67A7837D}" destId="{5176FF0F-EE9F-49B2-AEFB-4CD24B4FD497}" srcOrd="0" destOrd="0" presId="urn:microsoft.com/office/officeart/2005/8/layout/chevron1"/>
    <dgm:cxn modelId="{2168A775-BD49-4A8D-869E-D6BB4044C384}" srcId="{0358B91B-B03E-4DAE-A936-AFB5BE554BCB}" destId="{34943FD2-7E58-4E9F-AA3C-06E02F57090B}" srcOrd="0" destOrd="0" parTransId="{DC0B35D3-1E26-43BC-829A-56176ACFBC31}" sibTransId="{012C9C6B-3A42-42EB-94F8-3B9C17DF6D5E}"/>
    <dgm:cxn modelId="{C5D6E75A-9680-4F32-94AE-C5DB1C5097CF}" type="presOf" srcId="{993D42A3-89EF-441B-B0F6-DD6C0F41B43C}" destId="{5176FF0F-EE9F-49B2-AEFB-4CD24B4FD497}" srcOrd="0" destOrd="2" presId="urn:microsoft.com/office/officeart/2005/8/layout/chevron1"/>
    <dgm:cxn modelId="{7B30BB7B-AAA1-402A-BB45-7B07B156C306}" srcId="{F05DDDE6-CD6E-46C4-8E29-29C7E79A8FE1}" destId="{D4F84516-021D-473B-BE27-9676D8B4F97E}" srcOrd="1" destOrd="0" parTransId="{B92C61F1-7525-4DF0-8995-930314E722FF}" sibTransId="{189CCE05-06E2-4B91-AEA9-1137313D3CF7}"/>
    <dgm:cxn modelId="{EC67E382-2398-43A7-85AD-9CC5A16DFB7E}" srcId="{26F2CF1F-845C-4DA9-8429-CC6DF2A92D92}" destId="{5CC5FED3-6A1A-4698-A57B-42BBF08D4C67}" srcOrd="1" destOrd="0" parTransId="{3750E609-B47E-4A4C-B51B-9AA305B0744A}" sibTransId="{948225C2-F6DA-41AF-A5A8-7EE0EF4D90D3}"/>
    <dgm:cxn modelId="{C24F9784-48AE-4940-8C12-50D4A1B2B2F9}" type="presOf" srcId="{D348CDB0-D898-4E3E-AD94-8C13209BA421}" destId="{57FA3335-7F87-41C4-A5A2-0A7DB68DF0D6}" srcOrd="0" destOrd="0" presId="urn:microsoft.com/office/officeart/2005/8/layout/chevron1"/>
    <dgm:cxn modelId="{14233D8D-F9B3-478D-80C4-82BED634BBB3}" type="presOf" srcId="{7C4FD9BF-4B13-4386-97D1-C922A58F3933}" destId="{5176FF0F-EE9F-49B2-AEFB-4CD24B4FD497}" srcOrd="0" destOrd="1" presId="urn:microsoft.com/office/officeart/2005/8/layout/chevron1"/>
    <dgm:cxn modelId="{FFCC5894-AE94-4011-BD09-9230B0C6DD55}" srcId="{0358B91B-B03E-4DAE-A936-AFB5BE554BCB}" destId="{0FD6F900-ACA2-4B77-B463-C64A3019A474}" srcOrd="1" destOrd="0" parTransId="{19269E73-605F-4FA9-AC0E-ACBB309F8B84}" sibTransId="{55D5CC04-AFE7-4E27-8867-CAFD0694E602}"/>
    <dgm:cxn modelId="{F7712695-2F70-4AE7-AA08-0D4C563B96AE}" type="presOf" srcId="{0FD6F900-ACA2-4B77-B463-C64A3019A474}" destId="{C9B6702A-6326-435A-8922-61FC7CB9C93D}" srcOrd="0" destOrd="1" presId="urn:microsoft.com/office/officeart/2005/8/layout/chevron1"/>
    <dgm:cxn modelId="{217A449E-D831-4470-8873-F62E5E6B354D}" srcId="{D348CDB0-D898-4E3E-AD94-8C13209BA421}" destId="{993D42A3-89EF-441B-B0F6-DD6C0F41B43C}" srcOrd="2" destOrd="0" parTransId="{C10F580D-A2F1-4379-BDF9-3248B5DD3EBC}" sibTransId="{89C59710-CA30-4B1D-A877-60CAE1A7AEDF}"/>
    <dgm:cxn modelId="{3ED96CA1-1453-4F1D-A2EB-F73F7C76359D}" srcId="{26F2CF1F-845C-4DA9-8429-CC6DF2A92D92}" destId="{39F596E9-D64D-4BCD-BAE5-3EAE149691BA}" srcOrd="3" destOrd="0" parTransId="{AEFB6F87-1EAA-44D5-99D5-1CAC389C1C24}" sibTransId="{4B30B0CA-BAA9-4C7C-9809-57FB20ACC5B5}"/>
    <dgm:cxn modelId="{4A6C5FAA-1FDE-4782-A0C8-1E583F6A2EFA}" srcId="{D348CDB0-D898-4E3E-AD94-8C13209BA421}" destId="{7C4FD9BF-4B13-4386-97D1-C922A58F3933}" srcOrd="1" destOrd="0" parTransId="{FDF2380D-24B5-4E9B-B67B-7D7684CB9062}" sibTransId="{599698BE-B49B-40B5-879A-A88DC9B36CBF}"/>
    <dgm:cxn modelId="{A38285B5-AF6F-4814-9468-2CB7C8B11F59}" type="presOf" srcId="{D7993714-9ADA-4AE0-AFBA-5C20E9D43AD4}" destId="{C353AE11-B951-48AE-860E-56F397C5D5AC}" srcOrd="0" destOrd="0" presId="urn:microsoft.com/office/officeart/2005/8/layout/chevron1"/>
    <dgm:cxn modelId="{B45D21CF-07FA-431D-84C4-2DCC288B963C}" srcId="{6BAEC432-A23A-4BC9-86FD-50A0DC57D5E1}" destId="{F5C06E00-9177-49FA-BC3E-F3612C7CA8C8}" srcOrd="4" destOrd="0" parTransId="{D7A5C72A-CFDE-49A4-8247-17EE5C576178}" sibTransId="{DDE43B30-4FBE-4E49-BC89-45B131BAFE63}"/>
    <dgm:cxn modelId="{3A62ACD3-BFB9-4AC6-A0BE-E44749701F3A}" type="presOf" srcId="{6BAEC432-A23A-4BC9-86FD-50A0DC57D5E1}" destId="{225258D8-C66A-447E-B3CA-DA0F79B7AC62}" srcOrd="0" destOrd="0" presId="urn:microsoft.com/office/officeart/2005/8/layout/chevron1"/>
    <dgm:cxn modelId="{9ED616D8-0FC3-4CAF-B69C-B3AA162D8699}" srcId="{6BAEC432-A23A-4BC9-86FD-50A0DC57D5E1}" destId="{F05DDDE6-CD6E-46C4-8E29-29C7E79A8FE1}" srcOrd="2" destOrd="0" parTransId="{FCC97E62-0431-40C4-BFB7-121A2B57F34A}" sibTransId="{8B98E8AE-F1F8-4546-8E60-450F98F5C93B}"/>
    <dgm:cxn modelId="{C2F400D9-65E5-4571-885F-3AA02D4D7CDA}" type="presOf" srcId="{5CA51ACA-EC78-4DC3-AD7D-28860986057B}" destId="{C9B6702A-6326-435A-8922-61FC7CB9C93D}" srcOrd="0" destOrd="2" presId="urn:microsoft.com/office/officeart/2005/8/layout/chevron1"/>
    <dgm:cxn modelId="{F28A12E0-0E83-464C-80F5-41DC7DC7392C}" srcId="{6BAEC432-A23A-4BC9-86FD-50A0DC57D5E1}" destId="{0358B91B-B03E-4DAE-A936-AFB5BE554BCB}" srcOrd="5" destOrd="0" parTransId="{DE8F5B10-79E6-4EAE-AC1F-F1E27A3F42E6}" sibTransId="{CE63BCB8-97AB-4307-AD94-1FF0AAD2E685}"/>
    <dgm:cxn modelId="{B33CEDE3-4E66-4B80-B10D-0EB3519C91CC}" srcId="{6BAEC432-A23A-4BC9-86FD-50A0DC57D5E1}" destId="{D348CDB0-D898-4E3E-AD94-8C13209BA421}" srcOrd="0" destOrd="0" parTransId="{8AF49D4F-CB8B-45CE-AACA-99E3A0C7D2A7}" sibTransId="{D2F6AFA7-C9D8-462A-8EC3-CCECE5FD1EB4}"/>
    <dgm:cxn modelId="{C0B5F7EE-ADDA-4D45-845B-14FA7003196F}" type="presOf" srcId="{26F2CF1F-845C-4DA9-8429-CC6DF2A92D92}" destId="{F236D05B-504A-4B8D-AA98-6679C761C9FB}" srcOrd="0" destOrd="0" presId="urn:microsoft.com/office/officeart/2005/8/layout/chevron1"/>
    <dgm:cxn modelId="{EB8416EF-B14F-4E89-A4D2-370661D35819}" srcId="{F05DDDE6-CD6E-46C4-8E29-29C7E79A8FE1}" destId="{A0F34DD5-2665-48EC-9F9E-37E4072A8AB0}" srcOrd="3" destOrd="0" parTransId="{A6032165-8A6C-49DD-B05C-8B882AE2BD42}" sibTransId="{31D725F0-C6F0-420F-B22D-A3A3A29A9A89}"/>
    <dgm:cxn modelId="{A17D08F4-28F1-46D1-A9CD-3450A2D0526A}" type="presOf" srcId="{C759F7D0-B51D-4894-9177-39EB300C90A6}" destId="{E6A6DD99-5035-4A3B-9DBD-D61D64177C0F}" srcOrd="0" destOrd="4" presId="urn:microsoft.com/office/officeart/2005/8/layout/chevron1"/>
    <dgm:cxn modelId="{B9FC64FF-CC79-4483-B005-C89EA7BDF3A0}" srcId="{6BAEC432-A23A-4BC9-86FD-50A0DC57D5E1}" destId="{D7993714-9ADA-4AE0-AFBA-5C20E9D43AD4}" srcOrd="3" destOrd="0" parTransId="{C917A059-2EDC-4F6E-AF2F-21F2314BD997}" sibTransId="{D8314CB4-9E91-41EA-8F0E-58A691127BB3}"/>
    <dgm:cxn modelId="{33DE0825-3EC9-47AF-8FCA-4E1B21DFE4EE}" type="presParOf" srcId="{225258D8-C66A-447E-B3CA-DA0F79B7AC62}" destId="{0DB7844B-4865-4EDC-843F-793651EF6E91}" srcOrd="0" destOrd="0" presId="urn:microsoft.com/office/officeart/2005/8/layout/chevron1"/>
    <dgm:cxn modelId="{6EF87E6C-7CCF-4377-98CB-7E7A3C624FCA}" type="presParOf" srcId="{0DB7844B-4865-4EDC-843F-793651EF6E91}" destId="{57FA3335-7F87-41C4-A5A2-0A7DB68DF0D6}" srcOrd="0" destOrd="0" presId="urn:microsoft.com/office/officeart/2005/8/layout/chevron1"/>
    <dgm:cxn modelId="{61DD54B4-69DD-4773-A224-6C00B1CC865A}" type="presParOf" srcId="{0DB7844B-4865-4EDC-843F-793651EF6E91}" destId="{5176FF0F-EE9F-49B2-AEFB-4CD24B4FD497}" srcOrd="1" destOrd="0" presId="urn:microsoft.com/office/officeart/2005/8/layout/chevron1"/>
    <dgm:cxn modelId="{6E103CB9-DE77-401C-ACA9-9E5144AD3A12}" type="presParOf" srcId="{225258D8-C66A-447E-B3CA-DA0F79B7AC62}" destId="{9B901FEF-1F7D-42C1-BDDB-B06E0275DE0F}" srcOrd="1" destOrd="0" presId="urn:microsoft.com/office/officeart/2005/8/layout/chevron1"/>
    <dgm:cxn modelId="{776A8A1C-A0CC-4FA6-8129-36CFA39B6B59}" type="presParOf" srcId="{225258D8-C66A-447E-B3CA-DA0F79B7AC62}" destId="{ADAF00E3-4178-4BB0-99AC-7AE29A124261}" srcOrd="2" destOrd="0" presId="urn:microsoft.com/office/officeart/2005/8/layout/chevron1"/>
    <dgm:cxn modelId="{1D8A1EE9-2AF2-43D1-89DE-CEC07649A9B6}" type="presParOf" srcId="{ADAF00E3-4178-4BB0-99AC-7AE29A124261}" destId="{F236D05B-504A-4B8D-AA98-6679C761C9FB}" srcOrd="0" destOrd="0" presId="urn:microsoft.com/office/officeart/2005/8/layout/chevron1"/>
    <dgm:cxn modelId="{2DC57303-2C60-4F74-9511-A3819436A1B7}" type="presParOf" srcId="{ADAF00E3-4178-4BB0-99AC-7AE29A124261}" destId="{8BF36ADB-DA72-40B7-8899-3CA6207489C5}" srcOrd="1" destOrd="0" presId="urn:microsoft.com/office/officeart/2005/8/layout/chevron1"/>
    <dgm:cxn modelId="{ED2DE2A6-E4DF-4943-BF66-2F3FE57E6530}" type="presParOf" srcId="{225258D8-C66A-447E-B3CA-DA0F79B7AC62}" destId="{46B9723A-F424-49D2-905C-D1ED1BABFA4F}" srcOrd="3" destOrd="0" presId="urn:microsoft.com/office/officeart/2005/8/layout/chevron1"/>
    <dgm:cxn modelId="{573DB139-D0A2-4435-9A52-48A9EC0C09E6}" type="presParOf" srcId="{225258D8-C66A-447E-B3CA-DA0F79B7AC62}" destId="{748C8574-5104-41AB-A448-BF2DE6BC7177}" srcOrd="4" destOrd="0" presId="urn:microsoft.com/office/officeart/2005/8/layout/chevron1"/>
    <dgm:cxn modelId="{4CA8DD87-3E4E-4961-9096-187D5A484FC9}" type="presParOf" srcId="{748C8574-5104-41AB-A448-BF2DE6BC7177}" destId="{A8688528-423A-4DB6-B5B6-1C1AE62B31CD}" srcOrd="0" destOrd="0" presId="urn:microsoft.com/office/officeart/2005/8/layout/chevron1"/>
    <dgm:cxn modelId="{D64196CE-CB7D-4175-AF05-C29A4230FD14}" type="presParOf" srcId="{748C8574-5104-41AB-A448-BF2DE6BC7177}" destId="{E6A6DD99-5035-4A3B-9DBD-D61D64177C0F}" srcOrd="1" destOrd="0" presId="urn:microsoft.com/office/officeart/2005/8/layout/chevron1"/>
    <dgm:cxn modelId="{1DA06505-2E9C-47E3-8071-0BDD759530B2}" type="presParOf" srcId="{225258D8-C66A-447E-B3CA-DA0F79B7AC62}" destId="{A0345F6A-3328-4DF3-AD42-296659558065}" srcOrd="5" destOrd="0" presId="urn:microsoft.com/office/officeart/2005/8/layout/chevron1"/>
    <dgm:cxn modelId="{36F76F28-4D7E-4350-B244-DD78DE0A9A30}" type="presParOf" srcId="{225258D8-C66A-447E-B3CA-DA0F79B7AC62}" destId="{6432F3C5-A35D-445E-8BBC-0DD288AC63B2}" srcOrd="6" destOrd="0" presId="urn:microsoft.com/office/officeart/2005/8/layout/chevron1"/>
    <dgm:cxn modelId="{BF09A5D1-DC50-4574-BD87-ECCFC3A380CF}" type="presParOf" srcId="{6432F3C5-A35D-445E-8BBC-0DD288AC63B2}" destId="{C353AE11-B951-48AE-860E-56F397C5D5AC}" srcOrd="0" destOrd="0" presId="urn:microsoft.com/office/officeart/2005/8/layout/chevron1"/>
    <dgm:cxn modelId="{C8ED82B1-791F-4093-B385-073B7F22D379}" type="presParOf" srcId="{6432F3C5-A35D-445E-8BBC-0DD288AC63B2}" destId="{A398D906-7348-4290-8669-787EF3C42529}" srcOrd="1" destOrd="0" presId="urn:microsoft.com/office/officeart/2005/8/layout/chevron1"/>
    <dgm:cxn modelId="{F0D08841-BC9B-4337-8B57-D3E89F559F10}" type="presParOf" srcId="{225258D8-C66A-447E-B3CA-DA0F79B7AC62}" destId="{73AECC52-FD2E-4582-856E-87C6CAA90968}" srcOrd="7" destOrd="0" presId="urn:microsoft.com/office/officeart/2005/8/layout/chevron1"/>
    <dgm:cxn modelId="{87F17A20-4B41-450F-B32D-C56EAFBD0B0E}" type="presParOf" srcId="{225258D8-C66A-447E-B3CA-DA0F79B7AC62}" destId="{685397A5-2007-4751-9AD4-4811D414208E}" srcOrd="8" destOrd="0" presId="urn:microsoft.com/office/officeart/2005/8/layout/chevron1"/>
    <dgm:cxn modelId="{D9365784-EC5D-492F-839F-FE7D5D328D43}" type="presParOf" srcId="{685397A5-2007-4751-9AD4-4811D414208E}" destId="{43EAB3A7-B43C-4860-8ABF-77E955EDFD18}" srcOrd="0" destOrd="0" presId="urn:microsoft.com/office/officeart/2005/8/layout/chevron1"/>
    <dgm:cxn modelId="{A9D8DF4E-E2EC-4537-84E8-F5AEB12739D1}" type="presParOf" srcId="{685397A5-2007-4751-9AD4-4811D414208E}" destId="{F1C33EBE-B5F3-46E9-B7BC-E328D4389CCD}" srcOrd="1" destOrd="0" presId="urn:microsoft.com/office/officeart/2005/8/layout/chevron1"/>
    <dgm:cxn modelId="{0E40329B-4BBA-4D15-B55D-7408E912BE52}" type="presParOf" srcId="{225258D8-C66A-447E-B3CA-DA0F79B7AC62}" destId="{F16BDEF2-0D3D-4080-B122-8AE3FCB99442}" srcOrd="9" destOrd="0" presId="urn:microsoft.com/office/officeart/2005/8/layout/chevron1"/>
    <dgm:cxn modelId="{9BA86B66-2DB1-45B8-9DFE-F7868729BE1C}" type="presParOf" srcId="{225258D8-C66A-447E-B3CA-DA0F79B7AC62}" destId="{67F8B0FB-8E74-4B82-A902-96288F44390A}" srcOrd="10" destOrd="0" presId="urn:microsoft.com/office/officeart/2005/8/layout/chevron1"/>
    <dgm:cxn modelId="{3CD5B9C3-7A16-4226-89DE-36AA719496DF}" type="presParOf" srcId="{67F8B0FB-8E74-4B82-A902-96288F44390A}" destId="{9D80D042-C04A-46CB-A5A3-1F35C3B814D4}" srcOrd="0" destOrd="0" presId="urn:microsoft.com/office/officeart/2005/8/layout/chevron1"/>
    <dgm:cxn modelId="{6FBB1CEA-0581-4112-8623-ED38BFEADB62}" type="presParOf" srcId="{67F8B0FB-8E74-4B82-A902-96288F44390A}" destId="{C9B6702A-6326-435A-8922-61FC7CB9C93D}"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A3335-7F87-41C4-A5A2-0A7DB68DF0D6}">
      <dsp:nvSpPr>
        <dsp:cNvPr id="0" name=""/>
        <dsp:cNvSpPr/>
      </dsp:nvSpPr>
      <dsp:spPr>
        <a:xfrm>
          <a:off x="3109" y="943414"/>
          <a:ext cx="1916012" cy="648000"/>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Import libraries</a:t>
          </a:r>
          <a:endParaRPr lang="en-ID" sz="1200" kern="1200" dirty="0"/>
        </a:p>
      </dsp:txBody>
      <dsp:txXfrm>
        <a:off x="327109" y="943414"/>
        <a:ext cx="1268012" cy="648000"/>
      </dsp:txXfrm>
    </dsp:sp>
    <dsp:sp modelId="{5176FF0F-EE9F-49B2-AEFB-4CD24B4FD497}">
      <dsp:nvSpPr>
        <dsp:cNvPr id="0" name=""/>
        <dsp:cNvSpPr/>
      </dsp:nvSpPr>
      <dsp:spPr>
        <a:xfrm>
          <a:off x="3109" y="1672414"/>
          <a:ext cx="1532809" cy="178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err="1"/>
            <a:t>Numpy</a:t>
          </a:r>
          <a:endParaRPr lang="en-ID" sz="1200" kern="1200" dirty="0"/>
        </a:p>
        <a:p>
          <a:pPr marL="114300" lvl="1" indent="-114300" algn="l" defTabSz="533400">
            <a:lnSpc>
              <a:spcPct val="90000"/>
            </a:lnSpc>
            <a:spcBef>
              <a:spcPct val="0"/>
            </a:spcBef>
            <a:spcAft>
              <a:spcPct val="15000"/>
            </a:spcAft>
            <a:buChar char="•"/>
          </a:pPr>
          <a:r>
            <a:rPr lang="en-US" sz="1200" kern="1200" dirty="0"/>
            <a:t>Matplotlib</a:t>
          </a:r>
          <a:endParaRPr lang="en-ID" sz="1200" kern="1200" dirty="0"/>
        </a:p>
        <a:p>
          <a:pPr marL="114300" lvl="1" indent="-114300" algn="l" defTabSz="533400">
            <a:lnSpc>
              <a:spcPct val="90000"/>
            </a:lnSpc>
            <a:spcBef>
              <a:spcPct val="0"/>
            </a:spcBef>
            <a:spcAft>
              <a:spcPct val="15000"/>
            </a:spcAft>
            <a:buChar char="•"/>
          </a:pPr>
          <a:r>
            <a:rPr lang="en-US" sz="1200" kern="1200" dirty="0" err="1"/>
            <a:t>Sklearn</a:t>
          </a:r>
          <a:r>
            <a:rPr lang="en-US" sz="1200" kern="1200" dirty="0"/>
            <a:t> (</a:t>
          </a:r>
          <a:r>
            <a:rPr lang="en-US" sz="1200" kern="1200" dirty="0" err="1"/>
            <a:t>train_test_split,label</a:t>
          </a:r>
          <a:r>
            <a:rPr lang="en-US" sz="1200" kern="1200" dirty="0"/>
            <a:t> encoder, </a:t>
          </a:r>
          <a:r>
            <a:rPr lang="en-US" sz="1200" kern="1200" dirty="0" err="1"/>
            <a:t>robustscaler</a:t>
          </a:r>
          <a:r>
            <a:rPr lang="en-US" sz="1200" kern="1200" dirty="0"/>
            <a:t>, SMOTE, accuracy score, confusion matrix,  logistic regression, decision tree classifier)</a:t>
          </a:r>
          <a:endParaRPr lang="en-ID" sz="1200" kern="1200" dirty="0"/>
        </a:p>
      </dsp:txBody>
      <dsp:txXfrm>
        <a:off x="3109" y="1672414"/>
        <a:ext cx="1532809" cy="1782000"/>
      </dsp:txXfrm>
    </dsp:sp>
    <dsp:sp modelId="{F236D05B-504A-4B8D-AA98-6679C761C9FB}">
      <dsp:nvSpPr>
        <dsp:cNvPr id="0" name=""/>
        <dsp:cNvSpPr/>
      </dsp:nvSpPr>
      <dsp:spPr>
        <a:xfrm>
          <a:off x="1703121" y="943414"/>
          <a:ext cx="1916012" cy="648000"/>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Load and explore data</a:t>
          </a:r>
          <a:endParaRPr lang="en-ID" sz="1200" kern="1200" dirty="0"/>
        </a:p>
      </dsp:txBody>
      <dsp:txXfrm>
        <a:off x="2027121" y="943414"/>
        <a:ext cx="1268012" cy="648000"/>
      </dsp:txXfrm>
    </dsp:sp>
    <dsp:sp modelId="{8BF36ADB-DA72-40B7-8899-3CA6207489C5}">
      <dsp:nvSpPr>
        <dsp:cNvPr id="0" name=""/>
        <dsp:cNvSpPr/>
      </dsp:nvSpPr>
      <dsp:spPr>
        <a:xfrm>
          <a:off x="1703121" y="1672414"/>
          <a:ext cx="1532809" cy="178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Data Inspections</a:t>
          </a:r>
          <a:endParaRPr lang="en-ID" sz="1200" kern="1200" dirty="0"/>
        </a:p>
        <a:p>
          <a:pPr marL="114300" lvl="1" indent="-114300" algn="l" defTabSz="533400">
            <a:lnSpc>
              <a:spcPct val="90000"/>
            </a:lnSpc>
            <a:spcBef>
              <a:spcPct val="0"/>
            </a:spcBef>
            <a:spcAft>
              <a:spcPct val="15000"/>
            </a:spcAft>
            <a:buChar char="•"/>
          </a:pPr>
          <a:r>
            <a:rPr lang="en-US" sz="1200" kern="1200" dirty="0"/>
            <a:t>Basic info, data type, missing data</a:t>
          </a:r>
          <a:endParaRPr lang="en-ID" sz="1200" kern="1200" dirty="0"/>
        </a:p>
        <a:p>
          <a:pPr marL="114300" lvl="1" indent="-114300" algn="l" defTabSz="533400">
            <a:lnSpc>
              <a:spcPct val="90000"/>
            </a:lnSpc>
            <a:spcBef>
              <a:spcPct val="0"/>
            </a:spcBef>
            <a:spcAft>
              <a:spcPct val="15000"/>
            </a:spcAft>
            <a:buChar char="•"/>
          </a:pPr>
          <a:r>
            <a:rPr lang="en-US" sz="1200" kern="1200" dirty="0"/>
            <a:t>Basic statistical data</a:t>
          </a:r>
          <a:endParaRPr lang="en-ID" sz="1200" kern="1200" dirty="0"/>
        </a:p>
        <a:p>
          <a:pPr marL="114300" lvl="1" indent="-114300" algn="l" defTabSz="533400">
            <a:lnSpc>
              <a:spcPct val="90000"/>
            </a:lnSpc>
            <a:spcBef>
              <a:spcPct val="0"/>
            </a:spcBef>
            <a:spcAft>
              <a:spcPct val="15000"/>
            </a:spcAft>
            <a:buChar char="•"/>
          </a:pPr>
          <a:r>
            <a:rPr lang="en-US" sz="1200" kern="1200" dirty="0"/>
            <a:t>Categorical &amp; numerical variables distribution</a:t>
          </a:r>
          <a:endParaRPr lang="en-ID" sz="1200" kern="1200" dirty="0"/>
        </a:p>
      </dsp:txBody>
      <dsp:txXfrm>
        <a:off x="1703121" y="1672414"/>
        <a:ext cx="1532809" cy="1782000"/>
      </dsp:txXfrm>
    </dsp:sp>
    <dsp:sp modelId="{A8688528-423A-4DB6-B5B6-1C1AE62B31CD}">
      <dsp:nvSpPr>
        <dsp:cNvPr id="0" name=""/>
        <dsp:cNvSpPr/>
      </dsp:nvSpPr>
      <dsp:spPr>
        <a:xfrm>
          <a:off x="3403134" y="943414"/>
          <a:ext cx="1916012" cy="648000"/>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Data preprocessing</a:t>
          </a:r>
          <a:endParaRPr lang="en-ID" sz="1200" kern="1200" dirty="0"/>
        </a:p>
      </dsp:txBody>
      <dsp:txXfrm>
        <a:off x="3727134" y="943414"/>
        <a:ext cx="1268012" cy="648000"/>
      </dsp:txXfrm>
    </dsp:sp>
    <dsp:sp modelId="{E6A6DD99-5035-4A3B-9DBD-D61D64177C0F}">
      <dsp:nvSpPr>
        <dsp:cNvPr id="0" name=""/>
        <dsp:cNvSpPr/>
      </dsp:nvSpPr>
      <dsp:spPr>
        <a:xfrm>
          <a:off x="3403134" y="1672414"/>
          <a:ext cx="1532809" cy="178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Encoding</a:t>
          </a:r>
          <a:endParaRPr lang="en-ID" sz="1200" kern="1200" dirty="0"/>
        </a:p>
        <a:p>
          <a:pPr marL="114300" lvl="1" indent="-114300" algn="l" defTabSz="533400">
            <a:lnSpc>
              <a:spcPct val="90000"/>
            </a:lnSpc>
            <a:spcBef>
              <a:spcPct val="0"/>
            </a:spcBef>
            <a:spcAft>
              <a:spcPct val="15000"/>
            </a:spcAft>
            <a:buChar char="•"/>
          </a:pPr>
          <a:r>
            <a:rPr lang="en-US" sz="1200" kern="1200" dirty="0"/>
            <a:t>Split data train &amp; test</a:t>
          </a:r>
          <a:endParaRPr lang="en-ID" sz="1200" kern="1200" dirty="0"/>
        </a:p>
        <a:p>
          <a:pPr marL="114300" lvl="1" indent="-114300" algn="l" defTabSz="533400">
            <a:lnSpc>
              <a:spcPct val="90000"/>
            </a:lnSpc>
            <a:spcBef>
              <a:spcPct val="0"/>
            </a:spcBef>
            <a:spcAft>
              <a:spcPct val="15000"/>
            </a:spcAft>
            <a:buChar char="•"/>
          </a:pPr>
          <a:r>
            <a:rPr lang="en-US" sz="1200" kern="1200" dirty="0"/>
            <a:t>Correlation matrix</a:t>
          </a:r>
          <a:endParaRPr lang="en-ID" sz="1200" kern="1200" dirty="0"/>
        </a:p>
        <a:p>
          <a:pPr marL="114300" lvl="1" indent="-114300" algn="l" defTabSz="533400">
            <a:lnSpc>
              <a:spcPct val="90000"/>
            </a:lnSpc>
            <a:spcBef>
              <a:spcPct val="0"/>
            </a:spcBef>
            <a:spcAft>
              <a:spcPct val="15000"/>
            </a:spcAft>
            <a:buChar char="•"/>
          </a:pPr>
          <a:r>
            <a:rPr lang="en-US" sz="1200" kern="1200" dirty="0"/>
            <a:t>Scaling</a:t>
          </a:r>
          <a:endParaRPr lang="en-ID" sz="1200" kern="1200" dirty="0"/>
        </a:p>
        <a:p>
          <a:pPr marL="114300" lvl="1" indent="-114300" algn="l" defTabSz="533400">
            <a:lnSpc>
              <a:spcPct val="90000"/>
            </a:lnSpc>
            <a:spcBef>
              <a:spcPct val="0"/>
            </a:spcBef>
            <a:spcAft>
              <a:spcPct val="15000"/>
            </a:spcAft>
            <a:buChar char="•"/>
          </a:pPr>
          <a:r>
            <a:rPr lang="en-US" sz="1200" kern="1200" dirty="0"/>
            <a:t>Deal with imbalanced data (SMOTE)</a:t>
          </a:r>
          <a:endParaRPr lang="en-ID" sz="1200" kern="1200" dirty="0"/>
        </a:p>
      </dsp:txBody>
      <dsp:txXfrm>
        <a:off x="3403134" y="1672414"/>
        <a:ext cx="1532809" cy="1782000"/>
      </dsp:txXfrm>
    </dsp:sp>
    <dsp:sp modelId="{C353AE11-B951-48AE-860E-56F397C5D5AC}">
      <dsp:nvSpPr>
        <dsp:cNvPr id="0" name=""/>
        <dsp:cNvSpPr/>
      </dsp:nvSpPr>
      <dsp:spPr>
        <a:xfrm>
          <a:off x="5103146" y="943414"/>
          <a:ext cx="1916012" cy="648000"/>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Train model</a:t>
          </a:r>
          <a:endParaRPr lang="en-ID" sz="1200" kern="1200" dirty="0"/>
        </a:p>
      </dsp:txBody>
      <dsp:txXfrm>
        <a:off x="5427146" y="943414"/>
        <a:ext cx="1268012" cy="648000"/>
      </dsp:txXfrm>
    </dsp:sp>
    <dsp:sp modelId="{A398D906-7348-4290-8669-787EF3C42529}">
      <dsp:nvSpPr>
        <dsp:cNvPr id="0" name=""/>
        <dsp:cNvSpPr/>
      </dsp:nvSpPr>
      <dsp:spPr>
        <a:xfrm>
          <a:off x="5103146" y="1672414"/>
          <a:ext cx="1532809" cy="178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Logistic regression</a:t>
          </a:r>
          <a:endParaRPr lang="en-ID" sz="1200" kern="1200" dirty="0"/>
        </a:p>
        <a:p>
          <a:pPr marL="114300" lvl="1" indent="-114300" algn="l" defTabSz="533400">
            <a:lnSpc>
              <a:spcPct val="90000"/>
            </a:lnSpc>
            <a:spcBef>
              <a:spcPct val="0"/>
            </a:spcBef>
            <a:spcAft>
              <a:spcPct val="15000"/>
            </a:spcAft>
            <a:buChar char="•"/>
          </a:pPr>
          <a:r>
            <a:rPr lang="en-US" sz="1200" kern="1200" dirty="0"/>
            <a:t>Decision tree</a:t>
          </a:r>
          <a:endParaRPr lang="en-ID" sz="1200" kern="1200" dirty="0"/>
        </a:p>
      </dsp:txBody>
      <dsp:txXfrm>
        <a:off x="5103146" y="1672414"/>
        <a:ext cx="1532809" cy="1782000"/>
      </dsp:txXfrm>
    </dsp:sp>
    <dsp:sp modelId="{43EAB3A7-B43C-4860-8ABF-77E955EDFD18}">
      <dsp:nvSpPr>
        <dsp:cNvPr id="0" name=""/>
        <dsp:cNvSpPr/>
      </dsp:nvSpPr>
      <dsp:spPr>
        <a:xfrm>
          <a:off x="6803158" y="943414"/>
          <a:ext cx="1916012" cy="648000"/>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Make prediction</a:t>
          </a:r>
          <a:endParaRPr lang="en-ID" sz="1200" kern="1200" dirty="0"/>
        </a:p>
      </dsp:txBody>
      <dsp:txXfrm>
        <a:off x="7127158" y="943414"/>
        <a:ext cx="1268012" cy="648000"/>
      </dsp:txXfrm>
    </dsp:sp>
    <dsp:sp modelId="{F1C33EBE-B5F3-46E9-B7BC-E328D4389CCD}">
      <dsp:nvSpPr>
        <dsp:cNvPr id="0" name=""/>
        <dsp:cNvSpPr/>
      </dsp:nvSpPr>
      <dsp:spPr>
        <a:xfrm>
          <a:off x="6803158" y="1672414"/>
          <a:ext cx="1532809" cy="178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Test data</a:t>
          </a:r>
          <a:endParaRPr lang="en-ID" sz="1200" kern="1200" dirty="0"/>
        </a:p>
      </dsp:txBody>
      <dsp:txXfrm>
        <a:off x="6803158" y="1672414"/>
        <a:ext cx="1532809" cy="1782000"/>
      </dsp:txXfrm>
    </dsp:sp>
    <dsp:sp modelId="{9D80D042-C04A-46CB-A5A3-1F35C3B814D4}">
      <dsp:nvSpPr>
        <dsp:cNvPr id="0" name=""/>
        <dsp:cNvSpPr/>
      </dsp:nvSpPr>
      <dsp:spPr>
        <a:xfrm>
          <a:off x="8503171" y="943414"/>
          <a:ext cx="1916012" cy="648000"/>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Evaluate model</a:t>
          </a:r>
          <a:endParaRPr lang="en-ID" sz="1200" kern="1200" dirty="0"/>
        </a:p>
      </dsp:txBody>
      <dsp:txXfrm>
        <a:off x="8827171" y="943414"/>
        <a:ext cx="1268012" cy="648000"/>
      </dsp:txXfrm>
    </dsp:sp>
    <dsp:sp modelId="{C9B6702A-6326-435A-8922-61FC7CB9C93D}">
      <dsp:nvSpPr>
        <dsp:cNvPr id="0" name=""/>
        <dsp:cNvSpPr/>
      </dsp:nvSpPr>
      <dsp:spPr>
        <a:xfrm>
          <a:off x="8503171" y="1672414"/>
          <a:ext cx="1532809" cy="178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Accuracy score</a:t>
          </a:r>
          <a:endParaRPr lang="en-ID" sz="1200" kern="1200" dirty="0"/>
        </a:p>
        <a:p>
          <a:pPr marL="114300" lvl="1" indent="-114300" algn="l" defTabSz="533400">
            <a:lnSpc>
              <a:spcPct val="90000"/>
            </a:lnSpc>
            <a:spcBef>
              <a:spcPct val="0"/>
            </a:spcBef>
            <a:spcAft>
              <a:spcPct val="15000"/>
            </a:spcAft>
            <a:buChar char="•"/>
          </a:pPr>
          <a:r>
            <a:rPr lang="en-US" sz="1200" kern="1200" dirty="0"/>
            <a:t>Confusion matrix</a:t>
          </a:r>
          <a:endParaRPr lang="en-ID" sz="1200" kern="1200" dirty="0"/>
        </a:p>
        <a:p>
          <a:pPr marL="114300" lvl="1" indent="-114300" algn="l" defTabSz="533400">
            <a:lnSpc>
              <a:spcPct val="90000"/>
            </a:lnSpc>
            <a:spcBef>
              <a:spcPct val="0"/>
            </a:spcBef>
            <a:spcAft>
              <a:spcPct val="15000"/>
            </a:spcAft>
            <a:buChar char="•"/>
          </a:pPr>
          <a:r>
            <a:rPr lang="en-US" sz="1200" kern="1200" dirty="0"/>
            <a:t>Interpret result &amp; comparison</a:t>
          </a:r>
          <a:endParaRPr lang="en-ID" sz="1200" kern="1200" dirty="0"/>
        </a:p>
        <a:p>
          <a:pPr marL="114300" lvl="1" indent="-114300" algn="l" defTabSz="533400">
            <a:lnSpc>
              <a:spcPct val="90000"/>
            </a:lnSpc>
            <a:spcBef>
              <a:spcPct val="0"/>
            </a:spcBef>
            <a:spcAft>
              <a:spcPct val="15000"/>
            </a:spcAft>
            <a:buChar char="•"/>
          </a:pPr>
          <a:r>
            <a:rPr lang="en-US" sz="1200" kern="1200" dirty="0"/>
            <a:t>Visualize results</a:t>
          </a:r>
          <a:endParaRPr lang="en-ID" sz="1200" kern="1200" dirty="0"/>
        </a:p>
      </dsp:txBody>
      <dsp:txXfrm>
        <a:off x="8503171" y="1672414"/>
        <a:ext cx="1532809" cy="1782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73BB6794-386F-47D5-9D7D-3735A9AC3BC4}" type="datetimeFigureOut">
              <a:rPr lang="en-ID" smtClean="0"/>
              <a:t>01/02/2024</a:t>
            </a:fld>
            <a:endParaRPr lang="en-ID"/>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D"/>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19E18D16-CF1E-4D40-85A1-EB41F4BC3FB7}" type="slidenum">
              <a:rPr lang="en-ID" smtClean="0"/>
              <a:t>‹#›</a:t>
            </a:fld>
            <a:endParaRPr lang="en-ID"/>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79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B6794-386F-47D5-9D7D-3735A9AC3BC4}" type="datetimeFigureOut">
              <a:rPr lang="en-ID" smtClean="0"/>
              <a:t>01/02/2024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19E18D16-CF1E-4D40-85A1-EB41F4BC3FB7}" type="slidenum">
              <a:rPr lang="en-ID" smtClean="0"/>
              <a:t>‹#›</a:t>
            </a:fld>
            <a:endParaRPr lang="en-ID"/>
          </a:p>
        </p:txBody>
      </p:sp>
    </p:spTree>
    <p:extLst>
      <p:ext uri="{BB962C8B-B14F-4D97-AF65-F5344CB8AC3E}">
        <p14:creationId xmlns:p14="http://schemas.microsoft.com/office/powerpoint/2010/main" val="4196099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B6794-386F-47D5-9D7D-3735A9AC3BC4}" type="datetimeFigureOut">
              <a:rPr lang="en-ID" smtClean="0"/>
              <a:t>01/02/2024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19E18D16-CF1E-4D40-85A1-EB41F4BC3FB7}" type="slidenum">
              <a:rPr lang="en-ID" smtClean="0"/>
              <a:t>‹#›</a:t>
            </a:fld>
            <a:endParaRPr lang="en-ID"/>
          </a:p>
        </p:txBody>
      </p:sp>
    </p:spTree>
    <p:extLst>
      <p:ext uri="{BB962C8B-B14F-4D97-AF65-F5344CB8AC3E}">
        <p14:creationId xmlns:p14="http://schemas.microsoft.com/office/powerpoint/2010/main" val="2190666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B6794-386F-47D5-9D7D-3735A9AC3BC4}" type="datetimeFigureOut">
              <a:rPr lang="en-ID" smtClean="0"/>
              <a:t>01/02/2024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19E18D16-CF1E-4D40-85A1-EB41F4BC3FB7}" type="slidenum">
              <a:rPr lang="en-ID" smtClean="0"/>
              <a:t>‹#›</a:t>
            </a:fld>
            <a:endParaRPr lang="en-ID"/>
          </a:p>
        </p:txBody>
      </p:sp>
    </p:spTree>
    <p:extLst>
      <p:ext uri="{BB962C8B-B14F-4D97-AF65-F5344CB8AC3E}">
        <p14:creationId xmlns:p14="http://schemas.microsoft.com/office/powerpoint/2010/main" val="1898236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BB6794-386F-47D5-9D7D-3735A9AC3BC4}" type="datetimeFigureOut">
              <a:rPr lang="en-ID" smtClean="0"/>
              <a:t>01/02/2024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19E18D16-CF1E-4D40-85A1-EB41F4BC3FB7}" type="slidenum">
              <a:rPr lang="en-ID" smtClean="0"/>
              <a:t>‹#›</a:t>
            </a:fld>
            <a:endParaRPr lang="en-ID"/>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520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BB6794-386F-47D5-9D7D-3735A9AC3BC4}" type="datetimeFigureOut">
              <a:rPr lang="en-ID" smtClean="0"/>
              <a:t>01/02/2024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19E18D16-CF1E-4D40-85A1-EB41F4BC3FB7}" type="slidenum">
              <a:rPr lang="en-ID" smtClean="0"/>
              <a:t>‹#›</a:t>
            </a:fld>
            <a:endParaRPr lang="en-ID"/>
          </a:p>
        </p:txBody>
      </p:sp>
    </p:spTree>
    <p:extLst>
      <p:ext uri="{BB962C8B-B14F-4D97-AF65-F5344CB8AC3E}">
        <p14:creationId xmlns:p14="http://schemas.microsoft.com/office/powerpoint/2010/main" val="365183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BB6794-386F-47D5-9D7D-3735A9AC3BC4}" type="datetimeFigureOut">
              <a:rPr lang="en-ID" smtClean="0"/>
              <a:t>01/02/2024</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19E18D16-CF1E-4D40-85A1-EB41F4BC3FB7}" type="slidenum">
              <a:rPr lang="en-ID" smtClean="0"/>
              <a:t>‹#›</a:t>
            </a:fld>
            <a:endParaRPr lang="en-ID"/>
          </a:p>
        </p:txBody>
      </p:sp>
    </p:spTree>
    <p:extLst>
      <p:ext uri="{BB962C8B-B14F-4D97-AF65-F5344CB8AC3E}">
        <p14:creationId xmlns:p14="http://schemas.microsoft.com/office/powerpoint/2010/main" val="81389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BB6794-386F-47D5-9D7D-3735A9AC3BC4}" type="datetimeFigureOut">
              <a:rPr lang="en-ID" smtClean="0"/>
              <a:t>01/02/2024</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19E18D16-CF1E-4D40-85A1-EB41F4BC3FB7}" type="slidenum">
              <a:rPr lang="en-ID" smtClean="0"/>
              <a:t>‹#›</a:t>
            </a:fld>
            <a:endParaRPr lang="en-ID"/>
          </a:p>
        </p:txBody>
      </p:sp>
    </p:spTree>
    <p:extLst>
      <p:ext uri="{BB962C8B-B14F-4D97-AF65-F5344CB8AC3E}">
        <p14:creationId xmlns:p14="http://schemas.microsoft.com/office/powerpoint/2010/main" val="312601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BB6794-386F-47D5-9D7D-3735A9AC3BC4}" type="datetimeFigureOut">
              <a:rPr lang="en-ID" smtClean="0"/>
              <a:t>01/02/2024</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19E18D16-CF1E-4D40-85A1-EB41F4BC3FB7}" type="slidenum">
              <a:rPr lang="en-ID" smtClean="0"/>
              <a:t>‹#›</a:t>
            </a:fld>
            <a:endParaRPr lang="en-ID"/>
          </a:p>
        </p:txBody>
      </p:sp>
    </p:spTree>
    <p:extLst>
      <p:ext uri="{BB962C8B-B14F-4D97-AF65-F5344CB8AC3E}">
        <p14:creationId xmlns:p14="http://schemas.microsoft.com/office/powerpoint/2010/main" val="293780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BB6794-386F-47D5-9D7D-3735A9AC3BC4}" type="datetimeFigureOut">
              <a:rPr lang="en-ID" smtClean="0"/>
              <a:t>01/02/2024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19E18D16-CF1E-4D40-85A1-EB41F4BC3FB7}" type="slidenum">
              <a:rPr lang="en-ID" smtClean="0"/>
              <a:t>‹#›</a:t>
            </a:fld>
            <a:endParaRPr lang="en-ID"/>
          </a:p>
        </p:txBody>
      </p:sp>
    </p:spTree>
    <p:extLst>
      <p:ext uri="{BB962C8B-B14F-4D97-AF65-F5344CB8AC3E}">
        <p14:creationId xmlns:p14="http://schemas.microsoft.com/office/powerpoint/2010/main" val="282152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BB6794-386F-47D5-9D7D-3735A9AC3BC4}" type="datetimeFigureOut">
              <a:rPr lang="en-ID" smtClean="0"/>
              <a:t>01/02/2024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19E18D16-CF1E-4D40-85A1-EB41F4BC3FB7}" type="slidenum">
              <a:rPr lang="en-ID" smtClean="0"/>
              <a:t>‹#›</a:t>
            </a:fld>
            <a:endParaRPr lang="en-ID"/>
          </a:p>
        </p:txBody>
      </p:sp>
    </p:spTree>
    <p:extLst>
      <p:ext uri="{BB962C8B-B14F-4D97-AF65-F5344CB8AC3E}">
        <p14:creationId xmlns:p14="http://schemas.microsoft.com/office/powerpoint/2010/main" val="957185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3BB6794-386F-47D5-9D7D-3735A9AC3BC4}" type="datetimeFigureOut">
              <a:rPr lang="en-ID" smtClean="0"/>
              <a:t>01/02/2024</a:t>
            </a:fld>
            <a:endParaRPr lang="en-ID"/>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D"/>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9E18D16-CF1E-4D40-85A1-EB41F4BC3FB7}" type="slidenum">
              <a:rPr lang="en-ID" smtClean="0"/>
              <a:t>‹#›</a:t>
            </a:fld>
            <a:endParaRPr lang="en-ID"/>
          </a:p>
        </p:txBody>
      </p:sp>
    </p:spTree>
    <p:extLst>
      <p:ext uri="{BB962C8B-B14F-4D97-AF65-F5344CB8AC3E}">
        <p14:creationId xmlns:p14="http://schemas.microsoft.com/office/powerpoint/2010/main" val="24464691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E562-06D2-0AC6-5EE1-A06B0C96C15B}"/>
              </a:ext>
            </a:extLst>
          </p:cNvPr>
          <p:cNvSpPr>
            <a:spLocks noGrp="1"/>
          </p:cNvSpPr>
          <p:nvPr>
            <p:ph type="ctrTitle"/>
          </p:nvPr>
        </p:nvSpPr>
        <p:spPr/>
        <p:txBody>
          <a:bodyPr/>
          <a:lstStyle/>
          <a:p>
            <a:r>
              <a:rPr lang="en-US" dirty="0"/>
              <a:t>Bank classification</a:t>
            </a:r>
            <a:endParaRPr lang="en-ID" dirty="0"/>
          </a:p>
        </p:txBody>
      </p:sp>
      <p:sp>
        <p:nvSpPr>
          <p:cNvPr id="3" name="Subtitle 2">
            <a:extLst>
              <a:ext uri="{FF2B5EF4-FFF2-40B4-BE49-F238E27FC236}">
                <a16:creationId xmlns:a16="http://schemas.microsoft.com/office/drawing/2014/main" id="{250B5486-9669-21AC-FAE8-628636ACD502}"/>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141539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657A-0B6C-37C9-8442-233208C597C7}"/>
              </a:ext>
            </a:extLst>
          </p:cNvPr>
          <p:cNvSpPr>
            <a:spLocks noGrp="1"/>
          </p:cNvSpPr>
          <p:nvPr>
            <p:ph type="title"/>
          </p:nvPr>
        </p:nvSpPr>
        <p:spPr/>
        <p:txBody>
          <a:bodyPr/>
          <a:lstStyle/>
          <a:p>
            <a:r>
              <a:rPr lang="en-US" dirty="0"/>
              <a:t>Conclusion</a:t>
            </a:r>
            <a:endParaRPr lang="en-ID" dirty="0"/>
          </a:p>
        </p:txBody>
      </p:sp>
      <p:sp>
        <p:nvSpPr>
          <p:cNvPr id="3" name="Content Placeholder 2">
            <a:extLst>
              <a:ext uri="{FF2B5EF4-FFF2-40B4-BE49-F238E27FC236}">
                <a16:creationId xmlns:a16="http://schemas.microsoft.com/office/drawing/2014/main" id="{030C8962-76FB-41A5-FAD2-2251384C88DB}"/>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000000"/>
                </a:solidFill>
                <a:effectLst/>
                <a:latin typeface="Helvetica Neue"/>
              </a:rPr>
              <a:t>Both models have similar overall accuracy, precision, and weighted average F1-scores.</a:t>
            </a:r>
          </a:p>
          <a:p>
            <a:pPr algn="l">
              <a:buFont typeface="Arial" panose="020B0604020202020204" pitchFamily="34" charset="0"/>
              <a:buChar char="•"/>
            </a:pPr>
            <a:r>
              <a:rPr lang="en-US" b="0" i="0" dirty="0">
                <a:solidFill>
                  <a:srgbClr val="000000"/>
                </a:solidFill>
                <a:effectLst/>
                <a:latin typeface="Helvetica Neue"/>
              </a:rPr>
              <a:t>Both models perform well in predicting the majority class (Class 0, no) with high accuracy and balanced precision-recall scores.</a:t>
            </a:r>
          </a:p>
          <a:p>
            <a:pPr algn="l">
              <a:buFont typeface="Arial" panose="020B0604020202020204" pitchFamily="34" charset="0"/>
              <a:buChar char="•"/>
            </a:pPr>
            <a:r>
              <a:rPr lang="en-US" b="0" i="0" dirty="0">
                <a:solidFill>
                  <a:srgbClr val="000000"/>
                </a:solidFill>
                <a:effectLst/>
                <a:latin typeface="Helvetica Neue"/>
              </a:rPr>
              <a:t>For the target output class (Class 1, yes), both model has a slightly higher recall, indicating they can better identify positive instances, but at the cost of a slightly lower precision (0.43 for both models).</a:t>
            </a:r>
          </a:p>
          <a:p>
            <a:pPr algn="l">
              <a:buFont typeface="Arial" panose="020B0604020202020204" pitchFamily="34" charset="0"/>
              <a:buChar char="•"/>
            </a:pPr>
            <a:r>
              <a:rPr lang="en-US" b="0" i="0" dirty="0">
                <a:solidFill>
                  <a:srgbClr val="000000"/>
                </a:solidFill>
                <a:effectLst/>
                <a:latin typeface="Helvetica Neue"/>
              </a:rPr>
              <a:t>Both model seem to give similar result in </a:t>
            </a:r>
            <a:r>
              <a:rPr lang="en-US" b="1" i="0" dirty="0">
                <a:solidFill>
                  <a:srgbClr val="000000"/>
                </a:solidFill>
                <a:effectLst/>
                <a:latin typeface="Helvetica Neue"/>
              </a:rPr>
              <a:t>duration</a:t>
            </a:r>
            <a:r>
              <a:rPr lang="en-US" b="0" i="0" dirty="0">
                <a:solidFill>
                  <a:srgbClr val="000000"/>
                </a:solidFill>
                <a:effectLst/>
                <a:latin typeface="Helvetica Neue"/>
              </a:rPr>
              <a:t> and </a:t>
            </a:r>
            <a:r>
              <a:rPr lang="en-US" b="1" i="0" dirty="0" err="1">
                <a:solidFill>
                  <a:srgbClr val="000000"/>
                </a:solidFill>
                <a:effectLst/>
                <a:latin typeface="Helvetica Neue"/>
              </a:rPr>
              <a:t>nr.employed</a:t>
            </a:r>
            <a:r>
              <a:rPr lang="en-US" b="1" i="0" dirty="0">
                <a:solidFill>
                  <a:srgbClr val="000000"/>
                </a:solidFill>
                <a:effectLst/>
                <a:latin typeface="Helvetica Neue"/>
              </a:rPr>
              <a:t> (number of employees) </a:t>
            </a:r>
            <a:r>
              <a:rPr lang="en-US" b="0" i="0" dirty="0">
                <a:solidFill>
                  <a:srgbClr val="000000"/>
                </a:solidFill>
                <a:effectLst/>
                <a:latin typeface="Helvetica Neue"/>
              </a:rPr>
              <a:t>as important features. Although there are some differences, such as </a:t>
            </a:r>
            <a:r>
              <a:rPr lang="en-US" b="1" i="0" dirty="0">
                <a:solidFill>
                  <a:srgbClr val="000000"/>
                </a:solidFill>
                <a:effectLst/>
                <a:latin typeface="Helvetica Neue"/>
              </a:rPr>
              <a:t>euribor3m</a:t>
            </a:r>
            <a:r>
              <a:rPr lang="en-US" b="0" i="0" dirty="0">
                <a:solidFill>
                  <a:srgbClr val="000000"/>
                </a:solidFill>
                <a:effectLst/>
                <a:latin typeface="Helvetica Neue"/>
              </a:rPr>
              <a:t> and </a:t>
            </a:r>
            <a:r>
              <a:rPr lang="en-US" b="1" i="0" dirty="0">
                <a:solidFill>
                  <a:srgbClr val="000000"/>
                </a:solidFill>
                <a:effectLst/>
                <a:latin typeface="Helvetica Neue"/>
              </a:rPr>
              <a:t>age</a:t>
            </a:r>
            <a:r>
              <a:rPr lang="en-US" b="0" i="0" dirty="0">
                <a:solidFill>
                  <a:srgbClr val="000000"/>
                </a:solidFill>
                <a:effectLst/>
                <a:latin typeface="Helvetica Neue"/>
              </a:rPr>
              <a:t> feature, which middle to lower importance in logistic regression but high in decision tree.</a:t>
            </a:r>
          </a:p>
          <a:p>
            <a:endParaRPr lang="en-ID" dirty="0"/>
          </a:p>
        </p:txBody>
      </p:sp>
    </p:spTree>
    <p:extLst>
      <p:ext uri="{BB962C8B-B14F-4D97-AF65-F5344CB8AC3E}">
        <p14:creationId xmlns:p14="http://schemas.microsoft.com/office/powerpoint/2010/main" val="1335805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632A-DF01-A141-34C9-F39E600BEF92}"/>
              </a:ext>
            </a:extLst>
          </p:cNvPr>
          <p:cNvSpPr>
            <a:spLocks noGrp="1"/>
          </p:cNvSpPr>
          <p:nvPr>
            <p:ph type="title"/>
          </p:nvPr>
        </p:nvSpPr>
        <p:spPr/>
        <p:txBody>
          <a:bodyPr/>
          <a:lstStyle/>
          <a:p>
            <a:r>
              <a:rPr lang="en-US" dirty="0"/>
              <a:t>Introduction</a:t>
            </a:r>
            <a:endParaRPr lang="en-ID" dirty="0"/>
          </a:p>
        </p:txBody>
      </p:sp>
      <p:sp>
        <p:nvSpPr>
          <p:cNvPr id="3" name="Content Placeholder 2">
            <a:extLst>
              <a:ext uri="{FF2B5EF4-FFF2-40B4-BE49-F238E27FC236}">
                <a16:creationId xmlns:a16="http://schemas.microsoft.com/office/drawing/2014/main" id="{D7D556C8-0114-C9CE-4E34-34DA1429D56E}"/>
              </a:ext>
            </a:extLst>
          </p:cNvPr>
          <p:cNvSpPr>
            <a:spLocks noGrp="1"/>
          </p:cNvSpPr>
          <p:nvPr>
            <p:ph idx="1"/>
          </p:nvPr>
        </p:nvSpPr>
        <p:spPr/>
        <p:txBody>
          <a:bodyPr/>
          <a:lstStyle/>
          <a:p>
            <a:r>
              <a:rPr lang="en-US" b="0" i="0" dirty="0">
                <a:solidFill>
                  <a:srgbClr val="3C4043"/>
                </a:solidFill>
                <a:effectLst/>
                <a:latin typeface="Inter"/>
              </a:rPr>
              <a:t>The data is related with direct marketing campaigns of a Portuguese banking institution. The marketing campaigns were based on phone calls. </a:t>
            </a:r>
          </a:p>
          <a:p>
            <a:r>
              <a:rPr lang="en-US" b="0" i="0" dirty="0">
                <a:solidFill>
                  <a:srgbClr val="3C4043"/>
                </a:solidFill>
                <a:effectLst/>
                <a:latin typeface="Inter"/>
              </a:rPr>
              <a:t>Often, more than one contact to the same client was required, in order to access if the product (bank term deposit) would be ('yes') or not ('no') subscribed. </a:t>
            </a:r>
          </a:p>
          <a:p>
            <a:r>
              <a:rPr lang="en-US" b="0" i="0" dirty="0">
                <a:solidFill>
                  <a:srgbClr val="3C4043"/>
                </a:solidFill>
                <a:effectLst/>
                <a:latin typeface="Inter"/>
              </a:rPr>
              <a:t>The csv comes with all examples (41188) and 20 inputs, ordered by date (from May 2008 to November 2010)</a:t>
            </a:r>
          </a:p>
          <a:p>
            <a:r>
              <a:rPr lang="en-US" b="0" i="0" dirty="0">
                <a:solidFill>
                  <a:srgbClr val="3C4043"/>
                </a:solidFill>
                <a:effectLst/>
                <a:latin typeface="Inter"/>
              </a:rPr>
              <a:t>The classification goal is to predict if the client will subscribe (yes/no) a term deposit (variable y).</a:t>
            </a:r>
            <a:endParaRPr lang="en-ID" dirty="0"/>
          </a:p>
        </p:txBody>
      </p:sp>
    </p:spTree>
    <p:extLst>
      <p:ext uri="{BB962C8B-B14F-4D97-AF65-F5344CB8AC3E}">
        <p14:creationId xmlns:p14="http://schemas.microsoft.com/office/powerpoint/2010/main" val="245743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F562F-7AE4-6557-B4A9-14B7E05E7FA6}"/>
              </a:ext>
            </a:extLst>
          </p:cNvPr>
          <p:cNvSpPr>
            <a:spLocks noGrp="1"/>
          </p:cNvSpPr>
          <p:nvPr>
            <p:ph type="title"/>
          </p:nvPr>
        </p:nvSpPr>
        <p:spPr/>
        <p:txBody>
          <a:bodyPr/>
          <a:lstStyle/>
          <a:p>
            <a:r>
              <a:rPr lang="en-US" dirty="0"/>
              <a:t>Features</a:t>
            </a:r>
            <a:endParaRPr lang="en-ID" dirty="0"/>
          </a:p>
        </p:txBody>
      </p:sp>
      <p:sp>
        <p:nvSpPr>
          <p:cNvPr id="3" name="Content Placeholder 2">
            <a:extLst>
              <a:ext uri="{FF2B5EF4-FFF2-40B4-BE49-F238E27FC236}">
                <a16:creationId xmlns:a16="http://schemas.microsoft.com/office/drawing/2014/main" id="{40472543-1456-FE84-C1A7-6F4C612A4347}"/>
              </a:ext>
            </a:extLst>
          </p:cNvPr>
          <p:cNvSpPr>
            <a:spLocks noGrp="1"/>
          </p:cNvSpPr>
          <p:nvPr>
            <p:ph idx="1"/>
          </p:nvPr>
        </p:nvSpPr>
        <p:spPr>
          <a:xfrm>
            <a:off x="1143000" y="1548882"/>
            <a:ext cx="9872871" cy="4547118"/>
          </a:xfrm>
        </p:spPr>
        <p:txBody>
          <a:bodyPr>
            <a:normAutofit/>
          </a:bodyPr>
          <a:lstStyle/>
          <a:p>
            <a:pPr algn="l"/>
            <a:r>
              <a:rPr lang="en-US" sz="1400" b="1" i="0" dirty="0">
                <a:solidFill>
                  <a:srgbClr val="3C4043"/>
                </a:solidFill>
                <a:effectLst/>
                <a:latin typeface="Inter"/>
              </a:rPr>
              <a:t>Input variables:</a:t>
            </a:r>
          </a:p>
          <a:p>
            <a:pPr algn="l"/>
            <a:r>
              <a:rPr lang="en-US" sz="1400" b="0" i="0" dirty="0">
                <a:solidFill>
                  <a:srgbClr val="202214"/>
                </a:solidFill>
                <a:effectLst/>
                <a:latin typeface="Inter"/>
              </a:rPr>
              <a:t>Bank client data</a:t>
            </a:r>
          </a:p>
          <a:p>
            <a:pPr lvl="1"/>
            <a:r>
              <a:rPr lang="en-US" sz="1050" b="0" i="0" dirty="0">
                <a:solidFill>
                  <a:srgbClr val="3C4043"/>
                </a:solidFill>
                <a:effectLst/>
                <a:latin typeface="Inter"/>
              </a:rPr>
              <a:t>1 - age (numeric) 2 - job : type of job (categorical: 'admin.','blue-collar','entrepreneur','housemaid','management','retired','self-employed','services','student','technician','unemployed','unknown') 3 - marital : marital status (categorical: '</a:t>
            </a:r>
            <a:r>
              <a:rPr lang="en-US" sz="1050" b="0" i="0" dirty="0" err="1">
                <a:solidFill>
                  <a:srgbClr val="3C4043"/>
                </a:solidFill>
                <a:effectLst/>
                <a:latin typeface="Inter"/>
              </a:rPr>
              <a:t>divorced','married','single','unknown</a:t>
            </a:r>
            <a:r>
              <a:rPr lang="en-US" sz="1050" b="0" i="0" dirty="0">
                <a:solidFill>
                  <a:srgbClr val="3C4043"/>
                </a:solidFill>
                <a:effectLst/>
                <a:latin typeface="Inter"/>
              </a:rPr>
              <a:t>'; note: 'divorced' means divorced or widowed) 4 - education (categorical: 'basic.4y','basic.6y','basic.9y','high.school','illiterate','professional.course','university.degree','unknown') 5 - default: has credit in default? (categorical: '</a:t>
            </a:r>
            <a:r>
              <a:rPr lang="en-US" sz="1050" b="0" i="0" dirty="0" err="1">
                <a:solidFill>
                  <a:srgbClr val="3C4043"/>
                </a:solidFill>
                <a:effectLst/>
                <a:latin typeface="Inter"/>
              </a:rPr>
              <a:t>no','yes','unknown</a:t>
            </a:r>
            <a:r>
              <a:rPr lang="en-US" sz="1050" b="0" i="0" dirty="0">
                <a:solidFill>
                  <a:srgbClr val="3C4043"/>
                </a:solidFill>
                <a:effectLst/>
                <a:latin typeface="Inter"/>
              </a:rPr>
              <a:t>') 6 - housing: has housing loan? (categorical: '</a:t>
            </a:r>
            <a:r>
              <a:rPr lang="en-US" sz="1050" b="0" i="0" dirty="0" err="1">
                <a:solidFill>
                  <a:srgbClr val="3C4043"/>
                </a:solidFill>
                <a:effectLst/>
                <a:latin typeface="Inter"/>
              </a:rPr>
              <a:t>no','yes','unknown</a:t>
            </a:r>
            <a:r>
              <a:rPr lang="en-US" sz="1050" b="0" i="0" dirty="0">
                <a:solidFill>
                  <a:srgbClr val="3C4043"/>
                </a:solidFill>
                <a:effectLst/>
                <a:latin typeface="Inter"/>
              </a:rPr>
              <a:t>') 7 - loan: has personal loan? (categorical: '</a:t>
            </a:r>
            <a:r>
              <a:rPr lang="en-US" sz="1050" b="0" i="0" dirty="0" err="1">
                <a:solidFill>
                  <a:srgbClr val="3C4043"/>
                </a:solidFill>
                <a:effectLst/>
                <a:latin typeface="Inter"/>
              </a:rPr>
              <a:t>no','yes','unknown</a:t>
            </a:r>
            <a:r>
              <a:rPr lang="en-US" sz="1050" b="0" i="0" dirty="0">
                <a:solidFill>
                  <a:srgbClr val="3C4043"/>
                </a:solidFill>
                <a:effectLst/>
                <a:latin typeface="Inter"/>
              </a:rPr>
              <a:t>')</a:t>
            </a:r>
          </a:p>
          <a:p>
            <a:pPr algn="l"/>
            <a:r>
              <a:rPr lang="en-US" sz="1400" b="0" i="0" dirty="0">
                <a:solidFill>
                  <a:srgbClr val="202214"/>
                </a:solidFill>
                <a:effectLst/>
                <a:latin typeface="Inter"/>
              </a:rPr>
              <a:t>Related with the last contact of the current campaign:</a:t>
            </a:r>
          </a:p>
          <a:p>
            <a:pPr lvl="1"/>
            <a:r>
              <a:rPr lang="en-US" sz="1050" b="0" i="0" dirty="0">
                <a:solidFill>
                  <a:srgbClr val="3C4043"/>
                </a:solidFill>
                <a:effectLst/>
                <a:latin typeface="Inter"/>
              </a:rPr>
              <a:t>8 - contact: contact communication type (categorical: '</a:t>
            </a:r>
            <a:r>
              <a:rPr lang="en-US" sz="1050" b="0" i="0" dirty="0" err="1">
                <a:solidFill>
                  <a:srgbClr val="3C4043"/>
                </a:solidFill>
                <a:effectLst/>
                <a:latin typeface="Inter"/>
              </a:rPr>
              <a:t>cellular','telephone</a:t>
            </a:r>
            <a:r>
              <a:rPr lang="en-US" sz="1050" b="0" i="0" dirty="0">
                <a:solidFill>
                  <a:srgbClr val="3C4043"/>
                </a:solidFill>
                <a:effectLst/>
                <a:latin typeface="Inter"/>
              </a:rPr>
              <a:t>') 9 - month: last contact month of year (categorical: '</a:t>
            </a:r>
            <a:r>
              <a:rPr lang="en-US" sz="1050" b="0" i="0" dirty="0" err="1">
                <a:solidFill>
                  <a:srgbClr val="3C4043"/>
                </a:solidFill>
                <a:effectLst/>
                <a:latin typeface="Inter"/>
              </a:rPr>
              <a:t>jan</a:t>
            </a:r>
            <a:r>
              <a:rPr lang="en-US" sz="1050" b="0" i="0" dirty="0">
                <a:solidFill>
                  <a:srgbClr val="3C4043"/>
                </a:solidFill>
                <a:effectLst/>
                <a:latin typeface="Inter"/>
              </a:rPr>
              <a:t>', '</a:t>
            </a:r>
            <a:r>
              <a:rPr lang="en-US" sz="1050" b="0" i="0" dirty="0" err="1">
                <a:solidFill>
                  <a:srgbClr val="3C4043"/>
                </a:solidFill>
                <a:effectLst/>
                <a:latin typeface="Inter"/>
              </a:rPr>
              <a:t>feb</a:t>
            </a:r>
            <a:r>
              <a:rPr lang="en-US" sz="1050" b="0" i="0" dirty="0">
                <a:solidFill>
                  <a:srgbClr val="3C4043"/>
                </a:solidFill>
                <a:effectLst/>
                <a:latin typeface="Inter"/>
              </a:rPr>
              <a:t>', 'mar', ..., '</a:t>
            </a:r>
            <a:r>
              <a:rPr lang="en-US" sz="1050" b="0" i="0" dirty="0" err="1">
                <a:solidFill>
                  <a:srgbClr val="3C4043"/>
                </a:solidFill>
                <a:effectLst/>
                <a:latin typeface="Inter"/>
              </a:rPr>
              <a:t>nov</a:t>
            </a:r>
            <a:r>
              <a:rPr lang="en-US" sz="1050" b="0" i="0" dirty="0">
                <a:solidFill>
                  <a:srgbClr val="3C4043"/>
                </a:solidFill>
                <a:effectLst/>
                <a:latin typeface="Inter"/>
              </a:rPr>
              <a:t>', 'dec') 10 - </a:t>
            </a:r>
            <a:r>
              <a:rPr lang="en-US" sz="1050" b="0" i="0" dirty="0" err="1">
                <a:solidFill>
                  <a:srgbClr val="3C4043"/>
                </a:solidFill>
                <a:effectLst/>
                <a:latin typeface="Inter"/>
              </a:rPr>
              <a:t>day_of_week</a:t>
            </a:r>
            <a:r>
              <a:rPr lang="en-US" sz="1050" b="0" i="0" dirty="0">
                <a:solidFill>
                  <a:srgbClr val="3C4043"/>
                </a:solidFill>
                <a:effectLst/>
                <a:latin typeface="Inter"/>
              </a:rPr>
              <a:t>: last contact day of the week (categorical: '</a:t>
            </a:r>
            <a:r>
              <a:rPr lang="en-US" sz="1050" b="0" i="0" dirty="0" err="1">
                <a:solidFill>
                  <a:srgbClr val="3C4043"/>
                </a:solidFill>
                <a:effectLst/>
                <a:latin typeface="Inter"/>
              </a:rPr>
              <a:t>mon</a:t>
            </a:r>
            <a:r>
              <a:rPr lang="en-US" sz="1050" b="0" i="0" dirty="0">
                <a:solidFill>
                  <a:srgbClr val="3C4043"/>
                </a:solidFill>
                <a:effectLst/>
                <a:latin typeface="Inter"/>
              </a:rPr>
              <a:t>','</a:t>
            </a:r>
            <a:r>
              <a:rPr lang="en-US" sz="1050" b="0" i="0" dirty="0" err="1">
                <a:solidFill>
                  <a:srgbClr val="3C4043"/>
                </a:solidFill>
                <a:effectLst/>
                <a:latin typeface="Inter"/>
              </a:rPr>
              <a:t>tue</a:t>
            </a:r>
            <a:r>
              <a:rPr lang="en-US" sz="1050" b="0" i="0" dirty="0">
                <a:solidFill>
                  <a:srgbClr val="3C4043"/>
                </a:solidFill>
                <a:effectLst/>
                <a:latin typeface="Inter"/>
              </a:rPr>
              <a:t>','wed','</a:t>
            </a:r>
            <a:r>
              <a:rPr lang="en-US" sz="1050" b="0" i="0" dirty="0" err="1">
                <a:solidFill>
                  <a:srgbClr val="3C4043"/>
                </a:solidFill>
                <a:effectLst/>
                <a:latin typeface="Inter"/>
              </a:rPr>
              <a:t>thu</a:t>
            </a:r>
            <a:r>
              <a:rPr lang="en-US" sz="1050" b="0" i="0" dirty="0">
                <a:solidFill>
                  <a:srgbClr val="3C4043"/>
                </a:solidFill>
                <a:effectLst/>
                <a:latin typeface="Inter"/>
              </a:rPr>
              <a:t>','</a:t>
            </a:r>
            <a:r>
              <a:rPr lang="en-US" sz="1050" b="0" i="0" dirty="0" err="1">
                <a:solidFill>
                  <a:srgbClr val="3C4043"/>
                </a:solidFill>
                <a:effectLst/>
                <a:latin typeface="Inter"/>
              </a:rPr>
              <a:t>fri</a:t>
            </a:r>
            <a:r>
              <a:rPr lang="en-US" sz="1050" b="0" i="0" dirty="0">
                <a:solidFill>
                  <a:srgbClr val="3C4043"/>
                </a:solidFill>
                <a:effectLst/>
                <a:latin typeface="Inter"/>
              </a:rPr>
              <a:t>') 11 - duration: last contact duration, in seconds (numeric).</a:t>
            </a:r>
          </a:p>
          <a:p>
            <a:pPr algn="l"/>
            <a:r>
              <a:rPr lang="en-US" sz="1400" b="0" i="0" dirty="0">
                <a:solidFill>
                  <a:srgbClr val="202214"/>
                </a:solidFill>
                <a:effectLst/>
                <a:latin typeface="Inter"/>
              </a:rPr>
              <a:t>Other attributes</a:t>
            </a:r>
          </a:p>
          <a:p>
            <a:pPr lvl="1"/>
            <a:r>
              <a:rPr lang="en-US" sz="1050" b="0" i="0" dirty="0">
                <a:solidFill>
                  <a:srgbClr val="3C4043"/>
                </a:solidFill>
                <a:effectLst/>
                <a:latin typeface="Inter"/>
              </a:rPr>
              <a:t>12 - campaign: number of contacts performed during this campaign and for this client (numeric, includes last contact) 13 - </a:t>
            </a:r>
            <a:r>
              <a:rPr lang="en-US" sz="1050" b="0" i="0" dirty="0" err="1">
                <a:solidFill>
                  <a:srgbClr val="3C4043"/>
                </a:solidFill>
                <a:effectLst/>
                <a:latin typeface="Inter"/>
              </a:rPr>
              <a:t>pdays</a:t>
            </a:r>
            <a:r>
              <a:rPr lang="en-US" sz="1050" b="0" i="0" dirty="0">
                <a:solidFill>
                  <a:srgbClr val="3C4043"/>
                </a:solidFill>
                <a:effectLst/>
                <a:latin typeface="Inter"/>
              </a:rPr>
              <a:t>: number of days that passed by after the client was last contacted from a previous campaign (numeric; 999 means client was not previously contacted) 14 - previous: number of contacts performed before this campaign and for this client (numeric) 15 - </a:t>
            </a:r>
            <a:r>
              <a:rPr lang="en-US" sz="1050" b="0" i="0" dirty="0" err="1">
                <a:solidFill>
                  <a:srgbClr val="3C4043"/>
                </a:solidFill>
                <a:effectLst/>
                <a:latin typeface="Inter"/>
              </a:rPr>
              <a:t>poutcome</a:t>
            </a:r>
            <a:r>
              <a:rPr lang="en-US" sz="1050" b="0" i="0" dirty="0">
                <a:solidFill>
                  <a:srgbClr val="3C4043"/>
                </a:solidFill>
                <a:effectLst/>
                <a:latin typeface="Inter"/>
              </a:rPr>
              <a:t>: outcome of the previous marketing campaign (categorical: '</a:t>
            </a:r>
            <a:r>
              <a:rPr lang="en-US" sz="1050" b="0" i="0" dirty="0" err="1">
                <a:solidFill>
                  <a:srgbClr val="3C4043"/>
                </a:solidFill>
                <a:effectLst/>
                <a:latin typeface="Inter"/>
              </a:rPr>
              <a:t>failure','nonexistent','success</a:t>
            </a:r>
            <a:r>
              <a:rPr lang="en-US" sz="1050" b="0" i="0" dirty="0">
                <a:solidFill>
                  <a:srgbClr val="3C4043"/>
                </a:solidFill>
                <a:effectLst/>
                <a:latin typeface="Inter"/>
              </a:rPr>
              <a:t>')</a:t>
            </a:r>
          </a:p>
          <a:p>
            <a:pPr algn="l"/>
            <a:r>
              <a:rPr lang="en-US" sz="1400" b="0" i="0" dirty="0">
                <a:solidFill>
                  <a:srgbClr val="202214"/>
                </a:solidFill>
                <a:effectLst/>
                <a:latin typeface="Inter"/>
              </a:rPr>
              <a:t>Social and economic context attributes</a:t>
            </a:r>
          </a:p>
          <a:p>
            <a:pPr lvl="1"/>
            <a:r>
              <a:rPr lang="en-US" sz="1050" b="0" i="0" dirty="0">
                <a:solidFill>
                  <a:srgbClr val="3C4043"/>
                </a:solidFill>
                <a:effectLst/>
                <a:latin typeface="Inter"/>
              </a:rPr>
              <a:t>16 - </a:t>
            </a:r>
            <a:r>
              <a:rPr lang="en-US" sz="1050" b="0" i="0" dirty="0" err="1">
                <a:solidFill>
                  <a:srgbClr val="3C4043"/>
                </a:solidFill>
                <a:effectLst/>
                <a:latin typeface="Inter"/>
              </a:rPr>
              <a:t>emp.var.rate</a:t>
            </a:r>
            <a:r>
              <a:rPr lang="en-US" sz="1050" b="0" i="0" dirty="0">
                <a:solidFill>
                  <a:srgbClr val="3C4043"/>
                </a:solidFill>
                <a:effectLst/>
                <a:latin typeface="Inter"/>
              </a:rPr>
              <a:t>: employment variation rate - quarterly indicator (numeric) 17 - </a:t>
            </a:r>
            <a:r>
              <a:rPr lang="en-US" sz="1050" b="0" i="0" dirty="0" err="1">
                <a:solidFill>
                  <a:srgbClr val="3C4043"/>
                </a:solidFill>
                <a:effectLst/>
                <a:latin typeface="Inter"/>
              </a:rPr>
              <a:t>cons.price.idx</a:t>
            </a:r>
            <a:r>
              <a:rPr lang="en-US" sz="1050" b="0" i="0" dirty="0">
                <a:solidFill>
                  <a:srgbClr val="3C4043"/>
                </a:solidFill>
                <a:effectLst/>
                <a:latin typeface="Inter"/>
              </a:rPr>
              <a:t>: consumer price index - monthly indicator (numeric) 18 - </a:t>
            </a:r>
            <a:r>
              <a:rPr lang="en-US" sz="1050" b="0" i="0" dirty="0" err="1">
                <a:solidFill>
                  <a:srgbClr val="3C4043"/>
                </a:solidFill>
                <a:effectLst/>
                <a:latin typeface="Inter"/>
              </a:rPr>
              <a:t>cons.conf.idx</a:t>
            </a:r>
            <a:r>
              <a:rPr lang="en-US" sz="1050" b="0" i="0" dirty="0">
                <a:solidFill>
                  <a:srgbClr val="3C4043"/>
                </a:solidFill>
                <a:effectLst/>
                <a:latin typeface="Inter"/>
              </a:rPr>
              <a:t>: consumer confidence index - monthly indicator (numeric) 19 - euribor3m: </a:t>
            </a:r>
            <a:r>
              <a:rPr lang="en-US" sz="1050" b="0" i="0" dirty="0" err="1">
                <a:solidFill>
                  <a:srgbClr val="3C4043"/>
                </a:solidFill>
                <a:effectLst/>
                <a:latin typeface="Inter"/>
              </a:rPr>
              <a:t>euribor</a:t>
            </a:r>
            <a:r>
              <a:rPr lang="en-US" sz="1050" b="0" i="0" dirty="0">
                <a:solidFill>
                  <a:srgbClr val="3C4043"/>
                </a:solidFill>
                <a:effectLst/>
                <a:latin typeface="Inter"/>
              </a:rPr>
              <a:t> 3 month rate - daily indicator (numeric) 20 - </a:t>
            </a:r>
            <a:r>
              <a:rPr lang="en-US" sz="1050" b="0" i="0" dirty="0" err="1">
                <a:solidFill>
                  <a:srgbClr val="3C4043"/>
                </a:solidFill>
                <a:effectLst/>
                <a:latin typeface="Inter"/>
              </a:rPr>
              <a:t>nr.employed</a:t>
            </a:r>
            <a:r>
              <a:rPr lang="en-US" sz="1050" b="0" i="0" dirty="0">
                <a:solidFill>
                  <a:srgbClr val="3C4043"/>
                </a:solidFill>
                <a:effectLst/>
                <a:latin typeface="Inter"/>
              </a:rPr>
              <a:t>: number of employees - quarterly indicator (numeric)</a:t>
            </a:r>
          </a:p>
          <a:p>
            <a:pPr algn="l"/>
            <a:r>
              <a:rPr lang="en-US" sz="1400" b="1" i="0" dirty="0">
                <a:solidFill>
                  <a:srgbClr val="3C4043"/>
                </a:solidFill>
                <a:effectLst/>
                <a:latin typeface="Inter"/>
              </a:rPr>
              <a:t>Output variable: </a:t>
            </a:r>
            <a:r>
              <a:rPr lang="en-US" sz="1400" b="0" i="0" dirty="0">
                <a:solidFill>
                  <a:srgbClr val="3C4043"/>
                </a:solidFill>
                <a:effectLst/>
                <a:latin typeface="Inter"/>
              </a:rPr>
              <a:t>21 - y - has the client subscribed a term deposit? (binary: '</a:t>
            </a:r>
            <a:r>
              <a:rPr lang="en-US" sz="1400" b="0" i="0" dirty="0" err="1">
                <a:solidFill>
                  <a:srgbClr val="3C4043"/>
                </a:solidFill>
                <a:effectLst/>
                <a:latin typeface="Inter"/>
              </a:rPr>
              <a:t>yes','no</a:t>
            </a:r>
            <a:r>
              <a:rPr lang="en-US" sz="1400" b="0" i="0" dirty="0">
                <a:solidFill>
                  <a:srgbClr val="3C4043"/>
                </a:solidFill>
                <a:effectLst/>
                <a:latin typeface="Inter"/>
              </a:rPr>
              <a:t>')</a:t>
            </a:r>
          </a:p>
        </p:txBody>
      </p:sp>
    </p:spTree>
    <p:extLst>
      <p:ext uri="{BB962C8B-B14F-4D97-AF65-F5344CB8AC3E}">
        <p14:creationId xmlns:p14="http://schemas.microsoft.com/office/powerpoint/2010/main" val="194149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A137-BBA8-61BC-A81F-232688122A93}"/>
              </a:ext>
            </a:extLst>
          </p:cNvPr>
          <p:cNvSpPr>
            <a:spLocks noGrp="1"/>
          </p:cNvSpPr>
          <p:nvPr>
            <p:ph type="title"/>
          </p:nvPr>
        </p:nvSpPr>
        <p:spPr/>
        <p:txBody>
          <a:bodyPr/>
          <a:lstStyle/>
          <a:p>
            <a:r>
              <a:rPr lang="en-US" dirty="0"/>
              <a:t>Methods</a:t>
            </a:r>
            <a:endParaRPr lang="en-ID" dirty="0"/>
          </a:p>
        </p:txBody>
      </p:sp>
      <p:graphicFrame>
        <p:nvGraphicFramePr>
          <p:cNvPr id="4" name="Content Placeholder 3">
            <a:extLst>
              <a:ext uri="{FF2B5EF4-FFF2-40B4-BE49-F238E27FC236}">
                <a16:creationId xmlns:a16="http://schemas.microsoft.com/office/drawing/2014/main" id="{C928CE38-0C00-6471-9398-EA636451BA2D}"/>
              </a:ext>
            </a:extLst>
          </p:cNvPr>
          <p:cNvGraphicFramePr>
            <a:graphicFrameLocks noGrp="1"/>
          </p:cNvGraphicFramePr>
          <p:nvPr>
            <p:ph idx="1"/>
            <p:extLst>
              <p:ext uri="{D42A27DB-BD31-4B8C-83A1-F6EECF244321}">
                <p14:modId xmlns:p14="http://schemas.microsoft.com/office/powerpoint/2010/main" val="2905978210"/>
              </p:ext>
            </p:extLst>
          </p:nvPr>
        </p:nvGraphicFramePr>
        <p:xfrm>
          <a:off x="1045029" y="1698171"/>
          <a:ext cx="10422293" cy="4397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751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3558-70EA-890C-9BE6-D3F8D54999FE}"/>
              </a:ext>
            </a:extLst>
          </p:cNvPr>
          <p:cNvSpPr>
            <a:spLocks noGrp="1"/>
          </p:cNvSpPr>
          <p:nvPr>
            <p:ph type="title"/>
          </p:nvPr>
        </p:nvSpPr>
        <p:spPr/>
        <p:txBody>
          <a:bodyPr/>
          <a:lstStyle/>
          <a:p>
            <a:r>
              <a:rPr lang="en-US" dirty="0"/>
              <a:t>Basic Statistical Data</a:t>
            </a:r>
            <a:endParaRPr lang="en-ID" dirty="0"/>
          </a:p>
        </p:txBody>
      </p:sp>
      <p:sp>
        <p:nvSpPr>
          <p:cNvPr id="9" name="Content Placeholder 8">
            <a:extLst>
              <a:ext uri="{FF2B5EF4-FFF2-40B4-BE49-F238E27FC236}">
                <a16:creationId xmlns:a16="http://schemas.microsoft.com/office/drawing/2014/main" id="{5EF881B4-68F3-6EA1-D8AF-F81533FE7C46}"/>
              </a:ext>
            </a:extLst>
          </p:cNvPr>
          <p:cNvSpPr>
            <a:spLocks noGrp="1"/>
          </p:cNvSpPr>
          <p:nvPr>
            <p:ph idx="1"/>
          </p:nvPr>
        </p:nvSpPr>
        <p:spPr/>
        <p:txBody>
          <a:bodyPr/>
          <a:lstStyle/>
          <a:p>
            <a:endParaRPr lang="en-ID"/>
          </a:p>
        </p:txBody>
      </p:sp>
      <p:pic>
        <p:nvPicPr>
          <p:cNvPr id="11" name="Picture 10">
            <a:extLst>
              <a:ext uri="{FF2B5EF4-FFF2-40B4-BE49-F238E27FC236}">
                <a16:creationId xmlns:a16="http://schemas.microsoft.com/office/drawing/2014/main" id="{9EC5BAC5-617E-8608-9B03-94BFEE30F7E0}"/>
              </a:ext>
            </a:extLst>
          </p:cNvPr>
          <p:cNvPicPr>
            <a:picLocks noChangeAspect="1"/>
          </p:cNvPicPr>
          <p:nvPr/>
        </p:nvPicPr>
        <p:blipFill>
          <a:blip r:embed="rId2"/>
          <a:stretch>
            <a:fillRect/>
          </a:stretch>
        </p:blipFill>
        <p:spPr>
          <a:xfrm>
            <a:off x="553051" y="1965959"/>
            <a:ext cx="8068435" cy="2550057"/>
          </a:xfrm>
          <a:prstGeom prst="rect">
            <a:avLst/>
          </a:prstGeom>
        </p:spPr>
      </p:pic>
      <p:pic>
        <p:nvPicPr>
          <p:cNvPr id="3074" name="Picture 2">
            <a:extLst>
              <a:ext uri="{FF2B5EF4-FFF2-40B4-BE49-F238E27FC236}">
                <a16:creationId xmlns:a16="http://schemas.microsoft.com/office/drawing/2014/main" id="{1AC35D03-0878-2F05-4271-226359D67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9417" y="3491311"/>
            <a:ext cx="2651502" cy="280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06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E1CF0-CA43-4317-2757-819628090BDB}"/>
              </a:ext>
            </a:extLst>
          </p:cNvPr>
          <p:cNvSpPr>
            <a:spLocks noGrp="1"/>
          </p:cNvSpPr>
          <p:nvPr>
            <p:ph type="title"/>
          </p:nvPr>
        </p:nvSpPr>
        <p:spPr/>
        <p:txBody>
          <a:bodyPr/>
          <a:lstStyle/>
          <a:p>
            <a:r>
              <a:rPr lang="en-US" dirty="0"/>
              <a:t>Correlation</a:t>
            </a:r>
            <a:endParaRPr lang="en-ID" dirty="0"/>
          </a:p>
        </p:txBody>
      </p:sp>
      <p:sp>
        <p:nvSpPr>
          <p:cNvPr id="3" name="Content Placeholder 2">
            <a:extLst>
              <a:ext uri="{FF2B5EF4-FFF2-40B4-BE49-F238E27FC236}">
                <a16:creationId xmlns:a16="http://schemas.microsoft.com/office/drawing/2014/main" id="{0EC96582-A02C-C9AF-5EBF-06DA09FC6FFA}"/>
              </a:ext>
            </a:extLst>
          </p:cNvPr>
          <p:cNvSpPr>
            <a:spLocks noGrp="1"/>
          </p:cNvSpPr>
          <p:nvPr>
            <p:ph idx="1"/>
          </p:nvPr>
        </p:nvSpPr>
        <p:spPr/>
        <p:txBody>
          <a:bodyPr/>
          <a:lstStyle/>
          <a:p>
            <a:endParaRPr lang="en-ID"/>
          </a:p>
        </p:txBody>
      </p:sp>
      <p:pic>
        <p:nvPicPr>
          <p:cNvPr id="4098" name="Picture 2">
            <a:extLst>
              <a:ext uri="{FF2B5EF4-FFF2-40B4-BE49-F238E27FC236}">
                <a16:creationId xmlns:a16="http://schemas.microsoft.com/office/drawing/2014/main" id="{54058A63-69A7-3F67-76FA-4BAA40CD2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339" y="488302"/>
            <a:ext cx="6994789" cy="6089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19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62410-54AD-452E-567F-C31344F00DBF}"/>
              </a:ext>
            </a:extLst>
          </p:cNvPr>
          <p:cNvSpPr>
            <a:spLocks noGrp="1"/>
          </p:cNvSpPr>
          <p:nvPr>
            <p:ph type="title"/>
          </p:nvPr>
        </p:nvSpPr>
        <p:spPr>
          <a:xfrm>
            <a:off x="1143000" y="609600"/>
            <a:ext cx="6508102" cy="1356360"/>
          </a:xfrm>
        </p:spPr>
        <p:txBody>
          <a:bodyPr/>
          <a:lstStyle/>
          <a:p>
            <a:r>
              <a:rPr lang="en-ID" dirty="0"/>
              <a:t>Logistic Regression Classification</a:t>
            </a:r>
          </a:p>
        </p:txBody>
      </p:sp>
      <p:sp>
        <p:nvSpPr>
          <p:cNvPr id="3" name="Content Placeholder 2">
            <a:extLst>
              <a:ext uri="{FF2B5EF4-FFF2-40B4-BE49-F238E27FC236}">
                <a16:creationId xmlns:a16="http://schemas.microsoft.com/office/drawing/2014/main" id="{3A78482B-B315-03A6-90AE-64369E38FC87}"/>
              </a:ext>
            </a:extLst>
          </p:cNvPr>
          <p:cNvSpPr>
            <a:spLocks noGrp="1"/>
          </p:cNvSpPr>
          <p:nvPr>
            <p:ph idx="1"/>
          </p:nvPr>
        </p:nvSpPr>
        <p:spPr/>
        <p:txBody>
          <a:bodyPr>
            <a:normAutofit fontScale="92500"/>
          </a:bodyPr>
          <a:lstStyle/>
          <a:p>
            <a:pPr marL="45720" indent="0" algn="l">
              <a:buNone/>
            </a:pPr>
            <a:r>
              <a:rPr lang="en-US" b="0" i="0" dirty="0">
                <a:solidFill>
                  <a:srgbClr val="000000"/>
                </a:solidFill>
                <a:effectLst/>
                <a:latin typeface="Helvetica Neue"/>
              </a:rPr>
              <a:t>Interpretation:</a:t>
            </a:r>
          </a:p>
          <a:p>
            <a:pPr algn="l">
              <a:buFont typeface="Arial" panose="020B0604020202020204" pitchFamily="34" charset="0"/>
              <a:buChar char="•"/>
            </a:pPr>
            <a:r>
              <a:rPr lang="en-US" b="0" i="0" dirty="0">
                <a:solidFill>
                  <a:srgbClr val="000000"/>
                </a:solidFill>
                <a:effectLst/>
                <a:latin typeface="Helvetica Neue"/>
              </a:rPr>
              <a:t>The accuracy is approx. 91%, indicating the model correctly predicted the outcome y about 91% of the outcome in the test set</a:t>
            </a:r>
          </a:p>
          <a:p>
            <a:pPr algn="l">
              <a:buFont typeface="Arial" panose="020B0604020202020204" pitchFamily="34" charset="0"/>
              <a:buChar char="•"/>
            </a:pPr>
            <a:r>
              <a:rPr lang="en-US" b="0" i="0" dirty="0">
                <a:solidFill>
                  <a:srgbClr val="000000"/>
                </a:solidFill>
                <a:effectLst/>
                <a:latin typeface="Helvetica Neue"/>
              </a:rPr>
              <a:t>Test set size is 8238 instances which divided into 935 instances of class 1 (yes) and 7303 instances of class 0 (no)</a:t>
            </a:r>
          </a:p>
          <a:p>
            <a:pPr algn="l">
              <a:buFont typeface="Arial" panose="020B0604020202020204" pitchFamily="34" charset="0"/>
              <a:buChar char="•"/>
            </a:pPr>
            <a:r>
              <a:rPr lang="en-US" b="0" i="0" dirty="0">
                <a:solidFill>
                  <a:srgbClr val="000000"/>
                </a:solidFill>
                <a:effectLst/>
                <a:latin typeface="Helvetica Neue"/>
              </a:rPr>
              <a:t>the model performs better at predicting class 0, which is indicated by high precision, recall, and f1-score (&gt;90%)</a:t>
            </a:r>
          </a:p>
          <a:p>
            <a:pPr algn="l">
              <a:buFont typeface="Arial" panose="020B0604020202020204" pitchFamily="34" charset="0"/>
              <a:buChar char="•"/>
            </a:pPr>
            <a:r>
              <a:rPr lang="en-US" b="0" i="0" dirty="0">
                <a:solidFill>
                  <a:srgbClr val="000000"/>
                </a:solidFill>
                <a:effectLst/>
                <a:latin typeface="Helvetica Neue"/>
              </a:rPr>
              <a:t>however, it doesn't perform well at predicting class 1, especially in terms of recall / sensitivity. the model only correctly predicted 41% of the actual positive instances</a:t>
            </a:r>
          </a:p>
          <a:p>
            <a:pPr algn="l">
              <a:buFont typeface="Arial" panose="020B0604020202020204" pitchFamily="34" charset="0"/>
              <a:buChar char="•"/>
            </a:pPr>
            <a:r>
              <a:rPr lang="en-US" b="0" i="0" dirty="0">
                <a:solidFill>
                  <a:srgbClr val="000000"/>
                </a:solidFill>
                <a:effectLst/>
                <a:latin typeface="Helvetica Neue"/>
              </a:rPr>
              <a:t>the model struggles to predict clients who choose to subscribe a term deposit</a:t>
            </a:r>
          </a:p>
          <a:p>
            <a:endParaRPr lang="en-ID" dirty="0"/>
          </a:p>
        </p:txBody>
      </p:sp>
      <p:pic>
        <p:nvPicPr>
          <p:cNvPr id="5" name="Picture 4">
            <a:extLst>
              <a:ext uri="{FF2B5EF4-FFF2-40B4-BE49-F238E27FC236}">
                <a16:creationId xmlns:a16="http://schemas.microsoft.com/office/drawing/2014/main" id="{5E89CFBA-F02E-7E6F-A6EB-BFF2F21A469A}"/>
              </a:ext>
            </a:extLst>
          </p:cNvPr>
          <p:cNvPicPr>
            <a:picLocks noChangeAspect="1"/>
          </p:cNvPicPr>
          <p:nvPr/>
        </p:nvPicPr>
        <p:blipFill>
          <a:blip r:embed="rId2"/>
          <a:stretch>
            <a:fillRect/>
          </a:stretch>
        </p:blipFill>
        <p:spPr>
          <a:xfrm>
            <a:off x="6727371" y="471628"/>
            <a:ext cx="4898571" cy="1859096"/>
          </a:xfrm>
          <a:prstGeom prst="rect">
            <a:avLst/>
          </a:prstGeom>
        </p:spPr>
      </p:pic>
    </p:spTree>
    <p:extLst>
      <p:ext uri="{BB962C8B-B14F-4D97-AF65-F5344CB8AC3E}">
        <p14:creationId xmlns:p14="http://schemas.microsoft.com/office/powerpoint/2010/main" val="55702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2AA0-99F6-0BC1-4FDD-4BDBEED2445E}"/>
              </a:ext>
            </a:extLst>
          </p:cNvPr>
          <p:cNvSpPr>
            <a:spLocks noGrp="1"/>
          </p:cNvSpPr>
          <p:nvPr>
            <p:ph type="title"/>
          </p:nvPr>
        </p:nvSpPr>
        <p:spPr/>
        <p:txBody>
          <a:bodyPr/>
          <a:lstStyle/>
          <a:p>
            <a:r>
              <a:rPr lang="en-ID" dirty="0"/>
              <a:t>Plotting the feature importance</a:t>
            </a:r>
          </a:p>
        </p:txBody>
      </p:sp>
      <p:sp>
        <p:nvSpPr>
          <p:cNvPr id="3" name="Content Placeholder 2">
            <a:extLst>
              <a:ext uri="{FF2B5EF4-FFF2-40B4-BE49-F238E27FC236}">
                <a16:creationId xmlns:a16="http://schemas.microsoft.com/office/drawing/2014/main" id="{A4D61667-DD51-D633-1BF8-EE2E55185E2B}"/>
              </a:ext>
            </a:extLst>
          </p:cNvPr>
          <p:cNvSpPr>
            <a:spLocks noGrp="1"/>
          </p:cNvSpPr>
          <p:nvPr>
            <p:ph idx="1"/>
          </p:nvPr>
        </p:nvSpPr>
        <p:spPr>
          <a:xfrm>
            <a:off x="475862" y="1754155"/>
            <a:ext cx="4777274" cy="4494245"/>
          </a:xfrm>
        </p:spPr>
        <p:txBody>
          <a:bodyPr>
            <a:normAutofit fontScale="92500" lnSpcReduction="20000"/>
          </a:bodyPr>
          <a:lstStyle/>
          <a:p>
            <a:pPr algn="l">
              <a:buFont typeface="Arial" panose="020B0604020202020204" pitchFamily="34" charset="0"/>
              <a:buChar char="•"/>
            </a:pPr>
            <a:r>
              <a:rPr lang="en-US" sz="1400" b="1" i="0" dirty="0">
                <a:solidFill>
                  <a:srgbClr val="000000"/>
                </a:solidFill>
                <a:effectLst/>
                <a:latin typeface="Helvetica Neue"/>
              </a:rPr>
              <a:t>Duration:</a:t>
            </a:r>
            <a:r>
              <a:rPr lang="en-US" sz="1400" b="0" i="0" dirty="0">
                <a:solidFill>
                  <a:srgbClr val="000000"/>
                </a:solidFill>
                <a:effectLst/>
                <a:latin typeface="Helvetica Neue"/>
              </a:rPr>
              <a:t> The feature 'duration' has the highest positive coefficient, suggesting a strong positive influence on the target. A longer 'duration' may correlate with a higher likelihood of client interested to subscribe to term deposit</a:t>
            </a:r>
          </a:p>
          <a:p>
            <a:pPr algn="l">
              <a:buFont typeface="Arial" panose="020B0604020202020204" pitchFamily="34" charset="0"/>
              <a:buChar char="•"/>
            </a:pPr>
            <a:r>
              <a:rPr lang="en-US" sz="1400" b="1" i="0" dirty="0" err="1">
                <a:solidFill>
                  <a:srgbClr val="000000"/>
                </a:solidFill>
                <a:effectLst/>
                <a:latin typeface="Helvetica Neue"/>
              </a:rPr>
              <a:t>Cons.Price.Index</a:t>
            </a:r>
            <a:r>
              <a:rPr lang="en-US" sz="1400" b="1" i="0" dirty="0">
                <a:solidFill>
                  <a:srgbClr val="000000"/>
                </a:solidFill>
                <a:effectLst/>
                <a:latin typeface="Helvetica Neue"/>
              </a:rPr>
              <a:t> (Consumer Price Index) </a:t>
            </a:r>
            <a:r>
              <a:rPr lang="en-US" sz="1400" b="0" i="0" dirty="0">
                <a:solidFill>
                  <a:srgbClr val="000000"/>
                </a:solidFill>
                <a:effectLst/>
                <a:latin typeface="Helvetica Neue"/>
              </a:rPr>
              <a:t>and </a:t>
            </a:r>
            <a:r>
              <a:rPr lang="en-US" sz="1400" b="1" i="0" dirty="0" err="1">
                <a:solidFill>
                  <a:srgbClr val="000000"/>
                </a:solidFill>
                <a:effectLst/>
                <a:latin typeface="Helvetica Neue"/>
              </a:rPr>
              <a:t>Cons.Conf.Index</a:t>
            </a:r>
            <a:r>
              <a:rPr lang="en-US" sz="1400" b="1" i="0" dirty="0">
                <a:solidFill>
                  <a:srgbClr val="000000"/>
                </a:solidFill>
                <a:effectLst/>
                <a:latin typeface="Helvetica Neue"/>
              </a:rPr>
              <a:t> (Consumer Confidence Index) </a:t>
            </a:r>
            <a:r>
              <a:rPr lang="en-US" sz="1400" b="0" i="0" dirty="0">
                <a:solidFill>
                  <a:srgbClr val="000000"/>
                </a:solidFill>
                <a:effectLst/>
                <a:latin typeface="Helvetica Neue"/>
              </a:rPr>
              <a:t>show a moderate positive influence indicating their positive influence on the target. This may related to both high consumer price index and consumer confidence index are the indicators for consumer spending behavior and changes in cost of living,</a:t>
            </a:r>
          </a:p>
          <a:p>
            <a:pPr algn="l">
              <a:buFont typeface="Arial" panose="020B0604020202020204" pitchFamily="34" charset="0"/>
              <a:buChar char="•"/>
            </a:pPr>
            <a:r>
              <a:rPr lang="en-US" sz="1400" b="1" i="0" dirty="0" err="1">
                <a:solidFill>
                  <a:srgbClr val="000000"/>
                </a:solidFill>
                <a:effectLst/>
                <a:latin typeface="Helvetica Neue"/>
              </a:rPr>
              <a:t>Poutcome</a:t>
            </a:r>
            <a:r>
              <a:rPr lang="en-US" sz="1400" b="1" i="0" dirty="0">
                <a:solidFill>
                  <a:srgbClr val="000000"/>
                </a:solidFill>
                <a:effectLst/>
                <a:latin typeface="Helvetica Neue"/>
              </a:rPr>
              <a:t> (Outcome of Previous Campaign) </a:t>
            </a:r>
            <a:r>
              <a:rPr lang="en-US" sz="1400" b="0" i="0" dirty="0">
                <a:solidFill>
                  <a:srgbClr val="000000"/>
                </a:solidFill>
                <a:effectLst/>
                <a:latin typeface="Helvetica Neue"/>
              </a:rPr>
              <a:t>has a higher positive coefficient, suggesting a moderate positive relationship with the target. Previous subscriber are more likely to subscribe again it the next period.</a:t>
            </a:r>
          </a:p>
          <a:p>
            <a:pPr algn="l">
              <a:buFont typeface="Arial" panose="020B0604020202020204" pitchFamily="34" charset="0"/>
              <a:buChar char="•"/>
            </a:pPr>
            <a:r>
              <a:rPr lang="en-US" sz="1400" b="0" i="0" dirty="0">
                <a:solidFill>
                  <a:srgbClr val="000000"/>
                </a:solidFill>
                <a:effectLst/>
                <a:latin typeface="Helvetica Neue"/>
              </a:rPr>
              <a:t>Features like </a:t>
            </a:r>
            <a:r>
              <a:rPr lang="en-US" sz="1400" b="1" i="0" dirty="0">
                <a:solidFill>
                  <a:srgbClr val="000000"/>
                </a:solidFill>
                <a:effectLst/>
                <a:latin typeface="Helvetica Neue"/>
              </a:rPr>
              <a:t>'housing', 'education', '</a:t>
            </a:r>
            <a:r>
              <a:rPr lang="en-US" sz="1400" b="1" i="0" dirty="0" err="1">
                <a:solidFill>
                  <a:srgbClr val="000000"/>
                </a:solidFill>
                <a:effectLst/>
                <a:latin typeface="Helvetica Neue"/>
              </a:rPr>
              <a:t>day_of_week</a:t>
            </a:r>
            <a:r>
              <a:rPr lang="en-US" sz="1400" b="1" i="0" dirty="0">
                <a:solidFill>
                  <a:srgbClr val="000000"/>
                </a:solidFill>
                <a:effectLst/>
                <a:latin typeface="Helvetica Neue"/>
              </a:rPr>
              <a:t>', 'marital', </a:t>
            </a:r>
            <a:r>
              <a:rPr lang="en-US" sz="1400" b="0" i="0" dirty="0">
                <a:solidFill>
                  <a:srgbClr val="000000"/>
                </a:solidFill>
                <a:effectLst/>
                <a:latin typeface="Helvetica Neue"/>
              </a:rPr>
              <a:t>and </a:t>
            </a:r>
            <a:r>
              <a:rPr lang="en-US" sz="1400" b="1" i="0" dirty="0">
                <a:solidFill>
                  <a:srgbClr val="000000"/>
                </a:solidFill>
                <a:effectLst/>
                <a:latin typeface="Helvetica Neue"/>
              </a:rPr>
              <a:t>'age' </a:t>
            </a:r>
            <a:r>
              <a:rPr lang="en-US" sz="1400" b="0" i="0" dirty="0">
                <a:solidFill>
                  <a:srgbClr val="000000"/>
                </a:solidFill>
                <a:effectLst/>
                <a:latin typeface="Helvetica Neue"/>
              </a:rPr>
              <a:t>exhibit mild positive associations with the target but with smaller coefficients.</a:t>
            </a:r>
          </a:p>
          <a:p>
            <a:pPr algn="l">
              <a:buFont typeface="Arial" panose="020B0604020202020204" pitchFamily="34" charset="0"/>
              <a:buChar char="•"/>
            </a:pPr>
            <a:r>
              <a:rPr lang="en-US" sz="1400" b="1" i="0" dirty="0">
                <a:solidFill>
                  <a:srgbClr val="000000"/>
                </a:solidFill>
                <a:effectLst/>
                <a:latin typeface="Helvetica Neue"/>
              </a:rPr>
              <a:t>'Job', 'loan', '</a:t>
            </a:r>
            <a:r>
              <a:rPr lang="en-US" sz="1400" b="1" i="0" dirty="0" err="1">
                <a:solidFill>
                  <a:srgbClr val="000000"/>
                </a:solidFill>
                <a:effectLst/>
                <a:latin typeface="Helvetica Neue"/>
              </a:rPr>
              <a:t>pdays</a:t>
            </a:r>
            <a:r>
              <a:rPr lang="en-US" sz="1400" b="1" i="0" dirty="0">
                <a:solidFill>
                  <a:srgbClr val="000000"/>
                </a:solidFill>
                <a:effectLst/>
                <a:latin typeface="Helvetica Neue"/>
              </a:rPr>
              <a:t>', 'campaign', 'previous', and 'euribor3m' </a:t>
            </a:r>
            <a:r>
              <a:rPr lang="en-US" sz="1400" b="0" i="0" dirty="0">
                <a:solidFill>
                  <a:srgbClr val="000000"/>
                </a:solidFill>
                <a:effectLst/>
                <a:latin typeface="Helvetica Neue"/>
              </a:rPr>
              <a:t>have coefficients close to zero, indicating relatively weaker or negligible influence on the target.</a:t>
            </a:r>
          </a:p>
          <a:p>
            <a:pPr algn="l">
              <a:buFont typeface="Arial" panose="020B0604020202020204" pitchFamily="34" charset="0"/>
              <a:buChar char="•"/>
            </a:pPr>
            <a:r>
              <a:rPr lang="en-US" sz="1400" b="0" i="0" dirty="0">
                <a:solidFill>
                  <a:srgbClr val="000000"/>
                </a:solidFill>
                <a:effectLst/>
                <a:latin typeface="Helvetica Neue"/>
              </a:rPr>
              <a:t>Features like </a:t>
            </a:r>
            <a:r>
              <a:rPr lang="en-US" sz="1400" b="1" i="0" dirty="0">
                <a:solidFill>
                  <a:srgbClr val="000000"/>
                </a:solidFill>
                <a:effectLst/>
                <a:latin typeface="Helvetica Neue"/>
              </a:rPr>
              <a:t>'contact', '</a:t>
            </a:r>
            <a:r>
              <a:rPr lang="en-US" sz="1400" b="1" i="0" dirty="0" err="1">
                <a:solidFill>
                  <a:srgbClr val="000000"/>
                </a:solidFill>
                <a:effectLst/>
                <a:latin typeface="Helvetica Neue"/>
              </a:rPr>
              <a:t>nr.employed</a:t>
            </a:r>
            <a:r>
              <a:rPr lang="en-US" sz="1400" b="1" i="0" dirty="0">
                <a:solidFill>
                  <a:srgbClr val="000000"/>
                </a:solidFill>
                <a:effectLst/>
                <a:latin typeface="Helvetica Neue"/>
              </a:rPr>
              <a:t>', '</a:t>
            </a:r>
            <a:r>
              <a:rPr lang="en-US" sz="1400" b="1" i="0" dirty="0" err="1">
                <a:solidFill>
                  <a:srgbClr val="000000"/>
                </a:solidFill>
                <a:effectLst/>
                <a:latin typeface="Helvetica Neue"/>
              </a:rPr>
              <a:t>emp.var.rate</a:t>
            </a:r>
            <a:r>
              <a:rPr lang="en-US" sz="1400" b="1" i="0" dirty="0">
                <a:solidFill>
                  <a:srgbClr val="000000"/>
                </a:solidFill>
                <a:effectLst/>
                <a:latin typeface="Helvetica Neue"/>
              </a:rPr>
              <a:t>', and 'default' </a:t>
            </a:r>
            <a:r>
              <a:rPr lang="en-US" sz="1400" b="0" i="0" dirty="0">
                <a:solidFill>
                  <a:srgbClr val="000000"/>
                </a:solidFill>
                <a:effectLst/>
                <a:latin typeface="Helvetica Neue"/>
              </a:rPr>
              <a:t>show notable negative influences on the target.</a:t>
            </a:r>
          </a:p>
        </p:txBody>
      </p:sp>
      <p:pic>
        <p:nvPicPr>
          <p:cNvPr id="5122" name="Picture 2">
            <a:extLst>
              <a:ext uri="{FF2B5EF4-FFF2-40B4-BE49-F238E27FC236}">
                <a16:creationId xmlns:a16="http://schemas.microsoft.com/office/drawing/2014/main" id="{1CBB6411-E49F-09BC-4DF6-F0E36E82E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5523" y="2057400"/>
            <a:ext cx="6331018" cy="3843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612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8313-92A0-7499-A4B4-54F7427E4546}"/>
              </a:ext>
            </a:extLst>
          </p:cNvPr>
          <p:cNvSpPr>
            <a:spLocks noGrp="1"/>
          </p:cNvSpPr>
          <p:nvPr>
            <p:ph type="title"/>
          </p:nvPr>
        </p:nvSpPr>
        <p:spPr>
          <a:xfrm>
            <a:off x="1142999" y="609600"/>
            <a:ext cx="10333653" cy="1356360"/>
          </a:xfrm>
        </p:spPr>
        <p:txBody>
          <a:bodyPr/>
          <a:lstStyle/>
          <a:p>
            <a:r>
              <a:rPr lang="en-ID" dirty="0"/>
              <a:t>Decision Tree Classification</a:t>
            </a:r>
          </a:p>
        </p:txBody>
      </p:sp>
      <p:sp>
        <p:nvSpPr>
          <p:cNvPr id="3" name="Content Placeholder 2">
            <a:extLst>
              <a:ext uri="{FF2B5EF4-FFF2-40B4-BE49-F238E27FC236}">
                <a16:creationId xmlns:a16="http://schemas.microsoft.com/office/drawing/2014/main" id="{6470919A-55DB-C9DF-EE66-6F144A877649}"/>
              </a:ext>
            </a:extLst>
          </p:cNvPr>
          <p:cNvSpPr>
            <a:spLocks noGrp="1"/>
          </p:cNvSpPr>
          <p:nvPr>
            <p:ph idx="1"/>
          </p:nvPr>
        </p:nvSpPr>
        <p:spPr>
          <a:xfrm>
            <a:off x="1143001" y="2057400"/>
            <a:ext cx="4651310" cy="4038600"/>
          </a:xfrm>
        </p:spPr>
        <p:txBody>
          <a:bodyPr/>
          <a:lstStyle/>
          <a:p>
            <a:endParaRPr lang="en-ID" dirty="0"/>
          </a:p>
        </p:txBody>
      </p:sp>
      <p:pic>
        <p:nvPicPr>
          <p:cNvPr id="8" name="Picture 7">
            <a:extLst>
              <a:ext uri="{FF2B5EF4-FFF2-40B4-BE49-F238E27FC236}">
                <a16:creationId xmlns:a16="http://schemas.microsoft.com/office/drawing/2014/main" id="{1E5940E3-6D19-DF9A-EAE9-585F6CACDA37}"/>
              </a:ext>
            </a:extLst>
          </p:cNvPr>
          <p:cNvPicPr>
            <a:picLocks noChangeAspect="1"/>
          </p:cNvPicPr>
          <p:nvPr/>
        </p:nvPicPr>
        <p:blipFill>
          <a:blip r:embed="rId2"/>
          <a:stretch>
            <a:fillRect/>
          </a:stretch>
        </p:blipFill>
        <p:spPr>
          <a:xfrm>
            <a:off x="1142999" y="1965960"/>
            <a:ext cx="4988960" cy="1845109"/>
          </a:xfrm>
          <a:prstGeom prst="rect">
            <a:avLst/>
          </a:prstGeom>
        </p:spPr>
      </p:pic>
      <p:pic>
        <p:nvPicPr>
          <p:cNvPr id="6147" name="Picture 3">
            <a:extLst>
              <a:ext uri="{FF2B5EF4-FFF2-40B4-BE49-F238E27FC236}">
                <a16:creationId xmlns:a16="http://schemas.microsoft.com/office/drawing/2014/main" id="{2869C28E-2824-9CC2-F1D4-BC1CDDEF1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286552"/>
            <a:ext cx="5643122" cy="321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578086"/>
      </p:ext>
    </p:extLst>
  </p:cSld>
  <p:clrMapOvr>
    <a:masterClrMapping/>
  </p:clrMapOvr>
</p:sld>
</file>

<file path=ppt/theme/theme1.xml><?xml version="1.0" encoding="utf-8"?>
<a:theme xmlns:a="http://schemas.openxmlformats.org/drawingml/2006/main" name="Basi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Basis</Template>
  <TotalTime>2100</TotalTime>
  <Words>1131</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Corbel</vt:lpstr>
      <vt:lpstr>Helvetica Neue</vt:lpstr>
      <vt:lpstr>Inter</vt:lpstr>
      <vt:lpstr>Basis</vt:lpstr>
      <vt:lpstr>Bank classification</vt:lpstr>
      <vt:lpstr>Introduction</vt:lpstr>
      <vt:lpstr>Features</vt:lpstr>
      <vt:lpstr>Methods</vt:lpstr>
      <vt:lpstr>Basic Statistical Data</vt:lpstr>
      <vt:lpstr>Correlation</vt:lpstr>
      <vt:lpstr>Logistic Regression Classification</vt:lpstr>
      <vt:lpstr>Plotting the feature importance</vt:lpstr>
      <vt:lpstr>Decision Tree Classification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classification</dc:title>
  <dc:creator>irfan ali</dc:creator>
  <cp:lastModifiedBy>irfan ali</cp:lastModifiedBy>
  <cp:revision>12</cp:revision>
  <dcterms:created xsi:type="dcterms:W3CDTF">2024-01-31T08:39:53Z</dcterms:created>
  <dcterms:modified xsi:type="dcterms:W3CDTF">2024-02-02T00:40:38Z</dcterms:modified>
</cp:coreProperties>
</file>