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8" r:id="rId4"/>
    <p:sldId id="280" r:id="rId5"/>
    <p:sldId id="281" r:id="rId6"/>
    <p:sldId id="282" r:id="rId7"/>
    <p:sldId id="283" r:id="rId8"/>
    <p:sldId id="284" r:id="rId9"/>
    <p:sldId id="267" r:id="rId10"/>
    <p:sldId id="279" r:id="rId11"/>
    <p:sldId id="272" r:id="rId12"/>
    <p:sldId id="273" r:id="rId13"/>
    <p:sldId id="270" r:id="rId14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797E-F0BE-4DF7-B531-948DCACC0657}" type="doc">
      <dgm:prSet loTypeId="urn:microsoft.com/office/officeart/2005/8/layout/StepDown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D1D0A1-4E74-4552-BC43-CB973564832C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gm:t>
    </dgm:pt>
    <dgm:pt modelId="{BD181BC3-F927-4BED-A72F-685E86F43E04}" type="parTrans" cxnId="{EE897E79-908A-4D92-82F2-9752D8638570}">
      <dgm:prSet/>
      <dgm:spPr/>
      <dgm:t>
        <a:bodyPr/>
        <a:lstStyle/>
        <a:p>
          <a:endParaRPr lang="pl-PL"/>
        </a:p>
      </dgm:t>
    </dgm:pt>
    <dgm:pt modelId="{AC55AD2B-7980-4218-9D59-8ADAC11FB8D4}" type="sibTrans" cxnId="{EE897E79-908A-4D92-82F2-9752D8638570}">
      <dgm:prSet/>
      <dgm:spPr/>
      <dgm:t>
        <a:bodyPr/>
        <a:lstStyle/>
        <a:p>
          <a:endParaRPr lang="pl-PL"/>
        </a:p>
      </dgm:t>
    </dgm:pt>
    <dgm:pt modelId="{8D58CB90-AC17-47E6-8943-248C759783D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gm:t>
    </dgm:pt>
    <dgm:pt modelId="{466DA3E8-7D8A-4CA6-8ACC-797826C0E4BF}" type="parTrans" cxnId="{6C665CDA-A438-4A0E-AB17-7BD93AD8F779}">
      <dgm:prSet/>
      <dgm:spPr/>
      <dgm:t>
        <a:bodyPr/>
        <a:lstStyle/>
        <a:p>
          <a:endParaRPr lang="pl-PL"/>
        </a:p>
      </dgm:t>
    </dgm:pt>
    <dgm:pt modelId="{A22B1E80-CF52-4472-8E23-F4F30C04909F}" type="sibTrans" cxnId="{6C665CDA-A438-4A0E-AB17-7BD93AD8F779}">
      <dgm:prSet/>
      <dgm:spPr/>
      <dgm:t>
        <a:bodyPr/>
        <a:lstStyle/>
        <a:p>
          <a:endParaRPr lang="pl-PL"/>
        </a:p>
      </dgm:t>
    </dgm:pt>
    <dgm:pt modelId="{3AED93AA-2514-4929-B028-1AD943BB9D7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6930C706-4EF7-4C6D-B14F-71511CE2D12C}" type="parTrans" cxnId="{0B3D7B5F-B3D2-4A8A-9E8A-C7BDA35B3E27}">
      <dgm:prSet/>
      <dgm:spPr/>
      <dgm:t>
        <a:bodyPr/>
        <a:lstStyle/>
        <a:p>
          <a:endParaRPr lang="pl-PL"/>
        </a:p>
      </dgm:t>
    </dgm:pt>
    <dgm:pt modelId="{6072021F-B3D5-4850-BCD5-AC2B4C01918C}" type="sibTrans" cxnId="{0B3D7B5F-B3D2-4A8A-9E8A-C7BDA35B3E27}">
      <dgm:prSet/>
      <dgm:spPr/>
      <dgm:t>
        <a:bodyPr/>
        <a:lstStyle/>
        <a:p>
          <a:endParaRPr lang="pl-PL"/>
        </a:p>
      </dgm:t>
    </dgm:pt>
    <dgm:pt modelId="{2B07CF69-840B-4B44-9003-A26F5BD60560}" type="pres">
      <dgm:prSet presAssocID="{E84D797E-F0BE-4DF7-B531-948DCACC0657}" presName="rootnode" presStyleCnt="0">
        <dgm:presLayoutVars>
          <dgm:chMax/>
          <dgm:chPref/>
          <dgm:dir/>
          <dgm:animLvl val="lvl"/>
        </dgm:presLayoutVars>
      </dgm:prSet>
      <dgm:spPr/>
    </dgm:pt>
    <dgm:pt modelId="{0D1CC10E-DCAE-45A7-A947-255465579E03}" type="pres">
      <dgm:prSet presAssocID="{84D1D0A1-4E74-4552-BC43-CB973564832C}" presName="composite" presStyleCnt="0"/>
      <dgm:spPr/>
    </dgm:pt>
    <dgm:pt modelId="{8513250A-86FB-4CEF-872E-461EDB6F1191}" type="pres">
      <dgm:prSet presAssocID="{84D1D0A1-4E74-4552-BC43-CB973564832C}" presName="bentUpArrow1" presStyleLbl="alignImgPlace1" presStyleIdx="0" presStyleCnt="2" custLinFactNeighborX="-24645" custLinFactNeighborY="4008"/>
      <dgm:spPr/>
    </dgm:pt>
    <dgm:pt modelId="{52015B25-0781-42F8-874F-EA25561ADBB3}" type="pres">
      <dgm:prSet presAssocID="{84D1D0A1-4E74-4552-BC43-CB973564832C}" presName="ParentText" presStyleLbl="node1" presStyleIdx="0" presStyleCnt="3" custScaleX="156910" custLinFactNeighborX="495" custLinFactNeighborY="-22618">
        <dgm:presLayoutVars>
          <dgm:chMax val="1"/>
          <dgm:chPref val="1"/>
          <dgm:bulletEnabled val="1"/>
        </dgm:presLayoutVars>
      </dgm:prSet>
      <dgm:spPr/>
    </dgm:pt>
    <dgm:pt modelId="{03C60D56-60ED-42CC-8B09-A09A7B0CA2A1}" type="pres">
      <dgm:prSet presAssocID="{84D1D0A1-4E74-4552-BC43-CB973564832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A321525-8460-42F6-9645-CE3581B82FDF}" type="pres">
      <dgm:prSet presAssocID="{AC55AD2B-7980-4218-9D59-8ADAC11FB8D4}" presName="sibTrans" presStyleCnt="0"/>
      <dgm:spPr/>
    </dgm:pt>
    <dgm:pt modelId="{978CF98C-C268-4D2D-A0B0-0DA74F810960}" type="pres">
      <dgm:prSet presAssocID="{8D58CB90-AC17-47E6-8943-248C759783D7}" presName="composite" presStyleCnt="0"/>
      <dgm:spPr/>
    </dgm:pt>
    <dgm:pt modelId="{7017EE11-9163-4107-9064-DDA68D76A1A4}" type="pres">
      <dgm:prSet presAssocID="{8D58CB90-AC17-47E6-8943-248C759783D7}" presName="bentUpArrow1" presStyleLbl="alignImgPlace1" presStyleIdx="1" presStyleCnt="2" custLinFactNeighborX="-36435" custLinFactNeighborY="9649"/>
      <dgm:spPr/>
    </dgm:pt>
    <dgm:pt modelId="{60155BDE-77FA-49DC-89E8-D9B17E1AF548}" type="pres">
      <dgm:prSet presAssocID="{8D58CB90-AC17-47E6-8943-248C759783D7}" presName="ParentText" presStyleLbl="node1" presStyleIdx="1" presStyleCnt="3" custScaleX="166863" custLinFactNeighborX="1973" custLinFactNeighborY="-5637">
        <dgm:presLayoutVars>
          <dgm:chMax val="1"/>
          <dgm:chPref val="1"/>
          <dgm:bulletEnabled val="1"/>
        </dgm:presLayoutVars>
      </dgm:prSet>
      <dgm:spPr/>
    </dgm:pt>
    <dgm:pt modelId="{C4C2AC3E-542B-4D58-A93D-C5600DDB357E}" type="pres">
      <dgm:prSet presAssocID="{8D58CB90-AC17-47E6-8943-248C759783D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4FE253-2248-473B-9D98-5A3828F44F41}" type="pres">
      <dgm:prSet presAssocID="{A22B1E80-CF52-4472-8E23-F4F30C04909F}" presName="sibTrans" presStyleCnt="0"/>
      <dgm:spPr/>
    </dgm:pt>
    <dgm:pt modelId="{F194F6C5-8E99-40DB-902B-027C41AC8D27}" type="pres">
      <dgm:prSet presAssocID="{3AED93AA-2514-4929-B028-1AD943BB9D77}" presName="composite" presStyleCnt="0"/>
      <dgm:spPr/>
    </dgm:pt>
    <dgm:pt modelId="{1248B342-B0B6-4E4B-8064-FF5C95C4D2E1}" type="pres">
      <dgm:prSet presAssocID="{3AED93AA-2514-4929-B028-1AD943BB9D77}" presName="ParentText" presStyleLbl="node1" presStyleIdx="2" presStyleCnt="3" custScaleX="176611" custScaleY="126637">
        <dgm:presLayoutVars>
          <dgm:chMax val="1"/>
          <dgm:chPref val="1"/>
          <dgm:bulletEnabled val="1"/>
        </dgm:presLayoutVars>
      </dgm:prSet>
      <dgm:spPr/>
    </dgm:pt>
  </dgm:ptLst>
  <dgm:cxnLst>
    <dgm:cxn modelId="{86327313-47F7-4348-B8D4-2AA11A0A841F}" type="presOf" srcId="{E84D797E-F0BE-4DF7-B531-948DCACC0657}" destId="{2B07CF69-840B-4B44-9003-A26F5BD60560}" srcOrd="0" destOrd="0" presId="urn:microsoft.com/office/officeart/2005/8/layout/StepDownProcess"/>
    <dgm:cxn modelId="{E0396B38-4E10-408B-BA8B-F6D77A823510}" type="presOf" srcId="{8D58CB90-AC17-47E6-8943-248C759783D7}" destId="{60155BDE-77FA-49DC-89E8-D9B17E1AF548}" srcOrd="0" destOrd="0" presId="urn:microsoft.com/office/officeart/2005/8/layout/StepDownProcess"/>
    <dgm:cxn modelId="{0B3D7B5F-B3D2-4A8A-9E8A-C7BDA35B3E27}" srcId="{E84D797E-F0BE-4DF7-B531-948DCACC0657}" destId="{3AED93AA-2514-4929-B028-1AD943BB9D77}" srcOrd="2" destOrd="0" parTransId="{6930C706-4EF7-4C6D-B14F-71511CE2D12C}" sibTransId="{6072021F-B3D5-4850-BCD5-AC2B4C01918C}"/>
    <dgm:cxn modelId="{EE897E79-908A-4D92-82F2-9752D8638570}" srcId="{E84D797E-F0BE-4DF7-B531-948DCACC0657}" destId="{84D1D0A1-4E74-4552-BC43-CB973564832C}" srcOrd="0" destOrd="0" parTransId="{BD181BC3-F927-4BED-A72F-685E86F43E04}" sibTransId="{AC55AD2B-7980-4218-9D59-8ADAC11FB8D4}"/>
    <dgm:cxn modelId="{D73CA1BF-6D90-4F12-9325-D5BC9F066976}" type="presOf" srcId="{3AED93AA-2514-4929-B028-1AD943BB9D77}" destId="{1248B342-B0B6-4E4B-8064-FF5C95C4D2E1}" srcOrd="0" destOrd="0" presId="urn:microsoft.com/office/officeart/2005/8/layout/StepDownProcess"/>
    <dgm:cxn modelId="{6C665CDA-A438-4A0E-AB17-7BD93AD8F779}" srcId="{E84D797E-F0BE-4DF7-B531-948DCACC0657}" destId="{8D58CB90-AC17-47E6-8943-248C759783D7}" srcOrd="1" destOrd="0" parTransId="{466DA3E8-7D8A-4CA6-8ACC-797826C0E4BF}" sibTransId="{A22B1E80-CF52-4472-8E23-F4F30C04909F}"/>
    <dgm:cxn modelId="{0A6485F9-C113-4D32-994C-59575302330C}" type="presOf" srcId="{84D1D0A1-4E74-4552-BC43-CB973564832C}" destId="{52015B25-0781-42F8-874F-EA25561ADBB3}" srcOrd="0" destOrd="0" presId="urn:microsoft.com/office/officeart/2005/8/layout/StepDownProcess"/>
    <dgm:cxn modelId="{01091EAB-F8E7-4498-B119-7D6E48B3EEB3}" type="presParOf" srcId="{2B07CF69-840B-4B44-9003-A26F5BD60560}" destId="{0D1CC10E-DCAE-45A7-A947-255465579E03}" srcOrd="0" destOrd="0" presId="urn:microsoft.com/office/officeart/2005/8/layout/StepDownProcess"/>
    <dgm:cxn modelId="{DED480A7-ADDE-4DC4-8C41-F0B3563C3667}" type="presParOf" srcId="{0D1CC10E-DCAE-45A7-A947-255465579E03}" destId="{8513250A-86FB-4CEF-872E-461EDB6F1191}" srcOrd="0" destOrd="0" presId="urn:microsoft.com/office/officeart/2005/8/layout/StepDownProcess"/>
    <dgm:cxn modelId="{E856DF52-3342-4E82-B494-192FB30617D8}" type="presParOf" srcId="{0D1CC10E-DCAE-45A7-A947-255465579E03}" destId="{52015B25-0781-42F8-874F-EA25561ADBB3}" srcOrd="1" destOrd="0" presId="urn:microsoft.com/office/officeart/2005/8/layout/StepDownProcess"/>
    <dgm:cxn modelId="{FE0C4CBC-E106-4AF7-BB47-E374A46E0A70}" type="presParOf" srcId="{0D1CC10E-DCAE-45A7-A947-255465579E03}" destId="{03C60D56-60ED-42CC-8B09-A09A7B0CA2A1}" srcOrd="2" destOrd="0" presId="urn:microsoft.com/office/officeart/2005/8/layout/StepDownProcess"/>
    <dgm:cxn modelId="{FEC0538F-614B-4BCD-B746-D6ABCF2B38A9}" type="presParOf" srcId="{2B07CF69-840B-4B44-9003-A26F5BD60560}" destId="{5A321525-8460-42F6-9645-CE3581B82FDF}" srcOrd="1" destOrd="0" presId="urn:microsoft.com/office/officeart/2005/8/layout/StepDownProcess"/>
    <dgm:cxn modelId="{E2F4D2D1-3CCB-43A0-B3BB-FAC8BBAF9091}" type="presParOf" srcId="{2B07CF69-840B-4B44-9003-A26F5BD60560}" destId="{978CF98C-C268-4D2D-A0B0-0DA74F810960}" srcOrd="2" destOrd="0" presId="urn:microsoft.com/office/officeart/2005/8/layout/StepDownProcess"/>
    <dgm:cxn modelId="{B6FF82E9-9FE0-43D0-AFB7-1A69A36EC1C5}" type="presParOf" srcId="{978CF98C-C268-4D2D-A0B0-0DA74F810960}" destId="{7017EE11-9163-4107-9064-DDA68D76A1A4}" srcOrd="0" destOrd="0" presId="urn:microsoft.com/office/officeart/2005/8/layout/StepDownProcess"/>
    <dgm:cxn modelId="{65A41854-3225-4E09-994D-EFE06E1C3DB2}" type="presParOf" srcId="{978CF98C-C268-4D2D-A0B0-0DA74F810960}" destId="{60155BDE-77FA-49DC-89E8-D9B17E1AF548}" srcOrd="1" destOrd="0" presId="urn:microsoft.com/office/officeart/2005/8/layout/StepDownProcess"/>
    <dgm:cxn modelId="{85D2EE01-425D-420E-A3B2-7B869E17559D}" type="presParOf" srcId="{978CF98C-C268-4D2D-A0B0-0DA74F810960}" destId="{C4C2AC3E-542B-4D58-A93D-C5600DDB357E}" srcOrd="2" destOrd="0" presId="urn:microsoft.com/office/officeart/2005/8/layout/StepDownProcess"/>
    <dgm:cxn modelId="{BD3599E6-5CDA-4930-89B4-E301E9FC9261}" type="presParOf" srcId="{2B07CF69-840B-4B44-9003-A26F5BD60560}" destId="{A24FE253-2248-473B-9D98-5A3828F44F41}" srcOrd="3" destOrd="0" presId="urn:microsoft.com/office/officeart/2005/8/layout/StepDownProcess"/>
    <dgm:cxn modelId="{576120C5-C21A-4E4F-A1ED-5A9D151B9039}" type="presParOf" srcId="{2B07CF69-840B-4B44-9003-A26F5BD60560}" destId="{F194F6C5-8E99-40DB-902B-027C41AC8D27}" srcOrd="4" destOrd="0" presId="urn:microsoft.com/office/officeart/2005/8/layout/StepDownProcess"/>
    <dgm:cxn modelId="{A946D343-2333-4125-84A8-A1F0A640D681}" type="presParOf" srcId="{F194F6C5-8E99-40DB-902B-027C41AC8D27}" destId="{1248B342-B0B6-4E4B-8064-FF5C95C4D2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250A-86FB-4CEF-872E-461EDB6F1191}">
      <dsp:nvSpPr>
        <dsp:cNvPr id="0" name=""/>
        <dsp:cNvSpPr/>
      </dsp:nvSpPr>
      <dsp:spPr>
        <a:xfrm rot="5400000">
          <a:off x="2773706" y="1588513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5B25-0781-42F8-874F-EA25561ADBB3}">
      <dsp:nvSpPr>
        <dsp:cNvPr id="0" name=""/>
        <dsp:cNvSpPr/>
      </dsp:nvSpPr>
      <dsp:spPr>
        <a:xfrm>
          <a:off x="2155799" y="0"/>
          <a:ext cx="3586813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sp:txBody>
      <dsp:txXfrm>
        <a:off x="2233922" y="78123"/>
        <a:ext cx="3430567" cy="1443813"/>
      </dsp:txXfrm>
    </dsp:sp>
    <dsp:sp modelId="{03C60D56-60ED-42CC-8B09-A09A7B0CA2A1}">
      <dsp:nvSpPr>
        <dsp:cNvPr id="0" name=""/>
        <dsp:cNvSpPr/>
      </dsp:nvSpPr>
      <dsp:spPr>
        <a:xfrm>
          <a:off x="5080842" y="181431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7EE11-9163-4107-9064-DDA68D76A1A4}">
      <dsp:nvSpPr>
        <dsp:cNvPr id="0" name=""/>
        <dsp:cNvSpPr/>
      </dsp:nvSpPr>
      <dsp:spPr>
        <a:xfrm rot="5400000">
          <a:off x="4912676" y="3462507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5BDE-77FA-49DC-89E8-D9B17E1AF548}">
      <dsp:nvSpPr>
        <dsp:cNvPr id="0" name=""/>
        <dsp:cNvSpPr/>
      </dsp:nvSpPr>
      <dsp:spPr>
        <a:xfrm>
          <a:off x="4397060" y="1736028"/>
          <a:ext cx="3814329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sp:txBody>
      <dsp:txXfrm>
        <a:off x="4475183" y="1814151"/>
        <a:ext cx="3658083" cy="1443813"/>
      </dsp:txXfrm>
    </dsp:sp>
    <dsp:sp modelId="{C4C2AC3E-542B-4D58-A93D-C5600DDB357E}">
      <dsp:nvSpPr>
        <dsp:cNvPr id="0" name=""/>
        <dsp:cNvSpPr/>
      </dsp:nvSpPr>
      <dsp:spPr>
        <a:xfrm>
          <a:off x="7402076" y="1978825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B342-B0B6-4E4B-8064-FF5C95C4D2E1}">
      <dsp:nvSpPr>
        <dsp:cNvPr id="0" name=""/>
        <dsp:cNvSpPr/>
      </dsp:nvSpPr>
      <dsp:spPr>
        <a:xfrm>
          <a:off x="6559435" y="3623617"/>
          <a:ext cx="4037159" cy="202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6658367" y="3722549"/>
        <a:ext cx="3839295" cy="1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lldogjob.pl/readme/modular-monolith-modularnosc-droga-do-mikroserwisow" TargetMode="External"/><Relationship Id="rId5" Type="http://schemas.openxmlformats.org/officeDocument/2006/relationships/hyperlink" Target="https://devmentors.io/kursy/" TargetMode="External"/><Relationship Id="rId4" Type="http://schemas.openxmlformats.org/officeDocument/2006/relationships/hyperlink" Target="https://github.com/devmentors/Confa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8" y="2971800"/>
            <a:ext cx="6030731" cy="18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sz="6400"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4929198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lt1"/>
                </a:solidFill>
              </a:rPr>
              <a:t>Bank Gospodarstwa Krajowego</a:t>
            </a:r>
            <a:endParaRPr b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8" y="5777910"/>
            <a:ext cx="7412652" cy="21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l-PL" sz="4800" b="1" dirty="0">
                <a:solidFill>
                  <a:srgbClr val="FFFFFF"/>
                </a:solidFill>
                <a:latin typeface="europa"/>
              </a:rPr>
              <a:t>Quo </a:t>
            </a:r>
            <a:r>
              <a:rPr lang="pl-PL" sz="4800" b="1" dirty="0" err="1">
                <a:solidFill>
                  <a:srgbClr val="FFFFFF"/>
                </a:solidFill>
                <a:latin typeface="europa"/>
              </a:rPr>
              <a:t>vadis</a:t>
            </a:r>
            <a:r>
              <a:rPr lang="pl-PL" sz="4800" b="1" dirty="0">
                <a:solidFill>
                  <a:srgbClr val="FFFFFF"/>
                </a:solidFill>
                <a:latin typeface="europa"/>
              </a:rPr>
              <a:t> monolit – niezależność kluczem </a:t>
            </a:r>
            <a:br>
              <a:rPr lang="pl-PL" sz="4800" b="1" dirty="0">
                <a:solidFill>
                  <a:srgbClr val="FFFFFF"/>
                </a:solidFill>
                <a:latin typeface="europa"/>
              </a:rPr>
            </a:br>
            <a:r>
              <a:rPr lang="pl-PL" sz="4800" b="1" dirty="0">
                <a:solidFill>
                  <a:srgbClr val="FFFFFF"/>
                </a:solidFill>
                <a:latin typeface="europa"/>
              </a:rPr>
              <a:t>do modularności </a:t>
            </a:r>
            <a:endParaRPr lang="pl-PL" sz="4800" b="1" i="0" dirty="0">
              <a:solidFill>
                <a:srgbClr val="FFFFFF"/>
              </a:solidFill>
              <a:effectLst/>
              <a:latin typeface="europa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83149" y="5577064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40B4D0-0CB4-0A1B-6C08-1DD7A583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1" y="1659308"/>
            <a:ext cx="3455937" cy="214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Przydatne info o modularnym monolicie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D34822AB-5A50-184E-633C-A649D578331F}"/>
              </a:ext>
            </a:extLst>
          </p:cNvPr>
          <p:cNvSpPr txBox="1"/>
          <p:nvPr/>
        </p:nvSpPr>
        <p:spPr>
          <a:xfrm>
            <a:off x="681007" y="2197362"/>
            <a:ext cx="1345344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4"/>
              </a:rPr>
              <a:t>https://github.com/devmentors/Confab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hlinkClick r:id="rId5"/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5"/>
              </a:rPr>
              <a:t>https://devmentors.io/kursy/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rgbClr val="2E038C"/>
                </a:solidFill>
                <a:hlinkClick r:id="rId6"/>
              </a:rPr>
              <a:t>https://bulldogjob.pl/readme/modular-monolith-modularnosc-droga-do-mikroserwisow</a:t>
            </a:r>
            <a:endParaRPr lang="pl-PL" sz="4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632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240972"/>
            <a:ext cx="13407167" cy="686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Alternatywa dla klasycznego monolitu z bardziej elastycznym podejściem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Zmniejszenie </a:t>
            </a:r>
            <a:r>
              <a:rPr lang="pl-PL" sz="4000" dirty="0" err="1"/>
              <a:t>couplingu</a:t>
            </a:r>
            <a:r>
              <a:rPr lang="pl-PL" sz="4000" dirty="0"/>
              <a:t> pomiędzy modułami poprzez zastosowanie sterowania zdarzeniami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Możliwość skalowania horyzontalnego poprzez wyłączanie modułów oraz sterowanie zdarzeniami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„Furtka” do świata </a:t>
            </a:r>
            <a:r>
              <a:rPr lang="pl-PL" sz="4000" dirty="0" err="1"/>
              <a:t>mikroserwisów</a:t>
            </a: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21ABD63-374A-9528-4213-B2A3600C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5" y="1663962"/>
            <a:ext cx="9850271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https://github.com/kamil-wysocki/4dev2024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946222" y="816873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11" y="1740162"/>
            <a:ext cx="3223724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03881DF-353D-2920-EB2A-D2EE71913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52" y="7701616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160972" y="83667"/>
            <a:ext cx="9261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Wyobraże</a:t>
            </a:r>
            <a:r>
              <a:rPr lang="pl-PL" sz="5400" b="1" dirty="0">
                <a:solidFill>
                  <a:srgbClr val="2E038C"/>
                </a:solidFill>
              </a:rPr>
              <a:t>nia o monolitach</a:t>
            </a:r>
            <a:endParaRPr lang="pl-PL"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4F92A7-8902-F48C-EDAD-BD091B88B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281801"/>
              </p:ext>
            </p:extLst>
          </p:nvPr>
        </p:nvGraphicFramePr>
        <p:xfrm>
          <a:off x="681007" y="1839686"/>
          <a:ext cx="12741079" cy="567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5126246" y="60021"/>
            <a:ext cx="623142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Typy architektury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17B067-ADD4-7118-FC6B-C00443F5E31B}"/>
              </a:ext>
            </a:extLst>
          </p:cNvPr>
          <p:cNvCxnSpPr>
            <a:cxnSpLocks/>
          </p:cNvCxnSpPr>
          <p:nvPr/>
        </p:nvCxnSpPr>
        <p:spPr>
          <a:xfrm flipV="1">
            <a:off x="2233611" y="2375793"/>
            <a:ext cx="0" cy="494211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9F55CA-010F-8E23-9512-AC9F66996CAB}"/>
              </a:ext>
            </a:extLst>
          </p:cNvPr>
          <p:cNvCxnSpPr>
            <a:cxnSpLocks/>
          </p:cNvCxnSpPr>
          <p:nvPr/>
        </p:nvCxnSpPr>
        <p:spPr>
          <a:xfrm>
            <a:off x="2159469" y="7317908"/>
            <a:ext cx="10189619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7D7EDC0-475E-B810-824F-2E850B316F26}"/>
              </a:ext>
            </a:extLst>
          </p:cNvPr>
          <p:cNvCxnSpPr>
            <a:cxnSpLocks/>
          </p:cNvCxnSpPr>
          <p:nvPr/>
        </p:nvCxnSpPr>
        <p:spPr>
          <a:xfrm flipV="1">
            <a:off x="7024772" y="1967013"/>
            <a:ext cx="0" cy="501185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C0C785-C538-BC58-02CB-92F04F89986D}"/>
              </a:ext>
            </a:extLst>
          </p:cNvPr>
          <p:cNvCxnSpPr>
            <a:cxnSpLocks/>
          </p:cNvCxnSpPr>
          <p:nvPr/>
        </p:nvCxnSpPr>
        <p:spPr>
          <a:xfrm flipH="1">
            <a:off x="2416040" y="4830518"/>
            <a:ext cx="11176392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86559FF-8411-A6DD-F2D0-AE3FC7A1FC8E}"/>
              </a:ext>
            </a:extLst>
          </p:cNvPr>
          <p:cNvSpPr txBox="1"/>
          <p:nvPr/>
        </p:nvSpPr>
        <p:spPr>
          <a:xfrm>
            <a:off x="0" y="1886957"/>
            <a:ext cx="24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Modularność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AACB659-B047-2590-495B-EDB48C271647}"/>
              </a:ext>
            </a:extLst>
          </p:cNvPr>
          <p:cNvSpPr txBox="1"/>
          <p:nvPr/>
        </p:nvSpPr>
        <p:spPr>
          <a:xfrm>
            <a:off x="12136055" y="6671330"/>
            <a:ext cx="249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Niezależność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F8DB9EA-1C79-D2CC-4E7D-7A941012CD94}"/>
              </a:ext>
            </a:extLst>
          </p:cNvPr>
          <p:cNvSpPr/>
          <p:nvPr/>
        </p:nvSpPr>
        <p:spPr>
          <a:xfrm>
            <a:off x="3124932" y="5390814"/>
            <a:ext cx="2928550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96DB360-B160-1D67-BF19-68B1CFB6A6DA}"/>
              </a:ext>
            </a:extLst>
          </p:cNvPr>
          <p:cNvGrpSpPr/>
          <p:nvPr/>
        </p:nvGrpSpPr>
        <p:grpSpPr>
          <a:xfrm>
            <a:off x="7451271" y="2648604"/>
            <a:ext cx="2977700" cy="1911296"/>
            <a:chOff x="7494491" y="2489164"/>
            <a:chExt cx="2977700" cy="1911296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8F26EAFF-E487-92E8-4D0C-83BC8EFEAFD5}"/>
                </a:ext>
              </a:extLst>
            </p:cNvPr>
            <p:cNvSpPr/>
            <p:nvPr/>
          </p:nvSpPr>
          <p:spPr>
            <a:xfrm>
              <a:off x="7753910" y="2750374"/>
              <a:ext cx="1062534" cy="68751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8810DD74-30E0-59DE-24CD-9D41AA23DFD7}"/>
                </a:ext>
              </a:extLst>
            </p:cNvPr>
            <p:cNvSpPr/>
            <p:nvPr/>
          </p:nvSpPr>
          <p:spPr>
            <a:xfrm>
              <a:off x="9249019" y="2489164"/>
              <a:ext cx="1062534" cy="687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Prostokąt: zaokrąglone rogi 28">
              <a:extLst>
                <a:ext uri="{FF2B5EF4-FFF2-40B4-BE49-F238E27FC236}">
                  <a16:creationId xmlns:a16="http://schemas.microsoft.com/office/drawing/2014/main" id="{750667E2-557E-F51B-C3AD-0005A356B797}"/>
                </a:ext>
              </a:extLst>
            </p:cNvPr>
            <p:cNvSpPr/>
            <p:nvPr/>
          </p:nvSpPr>
          <p:spPr>
            <a:xfrm>
              <a:off x="7494491" y="3712941"/>
              <a:ext cx="1062534" cy="68751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stokąt: zaokrąglone rogi 29">
              <a:extLst>
                <a:ext uri="{FF2B5EF4-FFF2-40B4-BE49-F238E27FC236}">
                  <a16:creationId xmlns:a16="http://schemas.microsoft.com/office/drawing/2014/main" id="{98442568-DFF3-39F2-DFCC-7E1DE8A7CBC3}"/>
                </a:ext>
              </a:extLst>
            </p:cNvPr>
            <p:cNvSpPr/>
            <p:nvPr/>
          </p:nvSpPr>
          <p:spPr>
            <a:xfrm>
              <a:off x="9409657" y="3712941"/>
              <a:ext cx="1062534" cy="6875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E0496AE-5341-7AC0-BAD8-24E53E44C3D6}"/>
              </a:ext>
            </a:extLst>
          </p:cNvPr>
          <p:cNvSpPr txBox="1"/>
          <p:nvPr/>
        </p:nvSpPr>
        <p:spPr>
          <a:xfrm>
            <a:off x="10354420" y="2563205"/>
            <a:ext cx="16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Mikroserwisy</a:t>
            </a:r>
            <a:endParaRPr lang="pl-P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E8586661-A29A-C2AA-40A1-090FC90FE9B7}"/>
              </a:ext>
            </a:extLst>
          </p:cNvPr>
          <p:cNvSpPr/>
          <p:nvPr/>
        </p:nvSpPr>
        <p:spPr>
          <a:xfrm>
            <a:off x="2997182" y="2768612"/>
            <a:ext cx="870287" cy="17422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F636D278-F66D-0ACF-020D-A58872B0E53F}"/>
              </a:ext>
            </a:extLst>
          </p:cNvPr>
          <p:cNvSpPr/>
          <p:nvPr/>
        </p:nvSpPr>
        <p:spPr>
          <a:xfrm>
            <a:off x="4154064" y="2775584"/>
            <a:ext cx="870287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35405CF3-DA23-4C35-6BC0-7F629A243FCA}"/>
              </a:ext>
            </a:extLst>
          </p:cNvPr>
          <p:cNvSpPr/>
          <p:nvPr/>
        </p:nvSpPr>
        <p:spPr>
          <a:xfrm>
            <a:off x="5382066" y="2781683"/>
            <a:ext cx="870287" cy="17422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9FE974D6-055B-E008-62AE-144A28A76164}"/>
              </a:ext>
            </a:extLst>
          </p:cNvPr>
          <p:cNvSpPr/>
          <p:nvPr/>
        </p:nvSpPr>
        <p:spPr>
          <a:xfrm>
            <a:off x="2764192" y="2106573"/>
            <a:ext cx="3730000" cy="25687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C614981-7FB9-3007-DBE7-30461C049240}"/>
              </a:ext>
            </a:extLst>
          </p:cNvPr>
          <p:cNvSpPr txBox="1"/>
          <p:nvPr/>
        </p:nvSpPr>
        <p:spPr>
          <a:xfrm>
            <a:off x="2908145" y="2177922"/>
            <a:ext cx="33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Modularny monolit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8D8A07E-4575-E76F-7520-A48FB19E958A}"/>
              </a:ext>
            </a:extLst>
          </p:cNvPr>
          <p:cNvGrpSpPr/>
          <p:nvPr/>
        </p:nvGrpSpPr>
        <p:grpSpPr>
          <a:xfrm>
            <a:off x="7753910" y="4890370"/>
            <a:ext cx="6371059" cy="2086142"/>
            <a:chOff x="7753910" y="4890370"/>
            <a:chExt cx="6371059" cy="2086142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6F4760D-6412-6885-9B3D-981A6F2FCC73}"/>
                </a:ext>
              </a:extLst>
            </p:cNvPr>
            <p:cNvGrpSpPr/>
            <p:nvPr/>
          </p:nvGrpSpPr>
          <p:grpSpPr>
            <a:xfrm>
              <a:off x="7753910" y="5074691"/>
              <a:ext cx="3816589" cy="1901821"/>
              <a:chOff x="7650481" y="4889129"/>
              <a:chExt cx="3816589" cy="1901821"/>
            </a:xfrm>
          </p:grpSpPr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3C644C83-B002-E28D-996C-A24FD53EC658}"/>
                  </a:ext>
                </a:extLst>
              </p:cNvPr>
              <p:cNvSpPr/>
              <p:nvPr/>
            </p:nvSpPr>
            <p:spPr>
              <a:xfrm>
                <a:off x="7650481" y="581546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51FB8A1-3D41-C43B-02E0-8B3F3CE24E9A}"/>
                  </a:ext>
                </a:extLst>
              </p:cNvPr>
              <p:cNvSpPr/>
              <p:nvPr/>
            </p:nvSpPr>
            <p:spPr>
              <a:xfrm>
                <a:off x="8498012" y="4889129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B9BBAD22-6ACA-17E1-7147-BF74D34A28B2}"/>
                  </a:ext>
                </a:extLst>
              </p:cNvPr>
              <p:cNvSpPr/>
              <p:nvPr/>
            </p:nvSpPr>
            <p:spPr>
              <a:xfrm>
                <a:off x="9472329" y="565891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4DCDF231-C53A-9A51-31D9-6A5B0D3698E8}"/>
                </a:ext>
              </a:extLst>
            </p:cNvPr>
            <p:cNvSpPr txBox="1"/>
            <p:nvPr/>
          </p:nvSpPr>
          <p:spPr>
            <a:xfrm>
              <a:off x="11443713" y="4890370"/>
              <a:ext cx="268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Rozproszony monolit</a:t>
              </a:r>
            </a:p>
          </p:txBody>
        </p:sp>
      </p:grp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4B26F7A-67E2-67CC-BF6F-DB5277C73AB2}"/>
              </a:ext>
            </a:extLst>
          </p:cNvPr>
          <p:cNvSpPr txBox="1"/>
          <p:nvPr/>
        </p:nvSpPr>
        <p:spPr>
          <a:xfrm>
            <a:off x="5470227" y="4875260"/>
            <a:ext cx="15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</a:t>
            </a:r>
          </a:p>
        </p:txBody>
      </p:sp>
    </p:spTree>
    <p:extLst>
      <p:ext uri="{BB962C8B-B14F-4D97-AF65-F5344CB8AC3E}">
        <p14:creationId xmlns:p14="http://schemas.microsoft.com/office/powerpoint/2010/main" val="28703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752265" y="190543"/>
            <a:ext cx="69389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3ACC7A18-C320-CA11-5F0B-1BCB263C36D9}"/>
              </a:ext>
            </a:extLst>
          </p:cNvPr>
          <p:cNvSpPr txBox="1"/>
          <p:nvPr/>
        </p:nvSpPr>
        <p:spPr>
          <a:xfrm>
            <a:off x="547645" y="2050297"/>
            <a:ext cx="133276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Moduły posiadają niezależną architekturę oraz infrastrukturę (jeśli tego potrzebują)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Enkapsulacja danych i logiki w obrębie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Komunikacja odbywa się przez </a:t>
            </a:r>
            <a:r>
              <a:rPr lang="pl-PL" sz="4000" b="1" dirty="0"/>
              <a:t>publiczne API</a:t>
            </a:r>
            <a:r>
              <a:rPr lang="pl-PL" sz="4000" dirty="0"/>
              <a:t> lub </a:t>
            </a:r>
            <a:r>
              <a:rPr lang="pl-PL" sz="4000" b="1" dirty="0"/>
              <a:t>brokera wiadomości</a:t>
            </a: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81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1684531" y="2189605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1771096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1771096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1771096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564553" y="2189605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651118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651118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651118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444575" y="2189605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531140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531140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531140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099609" y="3632304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7971393" y="3596660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099609" y="3091093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7961095" y="309109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427714" y="4538848"/>
            <a:ext cx="2753745" cy="2064611"/>
          </a:xfrm>
          <a:prstGeom prst="arc">
            <a:avLst>
              <a:gd name="adj1" fmla="val 11489089"/>
              <a:gd name="adj2" fmla="val 1583414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379096" y="4282069"/>
            <a:ext cx="2753745" cy="2064611"/>
          </a:xfrm>
          <a:prstGeom prst="arc">
            <a:avLst>
              <a:gd name="adj1" fmla="val 11716788"/>
              <a:gd name="adj2" fmla="val 1310409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72" y="6327509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0" y="6069852"/>
            <a:ext cx="782248" cy="5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1264053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1264053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6805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6805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6805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0262" y="1264053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876827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876827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876827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2706752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2671108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165541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165542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640944" y="2870054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284429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2" y="4612385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693019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864594" y="4693019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4855987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517863" y="4996032"/>
            <a:ext cx="4072307" cy="1539562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2025166"/>
            <a:ext cx="2291510" cy="30470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410169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331622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253691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2025168"/>
            <a:ext cx="2291510" cy="30469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3327" y="397276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3327" y="3129599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3327" y="235028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8754" y="2025167"/>
            <a:ext cx="2291510" cy="30469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910729" y="393387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932044" y="3220814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910728" y="2446787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3166535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3130891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62532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625325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990732" y="3417894"/>
            <a:ext cx="1982786" cy="2064611"/>
          </a:xfrm>
          <a:prstGeom prst="arc">
            <a:avLst>
              <a:gd name="adj1" fmla="val 12566673"/>
              <a:gd name="adj2" fmla="val 2123352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3030541"/>
            <a:ext cx="2753745" cy="2064611"/>
          </a:xfrm>
          <a:prstGeom prst="arc">
            <a:avLst>
              <a:gd name="adj1" fmla="val 13331732"/>
              <a:gd name="adj2" fmla="val 2105768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206" y="5107337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879270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938734" y="5134259"/>
            <a:ext cx="0" cy="1352819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5182775"/>
            <a:ext cx="0" cy="1395876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175686" y="5428746"/>
            <a:ext cx="4414484" cy="1106848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04C9D7E-D8A0-0229-BCC1-5DB757D1C367}"/>
              </a:ext>
            </a:extLst>
          </p:cNvPr>
          <p:cNvSpPr/>
          <p:nvPr/>
        </p:nvSpPr>
        <p:spPr>
          <a:xfrm>
            <a:off x="2930800" y="1005550"/>
            <a:ext cx="9318740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Bootstrapper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Initializer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DDA3FE50-381B-C3EC-8EFE-23951B140C84}"/>
              </a:ext>
            </a:extLst>
          </p:cNvPr>
          <p:cNvCxnSpPr>
            <a:cxnSpLocks/>
          </p:cNvCxnSpPr>
          <p:nvPr/>
        </p:nvCxnSpPr>
        <p:spPr>
          <a:xfrm flipH="1">
            <a:off x="4090703" y="1510332"/>
            <a:ext cx="709185" cy="478819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3E86FDD-85B1-62C8-944C-E1D9F59D236D}"/>
              </a:ext>
            </a:extLst>
          </p:cNvPr>
          <p:cNvCxnSpPr>
            <a:cxnSpLocks/>
          </p:cNvCxnSpPr>
          <p:nvPr/>
        </p:nvCxnSpPr>
        <p:spPr>
          <a:xfrm>
            <a:off x="10181582" y="1550123"/>
            <a:ext cx="683813" cy="49304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A416C625-FDCA-7319-07D1-870113C1F8B3}"/>
              </a:ext>
            </a:extLst>
          </p:cNvPr>
          <p:cNvCxnSpPr>
            <a:cxnSpLocks/>
          </p:cNvCxnSpPr>
          <p:nvPr/>
        </p:nvCxnSpPr>
        <p:spPr>
          <a:xfrm flipH="1">
            <a:off x="7424692" y="1552224"/>
            <a:ext cx="473993" cy="452273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>
          <a:xfrm>
            <a:off x="727565" y="1219200"/>
            <a:ext cx="13397864" cy="3991428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DCB633E-35D5-F3D4-CAB1-C5A481DD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350</Words>
  <Application>Microsoft Office PowerPoint</Application>
  <PresentationFormat>Niestandardowy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58</cp:revision>
  <dcterms:created xsi:type="dcterms:W3CDTF">2022-07-27T11:38:48Z</dcterms:created>
  <dcterms:modified xsi:type="dcterms:W3CDTF">2024-04-15T15:15:42Z</dcterms:modified>
</cp:coreProperties>
</file>