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78" r:id="rId4"/>
    <p:sldId id="280" r:id="rId5"/>
    <p:sldId id="281" r:id="rId6"/>
    <p:sldId id="282" r:id="rId7"/>
    <p:sldId id="283" r:id="rId8"/>
    <p:sldId id="284" r:id="rId9"/>
    <p:sldId id="267" r:id="rId10"/>
    <p:sldId id="279" r:id="rId11"/>
    <p:sldId id="272" r:id="rId12"/>
    <p:sldId id="285" r:id="rId13"/>
    <p:sldId id="273" r:id="rId14"/>
    <p:sldId id="270" r:id="rId15"/>
  </p:sldIdLst>
  <p:sldSz cx="14630400" cy="8229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l7MBRvAVRHwFm7WNgn9mIwQSn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038C"/>
    <a:srgbClr val="58D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94660"/>
  </p:normalViewPr>
  <p:slideViewPr>
    <p:cSldViewPr snapToGrid="0">
      <p:cViewPr varScale="1">
        <p:scale>
          <a:sx n="88" d="100"/>
          <a:sy n="88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D797E-F0BE-4DF7-B531-948DCACC0657}" type="doc">
      <dgm:prSet loTypeId="urn:microsoft.com/office/officeart/2005/8/layout/StepDownProcess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84D1D0A1-4E74-4552-BC43-CB973564832C}">
      <dgm:prSet phldrT="[Tekst]"/>
      <dgm:spPr/>
      <dgm:t>
        <a:bodyPr/>
        <a:lstStyle/>
        <a:p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Warstwa prezentacji (</a:t>
          </a:r>
          <a:r>
            <a:rPr lang="pl-PL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WebAPI</a:t>
          </a:r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MVC)</a:t>
          </a:r>
        </a:p>
      </dgm:t>
    </dgm:pt>
    <dgm:pt modelId="{BD181BC3-F927-4BED-A72F-685E86F43E04}" type="parTrans" cxnId="{EE897E79-908A-4D92-82F2-9752D8638570}">
      <dgm:prSet/>
      <dgm:spPr/>
      <dgm:t>
        <a:bodyPr/>
        <a:lstStyle/>
        <a:p>
          <a:endParaRPr lang="pl-PL"/>
        </a:p>
      </dgm:t>
    </dgm:pt>
    <dgm:pt modelId="{AC55AD2B-7980-4218-9D59-8ADAC11FB8D4}" type="sibTrans" cxnId="{EE897E79-908A-4D92-82F2-9752D8638570}">
      <dgm:prSet/>
      <dgm:spPr/>
      <dgm:t>
        <a:bodyPr/>
        <a:lstStyle/>
        <a:p>
          <a:endParaRPr lang="pl-PL"/>
        </a:p>
      </dgm:t>
    </dgm:pt>
    <dgm:pt modelId="{8D58CB90-AC17-47E6-8943-248C759783D7}">
      <dgm:prSet phldrT="[Tekst]"/>
      <dgm:spPr/>
      <dgm:t>
        <a:bodyPr/>
        <a:lstStyle/>
        <a:p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Warstwa aplikacji (logika biznesowa)</a:t>
          </a:r>
        </a:p>
      </dgm:t>
    </dgm:pt>
    <dgm:pt modelId="{466DA3E8-7D8A-4CA6-8ACC-797826C0E4BF}" type="parTrans" cxnId="{6C665CDA-A438-4A0E-AB17-7BD93AD8F779}">
      <dgm:prSet/>
      <dgm:spPr/>
      <dgm:t>
        <a:bodyPr/>
        <a:lstStyle/>
        <a:p>
          <a:endParaRPr lang="pl-PL"/>
        </a:p>
      </dgm:t>
    </dgm:pt>
    <dgm:pt modelId="{A22B1E80-CF52-4472-8E23-F4F30C04909F}" type="sibTrans" cxnId="{6C665CDA-A438-4A0E-AB17-7BD93AD8F779}">
      <dgm:prSet/>
      <dgm:spPr/>
      <dgm:t>
        <a:bodyPr/>
        <a:lstStyle/>
        <a:p>
          <a:endParaRPr lang="pl-PL"/>
        </a:p>
      </dgm:t>
    </dgm:pt>
    <dgm:pt modelId="{3AED93AA-2514-4929-B028-1AD943BB9D77}">
      <dgm:prSet phldrT="[Tekst]"/>
      <dgm:spPr/>
      <dgm:t>
        <a:bodyPr/>
        <a:lstStyle/>
        <a:p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Warstwa dostępu </a:t>
          </a:r>
          <a:b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do danych (ORM, </a:t>
          </a:r>
          <a:r>
            <a:rPr lang="pl-PL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repositories</a:t>
          </a:r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</a:t>
          </a:r>
          <a:r>
            <a:rPr lang="pl-PL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Dapper</a:t>
          </a:r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pl-PL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etc</a:t>
          </a:r>
          <a:r>
            <a:rPr lang="pl-PL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)</a:t>
          </a:r>
        </a:p>
      </dgm:t>
    </dgm:pt>
    <dgm:pt modelId="{6930C706-4EF7-4C6D-B14F-71511CE2D12C}" type="parTrans" cxnId="{0B3D7B5F-B3D2-4A8A-9E8A-C7BDA35B3E27}">
      <dgm:prSet/>
      <dgm:spPr/>
      <dgm:t>
        <a:bodyPr/>
        <a:lstStyle/>
        <a:p>
          <a:endParaRPr lang="pl-PL"/>
        </a:p>
      </dgm:t>
    </dgm:pt>
    <dgm:pt modelId="{6072021F-B3D5-4850-BCD5-AC2B4C01918C}" type="sibTrans" cxnId="{0B3D7B5F-B3D2-4A8A-9E8A-C7BDA35B3E27}">
      <dgm:prSet/>
      <dgm:spPr/>
      <dgm:t>
        <a:bodyPr/>
        <a:lstStyle/>
        <a:p>
          <a:endParaRPr lang="pl-PL"/>
        </a:p>
      </dgm:t>
    </dgm:pt>
    <dgm:pt modelId="{2B07CF69-840B-4B44-9003-A26F5BD60560}" type="pres">
      <dgm:prSet presAssocID="{E84D797E-F0BE-4DF7-B531-948DCACC0657}" presName="rootnode" presStyleCnt="0">
        <dgm:presLayoutVars>
          <dgm:chMax/>
          <dgm:chPref/>
          <dgm:dir/>
          <dgm:animLvl val="lvl"/>
        </dgm:presLayoutVars>
      </dgm:prSet>
      <dgm:spPr/>
    </dgm:pt>
    <dgm:pt modelId="{0D1CC10E-DCAE-45A7-A947-255465579E03}" type="pres">
      <dgm:prSet presAssocID="{84D1D0A1-4E74-4552-BC43-CB973564832C}" presName="composite" presStyleCnt="0"/>
      <dgm:spPr/>
    </dgm:pt>
    <dgm:pt modelId="{8513250A-86FB-4CEF-872E-461EDB6F1191}" type="pres">
      <dgm:prSet presAssocID="{84D1D0A1-4E74-4552-BC43-CB973564832C}" presName="bentUpArrow1" presStyleLbl="alignImgPlace1" presStyleIdx="0" presStyleCnt="2" custLinFactNeighborX="-24645" custLinFactNeighborY="4008"/>
      <dgm:spPr/>
    </dgm:pt>
    <dgm:pt modelId="{52015B25-0781-42F8-874F-EA25561ADBB3}" type="pres">
      <dgm:prSet presAssocID="{84D1D0A1-4E74-4552-BC43-CB973564832C}" presName="ParentText" presStyleLbl="node1" presStyleIdx="0" presStyleCnt="3" custScaleX="156910" custLinFactNeighborX="495" custLinFactNeighborY="-22618">
        <dgm:presLayoutVars>
          <dgm:chMax val="1"/>
          <dgm:chPref val="1"/>
          <dgm:bulletEnabled val="1"/>
        </dgm:presLayoutVars>
      </dgm:prSet>
      <dgm:spPr/>
    </dgm:pt>
    <dgm:pt modelId="{03C60D56-60ED-42CC-8B09-A09A7B0CA2A1}" type="pres">
      <dgm:prSet presAssocID="{84D1D0A1-4E74-4552-BC43-CB973564832C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5A321525-8460-42F6-9645-CE3581B82FDF}" type="pres">
      <dgm:prSet presAssocID="{AC55AD2B-7980-4218-9D59-8ADAC11FB8D4}" presName="sibTrans" presStyleCnt="0"/>
      <dgm:spPr/>
    </dgm:pt>
    <dgm:pt modelId="{978CF98C-C268-4D2D-A0B0-0DA74F810960}" type="pres">
      <dgm:prSet presAssocID="{8D58CB90-AC17-47E6-8943-248C759783D7}" presName="composite" presStyleCnt="0"/>
      <dgm:spPr/>
    </dgm:pt>
    <dgm:pt modelId="{7017EE11-9163-4107-9064-DDA68D76A1A4}" type="pres">
      <dgm:prSet presAssocID="{8D58CB90-AC17-47E6-8943-248C759783D7}" presName="bentUpArrow1" presStyleLbl="alignImgPlace1" presStyleIdx="1" presStyleCnt="2" custLinFactNeighborX="-36435" custLinFactNeighborY="9649"/>
      <dgm:spPr/>
    </dgm:pt>
    <dgm:pt modelId="{60155BDE-77FA-49DC-89E8-D9B17E1AF548}" type="pres">
      <dgm:prSet presAssocID="{8D58CB90-AC17-47E6-8943-248C759783D7}" presName="ParentText" presStyleLbl="node1" presStyleIdx="1" presStyleCnt="3" custScaleX="166863" custLinFactNeighborX="1973" custLinFactNeighborY="-5637">
        <dgm:presLayoutVars>
          <dgm:chMax val="1"/>
          <dgm:chPref val="1"/>
          <dgm:bulletEnabled val="1"/>
        </dgm:presLayoutVars>
      </dgm:prSet>
      <dgm:spPr/>
    </dgm:pt>
    <dgm:pt modelId="{C4C2AC3E-542B-4D58-A93D-C5600DDB357E}" type="pres">
      <dgm:prSet presAssocID="{8D58CB90-AC17-47E6-8943-248C759783D7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A24FE253-2248-473B-9D98-5A3828F44F41}" type="pres">
      <dgm:prSet presAssocID="{A22B1E80-CF52-4472-8E23-F4F30C04909F}" presName="sibTrans" presStyleCnt="0"/>
      <dgm:spPr/>
    </dgm:pt>
    <dgm:pt modelId="{F194F6C5-8E99-40DB-902B-027C41AC8D27}" type="pres">
      <dgm:prSet presAssocID="{3AED93AA-2514-4929-B028-1AD943BB9D77}" presName="composite" presStyleCnt="0"/>
      <dgm:spPr/>
    </dgm:pt>
    <dgm:pt modelId="{1248B342-B0B6-4E4B-8064-FF5C95C4D2E1}" type="pres">
      <dgm:prSet presAssocID="{3AED93AA-2514-4929-B028-1AD943BB9D77}" presName="ParentText" presStyleLbl="node1" presStyleIdx="2" presStyleCnt="3" custScaleX="176611" custScaleY="126637">
        <dgm:presLayoutVars>
          <dgm:chMax val="1"/>
          <dgm:chPref val="1"/>
          <dgm:bulletEnabled val="1"/>
        </dgm:presLayoutVars>
      </dgm:prSet>
      <dgm:spPr/>
    </dgm:pt>
  </dgm:ptLst>
  <dgm:cxnLst>
    <dgm:cxn modelId="{86327313-47F7-4348-B8D4-2AA11A0A841F}" type="presOf" srcId="{E84D797E-F0BE-4DF7-B531-948DCACC0657}" destId="{2B07CF69-840B-4B44-9003-A26F5BD60560}" srcOrd="0" destOrd="0" presId="urn:microsoft.com/office/officeart/2005/8/layout/StepDownProcess"/>
    <dgm:cxn modelId="{E0396B38-4E10-408B-BA8B-F6D77A823510}" type="presOf" srcId="{8D58CB90-AC17-47E6-8943-248C759783D7}" destId="{60155BDE-77FA-49DC-89E8-D9B17E1AF548}" srcOrd="0" destOrd="0" presId="urn:microsoft.com/office/officeart/2005/8/layout/StepDownProcess"/>
    <dgm:cxn modelId="{0B3D7B5F-B3D2-4A8A-9E8A-C7BDA35B3E27}" srcId="{E84D797E-F0BE-4DF7-B531-948DCACC0657}" destId="{3AED93AA-2514-4929-B028-1AD943BB9D77}" srcOrd="2" destOrd="0" parTransId="{6930C706-4EF7-4C6D-B14F-71511CE2D12C}" sibTransId="{6072021F-B3D5-4850-BCD5-AC2B4C01918C}"/>
    <dgm:cxn modelId="{EE897E79-908A-4D92-82F2-9752D8638570}" srcId="{E84D797E-F0BE-4DF7-B531-948DCACC0657}" destId="{84D1D0A1-4E74-4552-BC43-CB973564832C}" srcOrd="0" destOrd="0" parTransId="{BD181BC3-F927-4BED-A72F-685E86F43E04}" sibTransId="{AC55AD2B-7980-4218-9D59-8ADAC11FB8D4}"/>
    <dgm:cxn modelId="{D73CA1BF-6D90-4F12-9325-D5BC9F066976}" type="presOf" srcId="{3AED93AA-2514-4929-B028-1AD943BB9D77}" destId="{1248B342-B0B6-4E4B-8064-FF5C95C4D2E1}" srcOrd="0" destOrd="0" presId="urn:microsoft.com/office/officeart/2005/8/layout/StepDownProcess"/>
    <dgm:cxn modelId="{6C665CDA-A438-4A0E-AB17-7BD93AD8F779}" srcId="{E84D797E-F0BE-4DF7-B531-948DCACC0657}" destId="{8D58CB90-AC17-47E6-8943-248C759783D7}" srcOrd="1" destOrd="0" parTransId="{466DA3E8-7D8A-4CA6-8ACC-797826C0E4BF}" sibTransId="{A22B1E80-CF52-4472-8E23-F4F30C04909F}"/>
    <dgm:cxn modelId="{0A6485F9-C113-4D32-994C-59575302330C}" type="presOf" srcId="{84D1D0A1-4E74-4552-BC43-CB973564832C}" destId="{52015B25-0781-42F8-874F-EA25561ADBB3}" srcOrd="0" destOrd="0" presId="urn:microsoft.com/office/officeart/2005/8/layout/StepDownProcess"/>
    <dgm:cxn modelId="{01091EAB-F8E7-4498-B119-7D6E48B3EEB3}" type="presParOf" srcId="{2B07CF69-840B-4B44-9003-A26F5BD60560}" destId="{0D1CC10E-DCAE-45A7-A947-255465579E03}" srcOrd="0" destOrd="0" presId="urn:microsoft.com/office/officeart/2005/8/layout/StepDownProcess"/>
    <dgm:cxn modelId="{DED480A7-ADDE-4DC4-8C41-F0B3563C3667}" type="presParOf" srcId="{0D1CC10E-DCAE-45A7-A947-255465579E03}" destId="{8513250A-86FB-4CEF-872E-461EDB6F1191}" srcOrd="0" destOrd="0" presId="urn:microsoft.com/office/officeart/2005/8/layout/StepDownProcess"/>
    <dgm:cxn modelId="{E856DF52-3342-4E82-B494-192FB30617D8}" type="presParOf" srcId="{0D1CC10E-DCAE-45A7-A947-255465579E03}" destId="{52015B25-0781-42F8-874F-EA25561ADBB3}" srcOrd="1" destOrd="0" presId="urn:microsoft.com/office/officeart/2005/8/layout/StepDownProcess"/>
    <dgm:cxn modelId="{FE0C4CBC-E106-4AF7-BB47-E374A46E0A70}" type="presParOf" srcId="{0D1CC10E-DCAE-45A7-A947-255465579E03}" destId="{03C60D56-60ED-42CC-8B09-A09A7B0CA2A1}" srcOrd="2" destOrd="0" presId="urn:microsoft.com/office/officeart/2005/8/layout/StepDownProcess"/>
    <dgm:cxn modelId="{FEC0538F-614B-4BCD-B746-D6ABCF2B38A9}" type="presParOf" srcId="{2B07CF69-840B-4B44-9003-A26F5BD60560}" destId="{5A321525-8460-42F6-9645-CE3581B82FDF}" srcOrd="1" destOrd="0" presId="urn:microsoft.com/office/officeart/2005/8/layout/StepDownProcess"/>
    <dgm:cxn modelId="{E2F4D2D1-3CCB-43A0-B3BB-FAC8BBAF9091}" type="presParOf" srcId="{2B07CF69-840B-4B44-9003-A26F5BD60560}" destId="{978CF98C-C268-4D2D-A0B0-0DA74F810960}" srcOrd="2" destOrd="0" presId="urn:microsoft.com/office/officeart/2005/8/layout/StepDownProcess"/>
    <dgm:cxn modelId="{B6FF82E9-9FE0-43D0-AFB7-1A69A36EC1C5}" type="presParOf" srcId="{978CF98C-C268-4D2D-A0B0-0DA74F810960}" destId="{7017EE11-9163-4107-9064-DDA68D76A1A4}" srcOrd="0" destOrd="0" presId="urn:microsoft.com/office/officeart/2005/8/layout/StepDownProcess"/>
    <dgm:cxn modelId="{65A41854-3225-4E09-994D-EFE06E1C3DB2}" type="presParOf" srcId="{978CF98C-C268-4D2D-A0B0-0DA74F810960}" destId="{60155BDE-77FA-49DC-89E8-D9B17E1AF548}" srcOrd="1" destOrd="0" presId="urn:microsoft.com/office/officeart/2005/8/layout/StepDownProcess"/>
    <dgm:cxn modelId="{85D2EE01-425D-420E-A3B2-7B869E17559D}" type="presParOf" srcId="{978CF98C-C268-4D2D-A0B0-0DA74F810960}" destId="{C4C2AC3E-542B-4D58-A93D-C5600DDB357E}" srcOrd="2" destOrd="0" presId="urn:microsoft.com/office/officeart/2005/8/layout/StepDownProcess"/>
    <dgm:cxn modelId="{BD3599E6-5CDA-4930-89B4-E301E9FC9261}" type="presParOf" srcId="{2B07CF69-840B-4B44-9003-A26F5BD60560}" destId="{A24FE253-2248-473B-9D98-5A3828F44F41}" srcOrd="3" destOrd="0" presId="urn:microsoft.com/office/officeart/2005/8/layout/StepDownProcess"/>
    <dgm:cxn modelId="{576120C5-C21A-4E4F-A1ED-5A9D151B9039}" type="presParOf" srcId="{2B07CF69-840B-4B44-9003-A26F5BD60560}" destId="{F194F6C5-8E99-40DB-902B-027C41AC8D27}" srcOrd="4" destOrd="0" presId="urn:microsoft.com/office/officeart/2005/8/layout/StepDownProcess"/>
    <dgm:cxn modelId="{A946D343-2333-4125-84A8-A1F0A640D681}" type="presParOf" srcId="{F194F6C5-8E99-40DB-902B-027C41AC8D27}" destId="{1248B342-B0B6-4E4B-8064-FF5C95C4D2E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3250A-86FB-4CEF-872E-461EDB6F1191}">
      <dsp:nvSpPr>
        <dsp:cNvPr id="0" name=""/>
        <dsp:cNvSpPr/>
      </dsp:nvSpPr>
      <dsp:spPr>
        <a:xfrm rot="5400000">
          <a:off x="2773706" y="1588513"/>
          <a:ext cx="1357900" cy="15459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15B25-0781-42F8-874F-EA25561ADBB3}">
      <dsp:nvSpPr>
        <dsp:cNvPr id="0" name=""/>
        <dsp:cNvSpPr/>
      </dsp:nvSpPr>
      <dsp:spPr>
        <a:xfrm>
          <a:off x="2155799" y="0"/>
          <a:ext cx="3586813" cy="160005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Warstwa prezentacji (</a:t>
          </a:r>
          <a:r>
            <a:rPr lang="pl-PL" sz="3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WebAPI</a:t>
          </a: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MVC)</a:t>
          </a:r>
        </a:p>
      </dsp:txBody>
      <dsp:txXfrm>
        <a:off x="2233922" y="78123"/>
        <a:ext cx="3430567" cy="1443813"/>
      </dsp:txXfrm>
    </dsp:sp>
    <dsp:sp modelId="{03C60D56-60ED-42CC-8B09-A09A7B0CA2A1}">
      <dsp:nvSpPr>
        <dsp:cNvPr id="0" name=""/>
        <dsp:cNvSpPr/>
      </dsp:nvSpPr>
      <dsp:spPr>
        <a:xfrm>
          <a:off x="5080842" y="181431"/>
          <a:ext cx="1662549" cy="1293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7EE11-9163-4107-9064-DDA68D76A1A4}">
      <dsp:nvSpPr>
        <dsp:cNvPr id="0" name=""/>
        <dsp:cNvSpPr/>
      </dsp:nvSpPr>
      <dsp:spPr>
        <a:xfrm rot="5400000">
          <a:off x="4912676" y="3462507"/>
          <a:ext cx="1357900" cy="15459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55BDE-77FA-49DC-89E8-D9B17E1AF548}">
      <dsp:nvSpPr>
        <dsp:cNvPr id="0" name=""/>
        <dsp:cNvSpPr/>
      </dsp:nvSpPr>
      <dsp:spPr>
        <a:xfrm>
          <a:off x="4397060" y="1736028"/>
          <a:ext cx="3814329" cy="160005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Warstwa aplikacji (logika biznesowa)</a:t>
          </a:r>
        </a:p>
      </dsp:txBody>
      <dsp:txXfrm>
        <a:off x="4475183" y="1814151"/>
        <a:ext cx="3658083" cy="1443813"/>
      </dsp:txXfrm>
    </dsp:sp>
    <dsp:sp modelId="{C4C2AC3E-542B-4D58-A93D-C5600DDB357E}">
      <dsp:nvSpPr>
        <dsp:cNvPr id="0" name=""/>
        <dsp:cNvSpPr/>
      </dsp:nvSpPr>
      <dsp:spPr>
        <a:xfrm>
          <a:off x="7402076" y="1978825"/>
          <a:ext cx="1662549" cy="1293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8B342-B0B6-4E4B-8064-FF5C95C4D2E1}">
      <dsp:nvSpPr>
        <dsp:cNvPr id="0" name=""/>
        <dsp:cNvSpPr/>
      </dsp:nvSpPr>
      <dsp:spPr>
        <a:xfrm>
          <a:off x="6559435" y="3623617"/>
          <a:ext cx="4037159" cy="20262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Warstwa dostępu </a:t>
          </a:r>
          <a:b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do danych (ORM, </a:t>
          </a:r>
          <a:r>
            <a:rPr lang="pl-PL" sz="3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repositories</a:t>
          </a: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</a:t>
          </a:r>
          <a:r>
            <a:rPr lang="pl-PL" sz="3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Dapper</a:t>
          </a: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pl-PL" sz="30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etc</a:t>
          </a:r>
          <a:r>
            <a:rPr lang="pl-PL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)</a:t>
          </a:r>
        </a:p>
      </dsp:txBody>
      <dsp:txXfrm>
        <a:off x="6658367" y="3722549"/>
        <a:ext cx="3839295" cy="1828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39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1538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7738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375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0469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298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0307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707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417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5083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userDrawn="1">
  <p:cSld name="Slajd tytułow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a 10">
            <a:extLst>
              <a:ext uri="{FF2B5EF4-FFF2-40B4-BE49-F238E27FC236}">
                <a16:creationId xmlns:a16="http://schemas.microsoft.com/office/drawing/2014/main" id="{B3530257-A83F-3ECF-D755-E7135066F9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624" y="760558"/>
            <a:ext cx="2423455" cy="644952"/>
          </a:xfrm>
          <a:prstGeom prst="rect">
            <a:avLst/>
          </a:prstGeom>
        </p:spPr>
      </p:pic>
      <p:sp>
        <p:nvSpPr>
          <p:cNvPr id="19" name="Owal 18">
            <a:extLst>
              <a:ext uri="{FF2B5EF4-FFF2-40B4-BE49-F238E27FC236}">
                <a16:creationId xmlns:a16="http://schemas.microsoft.com/office/drawing/2014/main" id="{0BD1C8D6-DA34-3844-8A53-F7C0282E4A3F}"/>
              </a:ext>
            </a:extLst>
          </p:cNvPr>
          <p:cNvSpPr/>
          <p:nvPr userDrawn="1"/>
        </p:nvSpPr>
        <p:spPr>
          <a:xfrm>
            <a:off x="7315200" y="920512"/>
            <a:ext cx="6388576" cy="6388576"/>
          </a:xfrm>
          <a:prstGeom prst="ellipse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Symbol zastępczy obrazu 23">
            <a:extLst>
              <a:ext uri="{FF2B5EF4-FFF2-40B4-BE49-F238E27FC236}">
                <a16:creationId xmlns:a16="http://schemas.microsoft.com/office/drawing/2014/main" id="{F49CE3BB-E5B5-FD6D-E734-0EE79EDDE5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54082" y="1059394"/>
            <a:ext cx="6110812" cy="6110812"/>
          </a:xfrm>
          <a:custGeom>
            <a:avLst/>
            <a:gdLst>
              <a:gd name="connsiteX0" fmla="*/ 2682240 w 5364480"/>
              <a:gd name="connsiteY0" fmla="*/ 0 h 5364480"/>
              <a:gd name="connsiteX1" fmla="*/ 5364480 w 5364480"/>
              <a:gd name="connsiteY1" fmla="*/ 2682240 h 5364480"/>
              <a:gd name="connsiteX2" fmla="*/ 2682240 w 5364480"/>
              <a:gd name="connsiteY2" fmla="*/ 5364480 h 5364480"/>
              <a:gd name="connsiteX3" fmla="*/ 0 w 5364480"/>
              <a:gd name="connsiteY3" fmla="*/ 2682240 h 5364480"/>
              <a:gd name="connsiteX4" fmla="*/ 2682240 w 5364480"/>
              <a:gd name="connsiteY4" fmla="*/ 0 h 536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4480" h="5364480">
                <a:moveTo>
                  <a:pt x="2682240" y="0"/>
                </a:moveTo>
                <a:cubicBezTo>
                  <a:pt x="4163600" y="0"/>
                  <a:pt x="5364480" y="1200880"/>
                  <a:pt x="5364480" y="2682240"/>
                </a:cubicBezTo>
                <a:cubicBezTo>
                  <a:pt x="5364480" y="4163600"/>
                  <a:pt x="4163600" y="5364480"/>
                  <a:pt x="2682240" y="5364480"/>
                </a:cubicBezTo>
                <a:cubicBezTo>
                  <a:pt x="1200880" y="5364480"/>
                  <a:pt x="0" y="4163600"/>
                  <a:pt x="0" y="2682240"/>
                </a:cubicBezTo>
                <a:cubicBezTo>
                  <a:pt x="0" y="1200880"/>
                  <a:pt x="1200880" y="0"/>
                  <a:pt x="2682240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pic>
        <p:nvPicPr>
          <p:cNvPr id="26" name="Grafika 25">
            <a:extLst>
              <a:ext uri="{FF2B5EF4-FFF2-40B4-BE49-F238E27FC236}">
                <a16:creationId xmlns:a16="http://schemas.microsoft.com/office/drawing/2014/main" id="{9547E2CE-746A-7A04-57D6-26C13455B7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6624" y="1683146"/>
            <a:ext cx="2623872" cy="18830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Slajd tytułowy" userDrawn="1">
  <p:cSld name="9_Slajd tytułow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/>
          <p:nvPr/>
        </p:nvSpPr>
        <p:spPr>
          <a:xfrm>
            <a:off x="810796" y="1325653"/>
            <a:ext cx="13397864" cy="3738562"/>
          </a:xfrm>
          <a:prstGeom prst="roundRect">
            <a:avLst>
              <a:gd name="adj" fmla="val 5193"/>
            </a:avLst>
          </a:prstGeom>
          <a:noFill/>
          <a:ln w="12700" cap="flat" cmpd="sng">
            <a:solidFill>
              <a:srgbClr val="58D34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7;p19">
            <a:extLst>
              <a:ext uri="{FF2B5EF4-FFF2-40B4-BE49-F238E27FC236}">
                <a16:creationId xmlns:a16="http://schemas.microsoft.com/office/drawing/2014/main" id="{9F0E3330-930D-98BE-AB09-AEC848D65988}"/>
              </a:ext>
            </a:extLst>
          </p:cNvPr>
          <p:cNvSpPr/>
          <p:nvPr userDrawn="1"/>
        </p:nvSpPr>
        <p:spPr>
          <a:xfrm>
            <a:off x="2975294" y="7710117"/>
            <a:ext cx="8633013" cy="161925"/>
          </a:xfrm>
          <a:prstGeom prst="roundRect">
            <a:avLst>
              <a:gd name="adj" fmla="val 50000"/>
            </a:avLst>
          </a:pr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CCD4E334-EBD8-B2C5-AA7B-66FBEA3F3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4" name="Grafika 3">
            <a:extLst>
              <a:ext uri="{FF2B5EF4-FFF2-40B4-BE49-F238E27FC236}">
                <a16:creationId xmlns:a16="http://schemas.microsoft.com/office/drawing/2014/main" id="{0F171FCF-057A-115B-A2D1-B281812201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979" y="7704193"/>
            <a:ext cx="2203698" cy="148412"/>
          </a:xfrm>
          <a:prstGeom prst="rect">
            <a:avLst/>
          </a:prstGeom>
        </p:spPr>
      </p:pic>
      <p:grpSp>
        <p:nvGrpSpPr>
          <p:cNvPr id="5" name="Grupa 4">
            <a:extLst>
              <a:ext uri="{FF2B5EF4-FFF2-40B4-BE49-F238E27FC236}">
                <a16:creationId xmlns:a16="http://schemas.microsoft.com/office/drawing/2014/main" id="{43AE36B7-5151-EF78-7275-FFBE7CD6ACA5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6" name="Dowolny kształt: kształt 5">
              <a:extLst>
                <a:ext uri="{FF2B5EF4-FFF2-40B4-BE49-F238E27FC236}">
                  <a16:creationId xmlns:a16="http://schemas.microsoft.com/office/drawing/2014/main" id="{A1C54400-1C49-A47B-1BFE-018739C9504B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7" name="Dowolny kształt: kształt 6">
              <a:extLst>
                <a:ext uri="{FF2B5EF4-FFF2-40B4-BE49-F238E27FC236}">
                  <a16:creationId xmlns:a16="http://schemas.microsoft.com/office/drawing/2014/main" id="{F2A52DEC-0D04-6A19-540D-E366E73A8107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8" name="Dowolny kształt: kształt 7">
              <a:extLst>
                <a:ext uri="{FF2B5EF4-FFF2-40B4-BE49-F238E27FC236}">
                  <a16:creationId xmlns:a16="http://schemas.microsoft.com/office/drawing/2014/main" id="{31228192-80D3-4821-A083-CB4F87E8A0F5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9" name="Dowolny kształt: kształt 8">
              <a:extLst>
                <a:ext uri="{FF2B5EF4-FFF2-40B4-BE49-F238E27FC236}">
                  <a16:creationId xmlns:a16="http://schemas.microsoft.com/office/drawing/2014/main" id="{F0A31837-4031-B215-0962-0C78FB7EEF3D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181580AE-53EA-8A32-BABE-DB1E9169D197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860873FE-097B-3BEA-DDC2-97597994384C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96278614-314D-F564-F0AA-D3464FA7B7C4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C5FB931E-0FB0-C496-9B19-4A78B3A3062C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A9434E2E-2860-D8F2-20D4-718ACB57715B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66125159-97C4-AD32-4392-091BD6CBFFF6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5CE9D7AD-5B87-E0CD-3938-09A9678E3E21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58D346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D4C398C6-36DA-5788-8F12-6C4184546431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2D038B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817936F9-BAFD-BA25-AF2E-DE462A2363D6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19" name="Symbol zastępczy obrazu 18">
            <a:extLst>
              <a:ext uri="{FF2B5EF4-FFF2-40B4-BE49-F238E27FC236}">
                <a16:creationId xmlns:a16="http://schemas.microsoft.com/office/drawing/2014/main" id="{8EA8E78A-85AC-C081-0927-E91970A991C7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662251" y="1493838"/>
            <a:ext cx="13397864" cy="3738562"/>
          </a:xfrm>
          <a:custGeom>
            <a:avLst/>
            <a:gdLst>
              <a:gd name="connsiteX0" fmla="*/ 217996 w 13397864"/>
              <a:gd name="connsiteY0" fmla="*/ 0 h 3738562"/>
              <a:gd name="connsiteX1" fmla="*/ 13179868 w 13397864"/>
              <a:gd name="connsiteY1" fmla="*/ 0 h 3738562"/>
              <a:gd name="connsiteX2" fmla="*/ 13397864 w 13397864"/>
              <a:gd name="connsiteY2" fmla="*/ 217996 h 3738562"/>
              <a:gd name="connsiteX3" fmla="*/ 13397864 w 13397864"/>
              <a:gd name="connsiteY3" fmla="*/ 3520566 h 3738562"/>
              <a:gd name="connsiteX4" fmla="*/ 13179868 w 13397864"/>
              <a:gd name="connsiteY4" fmla="*/ 3738562 h 3738562"/>
              <a:gd name="connsiteX5" fmla="*/ 217996 w 13397864"/>
              <a:gd name="connsiteY5" fmla="*/ 3738562 h 3738562"/>
              <a:gd name="connsiteX6" fmla="*/ 0 w 13397864"/>
              <a:gd name="connsiteY6" fmla="*/ 3520566 h 3738562"/>
              <a:gd name="connsiteX7" fmla="*/ 0 w 13397864"/>
              <a:gd name="connsiteY7" fmla="*/ 217996 h 3738562"/>
              <a:gd name="connsiteX8" fmla="*/ 217996 w 13397864"/>
              <a:gd name="connsiteY8" fmla="*/ 0 h 373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7864" h="3738562">
                <a:moveTo>
                  <a:pt x="217996" y="0"/>
                </a:moveTo>
                <a:lnTo>
                  <a:pt x="13179868" y="0"/>
                </a:lnTo>
                <a:cubicBezTo>
                  <a:pt x="13300264" y="0"/>
                  <a:pt x="13397864" y="97600"/>
                  <a:pt x="13397864" y="217996"/>
                </a:cubicBezTo>
                <a:lnTo>
                  <a:pt x="13397864" y="3520566"/>
                </a:lnTo>
                <a:cubicBezTo>
                  <a:pt x="13397864" y="3640962"/>
                  <a:pt x="13300264" y="3738562"/>
                  <a:pt x="13179868" y="3738562"/>
                </a:cubicBezTo>
                <a:lnTo>
                  <a:pt x="217996" y="3738562"/>
                </a:lnTo>
                <a:cubicBezTo>
                  <a:pt x="97600" y="3738562"/>
                  <a:pt x="0" y="3640962"/>
                  <a:pt x="0" y="3520566"/>
                </a:cubicBezTo>
                <a:lnTo>
                  <a:pt x="0" y="217996"/>
                </a:lnTo>
                <a:cubicBezTo>
                  <a:pt x="0" y="97600"/>
                  <a:pt x="97600" y="0"/>
                  <a:pt x="217996" y="0"/>
                </a:cubicBez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Slajd tytułowy" preserve="1" userDrawn="1">
  <p:cSld name="15_Slajd tytułow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CFB1DF73-A259-4458-F9D1-B0F12D079E52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3D02F156-7E6B-1A82-1B12-91AD64FB418E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10" name="Google Shape;27;p19">
              <a:extLst>
                <a:ext uri="{FF2B5EF4-FFF2-40B4-BE49-F238E27FC236}">
                  <a16:creationId xmlns:a16="http://schemas.microsoft.com/office/drawing/2014/main" id="{7379D636-C7DE-FF0E-86D0-DA9F0F045278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rafika 10">
              <a:extLst>
                <a:ext uri="{FF2B5EF4-FFF2-40B4-BE49-F238E27FC236}">
                  <a16:creationId xmlns:a16="http://schemas.microsoft.com/office/drawing/2014/main" id="{168952DE-CB86-640B-8DB9-1E0C2F5931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9D7E2ED5-0F34-9B3A-4D96-453388EED05A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2529A663-A885-6544-0AC7-692FD7073066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6B87E2CE-1292-1853-B17A-DC79AC2203B9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D9F9A2C3-58C9-4D03-2278-C7B0184124FE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E944138B-E218-1B43-AABD-EFCCE505A3A3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A3D34170-7B89-851C-E127-42FAFAE0F834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CF294776-2BA1-9183-B071-3135E737087A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DB648441-4EAE-1D84-C614-CF24E1647E05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B5BC8759-02EC-6758-4E87-C6729947E338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E5FC07DE-F9AE-747E-70DA-B01540355B54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1B3F8357-C07B-FE12-B7A3-BE2D84EA41A7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EA3060E5-2ED9-ED2F-05C2-26D6BBDD9889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5C2790D2-83E3-0DE9-C3B9-AF1654F24B97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B939117F-DE87-9C88-52F6-2702633EDA04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BD5ACAD9-952A-8159-A143-8A71E85E844B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42956395-4023-5E3B-7AC6-0C3313788BEA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A721DE42-5ED0-4233-557A-5219A17E4FA5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6007E4F4-0BD2-3E0F-8D96-07BE09A2FB70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B55D0C27-D0C2-C7B7-601F-67B1EC5DEF13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47B3C5B5-58BD-2B11-77F4-8547AF08BF9F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77B65D05-C90A-E0D6-76BD-1DF750F8B55A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E93E92A7-8A52-D9E9-7687-951177173B91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0E33C21B-00A9-AD69-EA79-663C504151EB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B9ED924-E1A2-0335-0186-A2EDE250EA32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2B896876-A5F8-65AB-9EBF-C8BCDEA783B9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3F643F2B-F794-9552-8A85-724774A509D5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640DB258-8372-EF9C-39A1-5872E8220AF5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692C41CF-C1D5-7DF9-CE97-C1C2B3339D25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BA4CA528-4320-5400-F507-63C4F404F5DB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7C389948-18C2-B325-4FC3-3876AE3F6D88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3402D63B-00A1-25A9-109F-AABB1442C0BE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6" name="Symbol zastępczy obrazu 5">
            <a:extLst>
              <a:ext uri="{FF2B5EF4-FFF2-40B4-BE49-F238E27FC236}">
                <a16:creationId xmlns:a16="http://schemas.microsoft.com/office/drawing/2014/main" id="{5BE97BEB-6807-9DCB-3B34-A536049CC8C3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662251" y="1493838"/>
            <a:ext cx="13397864" cy="3738562"/>
          </a:xfrm>
          <a:custGeom>
            <a:avLst/>
            <a:gdLst>
              <a:gd name="connsiteX0" fmla="*/ 217996 w 13397864"/>
              <a:gd name="connsiteY0" fmla="*/ 0 h 3738562"/>
              <a:gd name="connsiteX1" fmla="*/ 13179868 w 13397864"/>
              <a:gd name="connsiteY1" fmla="*/ 0 h 3738562"/>
              <a:gd name="connsiteX2" fmla="*/ 13397864 w 13397864"/>
              <a:gd name="connsiteY2" fmla="*/ 217996 h 3738562"/>
              <a:gd name="connsiteX3" fmla="*/ 13397864 w 13397864"/>
              <a:gd name="connsiteY3" fmla="*/ 3520566 h 3738562"/>
              <a:gd name="connsiteX4" fmla="*/ 13179868 w 13397864"/>
              <a:gd name="connsiteY4" fmla="*/ 3738562 h 3738562"/>
              <a:gd name="connsiteX5" fmla="*/ 217996 w 13397864"/>
              <a:gd name="connsiteY5" fmla="*/ 3738562 h 3738562"/>
              <a:gd name="connsiteX6" fmla="*/ 0 w 13397864"/>
              <a:gd name="connsiteY6" fmla="*/ 3520566 h 3738562"/>
              <a:gd name="connsiteX7" fmla="*/ 0 w 13397864"/>
              <a:gd name="connsiteY7" fmla="*/ 217996 h 3738562"/>
              <a:gd name="connsiteX8" fmla="*/ 217996 w 13397864"/>
              <a:gd name="connsiteY8" fmla="*/ 0 h 373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7864" h="3738562">
                <a:moveTo>
                  <a:pt x="217996" y="0"/>
                </a:moveTo>
                <a:lnTo>
                  <a:pt x="13179868" y="0"/>
                </a:lnTo>
                <a:cubicBezTo>
                  <a:pt x="13300264" y="0"/>
                  <a:pt x="13397864" y="97600"/>
                  <a:pt x="13397864" y="217996"/>
                </a:cubicBezTo>
                <a:lnTo>
                  <a:pt x="13397864" y="3520566"/>
                </a:lnTo>
                <a:cubicBezTo>
                  <a:pt x="13397864" y="3640962"/>
                  <a:pt x="13300264" y="3738562"/>
                  <a:pt x="13179868" y="3738562"/>
                </a:cubicBezTo>
                <a:lnTo>
                  <a:pt x="217996" y="3738562"/>
                </a:lnTo>
                <a:cubicBezTo>
                  <a:pt x="97600" y="3738562"/>
                  <a:pt x="0" y="3640962"/>
                  <a:pt x="0" y="3520566"/>
                </a:cubicBezTo>
                <a:lnTo>
                  <a:pt x="0" y="217996"/>
                </a:lnTo>
                <a:cubicBezTo>
                  <a:pt x="0" y="97600"/>
                  <a:pt x="97600" y="0"/>
                  <a:pt x="217996" y="0"/>
                </a:cubicBezTo>
                <a:close/>
              </a:path>
            </a:pathLst>
          </a:custGeom>
          <a:noFill/>
          <a:ln>
            <a:noFill/>
          </a:ln>
        </p:spPr>
      </p:sp>
      <p:pic>
        <p:nvPicPr>
          <p:cNvPr id="7" name="Grafika 6">
            <a:extLst>
              <a:ext uri="{FF2B5EF4-FFF2-40B4-BE49-F238E27FC236}">
                <a16:creationId xmlns:a16="http://schemas.microsoft.com/office/drawing/2014/main" id="{D3396640-0860-1597-D5DD-93BA39933B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270809" y="-9691465"/>
            <a:ext cx="4959678" cy="161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14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Slajd tytułowy">
  <p:cSld name="14_Slajd tytułow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upa 6">
            <a:extLst>
              <a:ext uri="{FF2B5EF4-FFF2-40B4-BE49-F238E27FC236}">
                <a16:creationId xmlns:a16="http://schemas.microsoft.com/office/drawing/2014/main" id="{2FA2B989-AD22-5BE3-3FE0-A2595AF0EC03}"/>
              </a:ext>
            </a:extLst>
          </p:cNvPr>
          <p:cNvGrpSpPr/>
          <p:nvPr userDrawn="1"/>
        </p:nvGrpSpPr>
        <p:grpSpPr>
          <a:xfrm>
            <a:off x="834390" y="1306921"/>
            <a:ext cx="5338280" cy="6409296"/>
            <a:chOff x="834390" y="1306921"/>
            <a:chExt cx="5338280" cy="6409296"/>
          </a:xfrm>
        </p:grpSpPr>
        <p:sp>
          <p:nvSpPr>
            <p:cNvPr id="222" name="Google Shape;222;p31"/>
            <p:cNvSpPr/>
            <p:nvPr/>
          </p:nvSpPr>
          <p:spPr>
            <a:xfrm>
              <a:off x="834390" y="1306921"/>
              <a:ext cx="5338280" cy="6391558"/>
            </a:xfrm>
            <a:custGeom>
              <a:avLst/>
              <a:gdLst/>
              <a:ahLst/>
              <a:cxnLst/>
              <a:rect l="l" t="t" r="r" b="b"/>
              <a:pathLst>
                <a:path w="5338280" h="6391558" extrusionOk="0">
                  <a:moveTo>
                    <a:pt x="5337908" y="6386720"/>
                  </a:moveTo>
                  <a:lnTo>
                    <a:pt x="55046" y="6386720"/>
                  </a:lnTo>
                  <a:lnTo>
                    <a:pt x="-373" y="734920"/>
                  </a:lnTo>
                  <a:cubicBezTo>
                    <a:pt x="-373" y="326420"/>
                    <a:pt x="330822" y="-4839"/>
                    <a:pt x="739384" y="-4839"/>
                  </a:cubicBezTo>
                  <a:lnTo>
                    <a:pt x="4542731" y="-4839"/>
                  </a:lnTo>
                  <a:cubicBezTo>
                    <a:pt x="4951293" y="-4839"/>
                    <a:pt x="5282488" y="326420"/>
                    <a:pt x="5282488" y="734920"/>
                  </a:cubicBezTo>
                  <a:close/>
                </a:path>
              </a:pathLst>
            </a:custGeom>
            <a:solidFill>
              <a:srgbClr val="2E038C"/>
            </a:solidFill>
            <a:ln>
              <a:noFill/>
            </a:ln>
            <a:effectLst>
              <a:outerShdw blurRad="495300" dist="203200" dir="18420000" algn="ctr" rotWithShape="0">
                <a:srgbClr val="000000">
                  <a:alpha val="2470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3180357" y="1814169"/>
              <a:ext cx="560156" cy="34381"/>
            </a:xfrm>
            <a:custGeom>
              <a:avLst/>
              <a:gdLst/>
              <a:ahLst/>
              <a:cxnLst/>
              <a:rect l="l" t="t" r="r" b="b"/>
              <a:pathLst>
                <a:path w="560156" h="34381" extrusionOk="0">
                  <a:moveTo>
                    <a:pt x="549638" y="0"/>
                  </a:moveTo>
                  <a:cubicBezTo>
                    <a:pt x="555447" y="0"/>
                    <a:pt x="560156" y="0"/>
                    <a:pt x="560156" y="0"/>
                  </a:cubicBezTo>
                  <a:lnTo>
                    <a:pt x="560156" y="34382"/>
                  </a:lnTo>
                  <a:cubicBezTo>
                    <a:pt x="560156" y="34382"/>
                    <a:pt x="555447" y="34382"/>
                    <a:pt x="549638" y="34382"/>
                  </a:cubicBezTo>
                  <a:lnTo>
                    <a:pt x="10519" y="34382"/>
                  </a:lnTo>
                  <a:cubicBezTo>
                    <a:pt x="4710" y="34382"/>
                    <a:pt x="0" y="34382"/>
                    <a:pt x="0" y="34382"/>
                  </a:cubicBezTo>
                  <a:lnTo>
                    <a:pt x="0" y="0"/>
                  </a:lnTo>
                  <a:cubicBezTo>
                    <a:pt x="0" y="0"/>
                    <a:pt x="4710" y="0"/>
                    <a:pt x="10519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1043977" y="1538956"/>
              <a:ext cx="4863688" cy="6162345"/>
            </a:xfrm>
            <a:custGeom>
              <a:avLst/>
              <a:gdLst/>
              <a:ahLst/>
              <a:cxnLst/>
              <a:rect l="l" t="t" r="r" b="b"/>
              <a:pathLst>
                <a:path w="4863688" h="6162345" extrusionOk="0">
                  <a:moveTo>
                    <a:pt x="4334714" y="-2478"/>
                  </a:moveTo>
                  <a:lnTo>
                    <a:pt x="4319014" y="-3896"/>
                  </a:lnTo>
                  <a:lnTo>
                    <a:pt x="4303315" y="-3896"/>
                  </a:lnTo>
                  <a:cubicBezTo>
                    <a:pt x="4293110" y="-3896"/>
                    <a:pt x="4282905" y="-4839"/>
                    <a:pt x="4271916" y="-4839"/>
                  </a:cubicBezTo>
                  <a:lnTo>
                    <a:pt x="591024" y="-4839"/>
                  </a:lnTo>
                  <a:cubicBezTo>
                    <a:pt x="580663" y="-4839"/>
                    <a:pt x="570615" y="-4839"/>
                    <a:pt x="560725" y="-4050"/>
                  </a:cubicBezTo>
                  <a:cubicBezTo>
                    <a:pt x="246233" y="11964"/>
                    <a:pt x="-530" y="271633"/>
                    <a:pt x="-373" y="586557"/>
                  </a:cubicBezTo>
                  <a:lnTo>
                    <a:pt x="-373" y="6157506"/>
                  </a:lnTo>
                  <a:lnTo>
                    <a:pt x="208429" y="6157506"/>
                  </a:lnTo>
                  <a:lnTo>
                    <a:pt x="208429" y="585776"/>
                  </a:lnTo>
                  <a:cubicBezTo>
                    <a:pt x="208790" y="384511"/>
                    <a:pt x="364811" y="217935"/>
                    <a:pt x="565591" y="204282"/>
                  </a:cubicBezTo>
                  <a:lnTo>
                    <a:pt x="573284" y="204282"/>
                  </a:lnTo>
                  <a:cubicBezTo>
                    <a:pt x="580192" y="204282"/>
                    <a:pt x="585844" y="204282"/>
                    <a:pt x="591024" y="204282"/>
                  </a:cubicBezTo>
                  <a:lnTo>
                    <a:pt x="1122137" y="204282"/>
                  </a:lnTo>
                  <a:cubicBezTo>
                    <a:pt x="1159454" y="205693"/>
                    <a:pt x="1189990" y="234424"/>
                    <a:pt x="1193726" y="271633"/>
                  </a:cubicBezTo>
                  <a:cubicBezTo>
                    <a:pt x="1193726" y="274454"/>
                    <a:pt x="1193726" y="276808"/>
                    <a:pt x="1193726" y="279169"/>
                  </a:cubicBezTo>
                  <a:cubicBezTo>
                    <a:pt x="1200367" y="428628"/>
                    <a:pt x="1323576" y="546213"/>
                    <a:pt x="1473176" y="546059"/>
                  </a:cubicBezTo>
                  <a:lnTo>
                    <a:pt x="3389607" y="546059"/>
                  </a:lnTo>
                  <a:cubicBezTo>
                    <a:pt x="3539175" y="546213"/>
                    <a:pt x="3662338" y="428628"/>
                    <a:pt x="3669057" y="279169"/>
                  </a:cubicBezTo>
                  <a:cubicBezTo>
                    <a:pt x="3669057" y="276654"/>
                    <a:pt x="3669057" y="274454"/>
                    <a:pt x="3669057" y="272262"/>
                  </a:cubicBezTo>
                  <a:cubicBezTo>
                    <a:pt x="3672385" y="235052"/>
                    <a:pt x="3702669" y="206007"/>
                    <a:pt x="3740019" y="204121"/>
                  </a:cubicBezTo>
                  <a:lnTo>
                    <a:pt x="4271916" y="204121"/>
                  </a:lnTo>
                  <a:cubicBezTo>
                    <a:pt x="4277096" y="204121"/>
                    <a:pt x="4282592" y="204121"/>
                    <a:pt x="4288715" y="204121"/>
                  </a:cubicBezTo>
                  <a:lnTo>
                    <a:pt x="4297349" y="204121"/>
                  </a:lnTo>
                  <a:cubicBezTo>
                    <a:pt x="4498066" y="217782"/>
                    <a:pt x="4653993" y="384511"/>
                    <a:pt x="4654354" y="585622"/>
                  </a:cubicBezTo>
                  <a:lnTo>
                    <a:pt x="4654354" y="6156563"/>
                  </a:lnTo>
                  <a:lnTo>
                    <a:pt x="4863314" y="6156563"/>
                  </a:lnTo>
                  <a:lnTo>
                    <a:pt x="4863314" y="585776"/>
                  </a:lnTo>
                  <a:cubicBezTo>
                    <a:pt x="4864005" y="283094"/>
                    <a:pt x="4635672" y="29074"/>
                    <a:pt x="4334714" y="-2478"/>
                  </a:cubicBezTo>
                  <a:close/>
                  <a:moveTo>
                    <a:pt x="2723480" y="294240"/>
                  </a:moveTo>
                  <a:cubicBezTo>
                    <a:pt x="2723401" y="315121"/>
                    <a:pt x="2706509" y="331917"/>
                    <a:pt x="2685644" y="332070"/>
                  </a:cubicBezTo>
                  <a:lnTo>
                    <a:pt x="2146525" y="332070"/>
                  </a:lnTo>
                  <a:cubicBezTo>
                    <a:pt x="2125630" y="332070"/>
                    <a:pt x="2108689" y="315121"/>
                    <a:pt x="2108689" y="294240"/>
                  </a:cubicBezTo>
                  <a:lnTo>
                    <a:pt x="2108689" y="280894"/>
                  </a:lnTo>
                  <a:cubicBezTo>
                    <a:pt x="2108689" y="260012"/>
                    <a:pt x="2125630" y="243056"/>
                    <a:pt x="2146525" y="243056"/>
                  </a:cubicBezTo>
                  <a:lnTo>
                    <a:pt x="2685644" y="243056"/>
                  </a:lnTo>
                  <a:cubicBezTo>
                    <a:pt x="2706509" y="243216"/>
                    <a:pt x="2723401" y="260012"/>
                    <a:pt x="2723480" y="280894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1280097" y="1774608"/>
              <a:ext cx="4391448" cy="5925121"/>
            </a:xfrm>
            <a:custGeom>
              <a:avLst/>
              <a:gdLst/>
              <a:ahLst/>
              <a:cxnLst/>
              <a:rect l="l" t="t" r="r" b="b"/>
              <a:pathLst>
                <a:path w="4391448" h="5925121" extrusionOk="0">
                  <a:moveTo>
                    <a:pt x="4059973" y="-4057"/>
                  </a:moveTo>
                  <a:lnTo>
                    <a:pt x="4050710" y="-4057"/>
                  </a:lnTo>
                  <a:lnTo>
                    <a:pt x="3505626" y="-4057"/>
                  </a:lnTo>
                  <a:cubicBezTo>
                    <a:pt x="3480601" y="-2800"/>
                    <a:pt x="3461009" y="17920"/>
                    <a:pt x="3461039" y="43041"/>
                  </a:cubicBezTo>
                  <a:lnTo>
                    <a:pt x="3461039" y="44459"/>
                  </a:lnTo>
                  <a:cubicBezTo>
                    <a:pt x="3453646" y="208360"/>
                    <a:pt x="3318489" y="337405"/>
                    <a:pt x="3154430" y="337091"/>
                  </a:cubicBezTo>
                  <a:lnTo>
                    <a:pt x="1237371" y="337091"/>
                  </a:lnTo>
                  <a:cubicBezTo>
                    <a:pt x="1073296" y="337091"/>
                    <a:pt x="938234" y="208046"/>
                    <a:pt x="930918" y="44145"/>
                  </a:cubicBezTo>
                  <a:lnTo>
                    <a:pt x="930918" y="42727"/>
                  </a:lnTo>
                  <a:cubicBezTo>
                    <a:pt x="930918" y="40841"/>
                    <a:pt x="930918" y="39116"/>
                    <a:pt x="930918" y="37391"/>
                  </a:cubicBezTo>
                  <a:cubicBezTo>
                    <a:pt x="928515" y="13995"/>
                    <a:pt x="909299" y="-3896"/>
                    <a:pt x="885860" y="-4839"/>
                  </a:cubicBezTo>
                  <a:lnTo>
                    <a:pt x="339206" y="-4839"/>
                  </a:lnTo>
                  <a:lnTo>
                    <a:pt x="330257" y="-4839"/>
                  </a:lnTo>
                  <a:cubicBezTo>
                    <a:pt x="144187" y="8192"/>
                    <a:pt x="-169" y="162826"/>
                    <a:pt x="-373" y="349341"/>
                  </a:cubicBezTo>
                  <a:lnTo>
                    <a:pt x="-373" y="5920282"/>
                  </a:lnTo>
                  <a:lnTo>
                    <a:pt x="4391075" y="5920282"/>
                  </a:lnTo>
                  <a:lnTo>
                    <a:pt x="4391075" y="350123"/>
                  </a:lnTo>
                  <a:cubicBezTo>
                    <a:pt x="4390776" y="163454"/>
                    <a:pt x="4246200" y="8821"/>
                    <a:pt x="4059973" y="-4057"/>
                  </a:cubicBezTo>
                  <a:close/>
                  <a:moveTo>
                    <a:pt x="1021347" y="4478762"/>
                  </a:moveTo>
                  <a:lnTo>
                    <a:pt x="707358" y="4478762"/>
                  </a:lnTo>
                  <a:cubicBezTo>
                    <a:pt x="712083" y="4503722"/>
                    <a:pt x="724549" y="4526650"/>
                    <a:pt x="742995" y="4544074"/>
                  </a:cubicBezTo>
                  <a:cubicBezTo>
                    <a:pt x="765540" y="4565423"/>
                    <a:pt x="795698" y="4576730"/>
                    <a:pt x="826673" y="4575473"/>
                  </a:cubicBezTo>
                  <a:cubicBezTo>
                    <a:pt x="862829" y="4577827"/>
                    <a:pt x="897509" y="4560870"/>
                    <a:pt x="917887" y="4530882"/>
                  </a:cubicBezTo>
                  <a:lnTo>
                    <a:pt x="989477" y="4565584"/>
                  </a:lnTo>
                  <a:cubicBezTo>
                    <a:pt x="977058" y="4585362"/>
                    <a:pt x="961092" y="4602633"/>
                    <a:pt x="942378" y="4616447"/>
                  </a:cubicBezTo>
                  <a:cubicBezTo>
                    <a:pt x="908248" y="4640157"/>
                    <a:pt x="867288" y="4652246"/>
                    <a:pt x="825731" y="4650513"/>
                  </a:cubicBezTo>
                  <a:cubicBezTo>
                    <a:pt x="770344" y="4652399"/>
                    <a:pt x="716809" y="4630421"/>
                    <a:pt x="678628" y="4590230"/>
                  </a:cubicBezTo>
                  <a:cubicBezTo>
                    <a:pt x="641593" y="4550820"/>
                    <a:pt x="621717" y="4498233"/>
                    <a:pt x="623366" y="4444228"/>
                  </a:cubicBezTo>
                  <a:cubicBezTo>
                    <a:pt x="621592" y="4390690"/>
                    <a:pt x="640478" y="4338410"/>
                    <a:pt x="676116" y="4298380"/>
                  </a:cubicBezTo>
                  <a:cubicBezTo>
                    <a:pt x="756685" y="4217997"/>
                    <a:pt x="887085" y="4217997"/>
                    <a:pt x="967654" y="4298380"/>
                  </a:cubicBezTo>
                  <a:cubicBezTo>
                    <a:pt x="1003433" y="4338410"/>
                    <a:pt x="1022398" y="4390690"/>
                    <a:pt x="1020561" y="4444228"/>
                  </a:cubicBezTo>
                  <a:close/>
                  <a:moveTo>
                    <a:pt x="1288237" y="4644396"/>
                  </a:moveTo>
                  <a:lnTo>
                    <a:pt x="1205658" y="4644396"/>
                  </a:lnTo>
                  <a:lnTo>
                    <a:pt x="1048664" y="4244060"/>
                  </a:lnTo>
                  <a:lnTo>
                    <a:pt x="1136266" y="4244060"/>
                  </a:lnTo>
                  <a:lnTo>
                    <a:pt x="1246948" y="4538264"/>
                  </a:lnTo>
                  <a:lnTo>
                    <a:pt x="1356844" y="4244060"/>
                  </a:lnTo>
                  <a:lnTo>
                    <a:pt x="1444290" y="4244060"/>
                  </a:lnTo>
                  <a:close/>
                  <a:moveTo>
                    <a:pt x="1871315" y="4474837"/>
                  </a:moveTo>
                  <a:lnTo>
                    <a:pt x="1557325" y="4474837"/>
                  </a:lnTo>
                  <a:cubicBezTo>
                    <a:pt x="1562082" y="4499797"/>
                    <a:pt x="1574611" y="4522725"/>
                    <a:pt x="1593120" y="4540149"/>
                  </a:cubicBezTo>
                  <a:cubicBezTo>
                    <a:pt x="1615586" y="4561499"/>
                    <a:pt x="1645697" y="4572806"/>
                    <a:pt x="1676641" y="4571548"/>
                  </a:cubicBezTo>
                  <a:cubicBezTo>
                    <a:pt x="1711557" y="4573748"/>
                    <a:pt x="1745201" y="4558049"/>
                    <a:pt x="1765814" y="4529785"/>
                  </a:cubicBezTo>
                  <a:lnTo>
                    <a:pt x="1837718" y="4564481"/>
                  </a:lnTo>
                  <a:cubicBezTo>
                    <a:pt x="1825645" y="4583009"/>
                    <a:pt x="1810322" y="4599337"/>
                    <a:pt x="1792503" y="4612522"/>
                  </a:cubicBezTo>
                  <a:cubicBezTo>
                    <a:pt x="1758372" y="4636232"/>
                    <a:pt x="1717412" y="4648321"/>
                    <a:pt x="1675856" y="4646588"/>
                  </a:cubicBezTo>
                  <a:cubicBezTo>
                    <a:pt x="1620453" y="4648474"/>
                    <a:pt x="1566918" y="4626496"/>
                    <a:pt x="1528752" y="4586305"/>
                  </a:cubicBezTo>
                  <a:cubicBezTo>
                    <a:pt x="1491718" y="4546895"/>
                    <a:pt x="1471842" y="4494308"/>
                    <a:pt x="1473490" y="4440303"/>
                  </a:cubicBezTo>
                  <a:cubicBezTo>
                    <a:pt x="1472172" y="4386766"/>
                    <a:pt x="1491514" y="4334800"/>
                    <a:pt x="1527497" y="4295237"/>
                  </a:cubicBezTo>
                  <a:cubicBezTo>
                    <a:pt x="1608082" y="4214854"/>
                    <a:pt x="1738607" y="4214854"/>
                    <a:pt x="1819192" y="4295237"/>
                  </a:cubicBezTo>
                  <a:cubicBezTo>
                    <a:pt x="1854861" y="4335267"/>
                    <a:pt x="1873748" y="4387548"/>
                    <a:pt x="1871942" y="4441085"/>
                  </a:cubicBezTo>
                  <a:close/>
                  <a:moveTo>
                    <a:pt x="2307602" y="4644396"/>
                  </a:moveTo>
                  <a:lnTo>
                    <a:pt x="2227221" y="4644396"/>
                  </a:lnTo>
                  <a:lnTo>
                    <a:pt x="2227221" y="4414868"/>
                  </a:lnTo>
                  <a:cubicBezTo>
                    <a:pt x="2228807" y="4387548"/>
                    <a:pt x="2219433" y="4360702"/>
                    <a:pt x="2201159" y="4340296"/>
                  </a:cubicBezTo>
                  <a:cubicBezTo>
                    <a:pt x="2183654" y="4321929"/>
                    <a:pt x="2159116" y="4312032"/>
                    <a:pt x="2133809" y="4313136"/>
                  </a:cubicBezTo>
                  <a:cubicBezTo>
                    <a:pt x="2106869" y="4312508"/>
                    <a:pt x="2080776" y="4322557"/>
                    <a:pt x="2061435" y="4341392"/>
                  </a:cubicBezTo>
                  <a:cubicBezTo>
                    <a:pt x="2041622" y="4360863"/>
                    <a:pt x="2030946" y="4387862"/>
                    <a:pt x="2032077" y="4415650"/>
                  </a:cubicBezTo>
                  <a:lnTo>
                    <a:pt x="2032077" y="4644396"/>
                  </a:lnTo>
                  <a:lnTo>
                    <a:pt x="1951381" y="4644396"/>
                  </a:lnTo>
                  <a:lnTo>
                    <a:pt x="1951381" y="4244060"/>
                  </a:lnTo>
                  <a:lnTo>
                    <a:pt x="2031762" y="4244060"/>
                  </a:lnTo>
                  <a:lnTo>
                    <a:pt x="2031762" y="4283462"/>
                  </a:lnTo>
                  <a:cubicBezTo>
                    <a:pt x="2041386" y="4274202"/>
                    <a:pt x="2051905" y="4266038"/>
                    <a:pt x="2063161" y="4258817"/>
                  </a:cubicBezTo>
                  <a:cubicBezTo>
                    <a:pt x="2085109" y="4244842"/>
                    <a:pt x="2110653" y="4237621"/>
                    <a:pt x="2136635" y="4238089"/>
                  </a:cubicBezTo>
                  <a:cubicBezTo>
                    <a:pt x="2160169" y="4237621"/>
                    <a:pt x="2183576" y="4241385"/>
                    <a:pt x="2205713" y="4249395"/>
                  </a:cubicBezTo>
                  <a:cubicBezTo>
                    <a:pt x="2225274" y="4257084"/>
                    <a:pt x="2242936" y="4268859"/>
                    <a:pt x="2257521" y="4283930"/>
                  </a:cubicBezTo>
                  <a:cubicBezTo>
                    <a:pt x="2291305" y="4318472"/>
                    <a:pt x="2309360" y="4365256"/>
                    <a:pt x="2307445" y="4413450"/>
                  </a:cubicBezTo>
                  <a:close/>
                  <a:moveTo>
                    <a:pt x="2564444" y="4261952"/>
                  </a:moveTo>
                  <a:lnTo>
                    <a:pt x="2564444" y="4326321"/>
                  </a:lnTo>
                  <a:lnTo>
                    <a:pt x="2468364" y="4326321"/>
                  </a:lnTo>
                  <a:lnTo>
                    <a:pt x="2468364" y="4446106"/>
                  </a:lnTo>
                  <a:cubicBezTo>
                    <a:pt x="2467548" y="4479391"/>
                    <a:pt x="2478695" y="4511733"/>
                    <a:pt x="2499763" y="4537482"/>
                  </a:cubicBezTo>
                  <a:cubicBezTo>
                    <a:pt x="2514788" y="4555535"/>
                    <a:pt x="2535589" y="4567777"/>
                    <a:pt x="2558636" y="4572177"/>
                  </a:cubicBezTo>
                  <a:lnTo>
                    <a:pt x="2524883" y="4641882"/>
                  </a:lnTo>
                  <a:cubicBezTo>
                    <a:pt x="2492855" y="4632621"/>
                    <a:pt x="2463969" y="4614722"/>
                    <a:pt x="2441361" y="4590230"/>
                  </a:cubicBezTo>
                  <a:cubicBezTo>
                    <a:pt x="2407137" y="4552077"/>
                    <a:pt x="2388328" y="4502626"/>
                    <a:pt x="2388611" y="4451449"/>
                  </a:cubicBezTo>
                  <a:lnTo>
                    <a:pt x="2388611" y="4451449"/>
                  </a:lnTo>
                  <a:lnTo>
                    <a:pt x="2388611" y="4154884"/>
                  </a:lnTo>
                  <a:lnTo>
                    <a:pt x="2468835" y="4117989"/>
                  </a:lnTo>
                  <a:lnTo>
                    <a:pt x="2468835" y="4252692"/>
                  </a:lnTo>
                  <a:lnTo>
                    <a:pt x="2565073" y="4252692"/>
                  </a:lnTo>
                  <a:close/>
                  <a:moveTo>
                    <a:pt x="2961640" y="4586305"/>
                  </a:moveTo>
                  <a:cubicBezTo>
                    <a:pt x="2881008" y="4666688"/>
                    <a:pt x="2750577" y="4666688"/>
                    <a:pt x="2669945" y="4586305"/>
                  </a:cubicBezTo>
                  <a:cubicBezTo>
                    <a:pt x="2599596" y="4501844"/>
                    <a:pt x="2599596" y="4379069"/>
                    <a:pt x="2669945" y="4294608"/>
                  </a:cubicBezTo>
                  <a:cubicBezTo>
                    <a:pt x="2750436" y="4214072"/>
                    <a:pt x="2880961" y="4214072"/>
                    <a:pt x="2961468" y="4294608"/>
                  </a:cubicBezTo>
                  <a:cubicBezTo>
                    <a:pt x="2961468" y="4294608"/>
                    <a:pt x="2961468" y="4294608"/>
                    <a:pt x="2961484" y="4294608"/>
                  </a:cubicBezTo>
                  <a:cubicBezTo>
                    <a:pt x="3031927" y="4379069"/>
                    <a:pt x="3031927" y="4501997"/>
                    <a:pt x="2961484" y="4586458"/>
                  </a:cubicBezTo>
                  <a:close/>
                  <a:moveTo>
                    <a:pt x="2199275" y="3922689"/>
                  </a:moveTo>
                  <a:cubicBezTo>
                    <a:pt x="1550371" y="3922689"/>
                    <a:pt x="1024330" y="3396597"/>
                    <a:pt x="1024330" y="2747745"/>
                  </a:cubicBezTo>
                  <a:cubicBezTo>
                    <a:pt x="1024330" y="2098886"/>
                    <a:pt x="1550371" y="1572794"/>
                    <a:pt x="2199275" y="1572794"/>
                  </a:cubicBezTo>
                  <a:cubicBezTo>
                    <a:pt x="2848180" y="1572794"/>
                    <a:pt x="3374222" y="2098886"/>
                    <a:pt x="3374222" y="2747745"/>
                  </a:cubicBezTo>
                  <a:cubicBezTo>
                    <a:pt x="3374222" y="2747745"/>
                    <a:pt x="3374222" y="2747899"/>
                    <a:pt x="3374222" y="2747899"/>
                  </a:cubicBezTo>
                  <a:cubicBezTo>
                    <a:pt x="3374222" y="3396758"/>
                    <a:pt x="2848259" y="3922689"/>
                    <a:pt x="2199432" y="3922689"/>
                  </a:cubicBezTo>
                  <a:cubicBezTo>
                    <a:pt x="2199386" y="3922689"/>
                    <a:pt x="2199323" y="3922689"/>
                    <a:pt x="2199275" y="3922689"/>
                  </a:cubicBezTo>
                  <a:close/>
                  <a:moveTo>
                    <a:pt x="3298236" y="4320196"/>
                  </a:moveTo>
                  <a:cubicBezTo>
                    <a:pt x="3262756" y="4319414"/>
                    <a:pt x="3229112" y="4336057"/>
                    <a:pt x="3208122" y="4364627"/>
                  </a:cubicBezTo>
                  <a:cubicBezTo>
                    <a:pt x="3185531" y="4394454"/>
                    <a:pt x="3173693" y="4431196"/>
                    <a:pt x="3174525" y="4468559"/>
                  </a:cubicBezTo>
                  <a:lnTo>
                    <a:pt x="3174525" y="4646121"/>
                  </a:lnTo>
                  <a:lnTo>
                    <a:pt x="3094301" y="4646121"/>
                  </a:lnTo>
                  <a:lnTo>
                    <a:pt x="3094301" y="4245938"/>
                  </a:lnTo>
                  <a:lnTo>
                    <a:pt x="3174525" y="4245938"/>
                  </a:lnTo>
                  <a:lnTo>
                    <a:pt x="3174525" y="4300886"/>
                  </a:lnTo>
                  <a:cubicBezTo>
                    <a:pt x="3190836" y="4280480"/>
                    <a:pt x="3211906" y="4264305"/>
                    <a:pt x="3235910" y="4253788"/>
                  </a:cubicBezTo>
                  <a:cubicBezTo>
                    <a:pt x="3247182" y="4248606"/>
                    <a:pt x="3259129" y="4244995"/>
                    <a:pt x="3271391" y="4243117"/>
                  </a:cubicBezTo>
                  <a:lnTo>
                    <a:pt x="3309069" y="4321614"/>
                  </a:lnTo>
                  <a:close/>
                  <a:moveTo>
                    <a:pt x="3545346" y="4764963"/>
                  </a:moveTo>
                  <a:lnTo>
                    <a:pt x="3473600" y="4731364"/>
                  </a:lnTo>
                  <a:lnTo>
                    <a:pt x="3520698" y="4627125"/>
                  </a:lnTo>
                  <a:lnTo>
                    <a:pt x="3362290" y="4244060"/>
                  </a:lnTo>
                  <a:lnTo>
                    <a:pt x="3450678" y="4244060"/>
                  </a:lnTo>
                  <a:lnTo>
                    <a:pt x="3563871" y="4532453"/>
                  </a:lnTo>
                  <a:lnTo>
                    <a:pt x="3679105" y="4244060"/>
                  </a:lnTo>
                  <a:lnTo>
                    <a:pt x="3767022" y="424406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2808268" y="3771824"/>
              <a:ext cx="1449101" cy="1494760"/>
            </a:xfrm>
            <a:custGeom>
              <a:avLst/>
              <a:gdLst/>
              <a:ahLst/>
              <a:cxnLst/>
              <a:rect l="l" t="t" r="r" b="b"/>
              <a:pathLst>
                <a:path w="1449101" h="1494760" extrusionOk="0">
                  <a:moveTo>
                    <a:pt x="1278045" y="594002"/>
                  </a:moveTo>
                  <a:lnTo>
                    <a:pt x="1000636" y="564804"/>
                  </a:lnTo>
                  <a:cubicBezTo>
                    <a:pt x="955107" y="559936"/>
                    <a:pt x="922122" y="519116"/>
                    <a:pt x="926958" y="473589"/>
                  </a:cubicBezTo>
                  <a:cubicBezTo>
                    <a:pt x="927021" y="472960"/>
                    <a:pt x="927083" y="472493"/>
                    <a:pt x="927162" y="471864"/>
                  </a:cubicBezTo>
                  <a:lnTo>
                    <a:pt x="961543" y="197124"/>
                  </a:lnTo>
                  <a:cubicBezTo>
                    <a:pt x="967666" y="151275"/>
                    <a:pt x="969080" y="92249"/>
                    <a:pt x="961543" y="66346"/>
                  </a:cubicBezTo>
                  <a:cubicBezTo>
                    <a:pt x="954008" y="40444"/>
                    <a:pt x="931558" y="13752"/>
                    <a:pt x="883988" y="566"/>
                  </a:cubicBezTo>
                  <a:cubicBezTo>
                    <a:pt x="859905" y="-7130"/>
                    <a:pt x="833892" y="-6655"/>
                    <a:pt x="810202" y="2291"/>
                  </a:cubicBezTo>
                  <a:cubicBezTo>
                    <a:pt x="774564" y="17048"/>
                    <a:pt x="729035" y="80788"/>
                    <a:pt x="709882" y="124115"/>
                  </a:cubicBezTo>
                  <a:lnTo>
                    <a:pt x="595904" y="378764"/>
                  </a:lnTo>
                  <a:cubicBezTo>
                    <a:pt x="577347" y="420366"/>
                    <a:pt x="528537" y="439208"/>
                    <a:pt x="486871" y="420680"/>
                  </a:cubicBezTo>
                  <a:cubicBezTo>
                    <a:pt x="486588" y="420527"/>
                    <a:pt x="486290" y="420366"/>
                    <a:pt x="486008" y="420212"/>
                  </a:cubicBezTo>
                  <a:lnTo>
                    <a:pt x="234817" y="302152"/>
                  </a:lnTo>
                  <a:cubicBezTo>
                    <a:pt x="195065" y="283310"/>
                    <a:pt x="152740" y="270278"/>
                    <a:pt x="109221" y="263685"/>
                  </a:cubicBezTo>
                  <a:cubicBezTo>
                    <a:pt x="73584" y="263685"/>
                    <a:pt x="40458" y="282053"/>
                    <a:pt x="21461" y="312194"/>
                  </a:cubicBezTo>
                  <a:cubicBezTo>
                    <a:pt x="7363" y="333390"/>
                    <a:pt x="-220" y="358357"/>
                    <a:pt x="-361" y="383785"/>
                  </a:cubicBezTo>
                  <a:cubicBezTo>
                    <a:pt x="-1303" y="424137"/>
                    <a:pt x="52703" y="487717"/>
                    <a:pt x="87085" y="518801"/>
                  </a:cubicBezTo>
                  <a:lnTo>
                    <a:pt x="294161" y="705784"/>
                  </a:lnTo>
                  <a:cubicBezTo>
                    <a:pt x="328212" y="736394"/>
                    <a:pt x="330991" y="788835"/>
                    <a:pt x="300393" y="822901"/>
                  </a:cubicBezTo>
                  <a:cubicBezTo>
                    <a:pt x="299985" y="823216"/>
                    <a:pt x="299592" y="823683"/>
                    <a:pt x="299184" y="824159"/>
                  </a:cubicBezTo>
                  <a:lnTo>
                    <a:pt x="110477" y="1026366"/>
                  </a:lnTo>
                  <a:cubicBezTo>
                    <a:pt x="80303" y="1058232"/>
                    <a:pt x="54964" y="1094499"/>
                    <a:pt x="35277" y="1133747"/>
                  </a:cubicBezTo>
                  <a:cubicBezTo>
                    <a:pt x="21932" y="1166718"/>
                    <a:pt x="38731" y="1205966"/>
                    <a:pt x="52389" y="1225905"/>
                  </a:cubicBezTo>
                  <a:cubicBezTo>
                    <a:pt x="68654" y="1247568"/>
                    <a:pt x="90319" y="1264372"/>
                    <a:pt x="115187" y="1275042"/>
                  </a:cubicBezTo>
                  <a:cubicBezTo>
                    <a:pt x="151296" y="1289178"/>
                    <a:pt x="230735" y="1256836"/>
                    <a:pt x="270925" y="1233755"/>
                  </a:cubicBezTo>
                  <a:lnTo>
                    <a:pt x="512540" y="1094345"/>
                  </a:lnTo>
                  <a:cubicBezTo>
                    <a:pt x="552275" y="1071425"/>
                    <a:pt x="603063" y="1085085"/>
                    <a:pt x="625968" y="1124801"/>
                  </a:cubicBezTo>
                  <a:cubicBezTo>
                    <a:pt x="626157" y="1125116"/>
                    <a:pt x="626345" y="1125430"/>
                    <a:pt x="626518" y="1125744"/>
                  </a:cubicBezTo>
                  <a:lnTo>
                    <a:pt x="759963" y="1368457"/>
                  </a:lnTo>
                  <a:cubicBezTo>
                    <a:pt x="782256" y="1409116"/>
                    <a:pt x="817266" y="1456843"/>
                    <a:pt x="838460" y="1473171"/>
                  </a:cubicBezTo>
                  <a:cubicBezTo>
                    <a:pt x="869859" y="1496881"/>
                    <a:pt x="918841" y="1491071"/>
                    <a:pt x="945844" y="1482117"/>
                  </a:cubicBezTo>
                  <a:cubicBezTo>
                    <a:pt x="967400" y="1475685"/>
                    <a:pt x="986098" y="1462025"/>
                    <a:pt x="998751" y="1443497"/>
                  </a:cubicBezTo>
                  <a:cubicBezTo>
                    <a:pt x="1021987" y="1411002"/>
                    <a:pt x="1015864" y="1325123"/>
                    <a:pt x="1006287" y="1279757"/>
                  </a:cubicBezTo>
                  <a:lnTo>
                    <a:pt x="948356" y="1006895"/>
                  </a:lnTo>
                  <a:cubicBezTo>
                    <a:pt x="938889" y="962311"/>
                    <a:pt x="967384" y="918509"/>
                    <a:pt x="1012002" y="908934"/>
                  </a:cubicBezTo>
                  <a:cubicBezTo>
                    <a:pt x="1012615" y="908773"/>
                    <a:pt x="1013211" y="908773"/>
                    <a:pt x="1013823" y="908620"/>
                  </a:cubicBezTo>
                  <a:lnTo>
                    <a:pt x="1285737" y="856500"/>
                  </a:lnTo>
                  <a:cubicBezTo>
                    <a:pt x="1331422" y="847708"/>
                    <a:pt x="1413217" y="813955"/>
                    <a:pt x="1428916" y="792599"/>
                  </a:cubicBezTo>
                  <a:cubicBezTo>
                    <a:pt x="1442387" y="770153"/>
                    <a:pt x="1449247" y="744404"/>
                    <a:pt x="1448698" y="718341"/>
                  </a:cubicBezTo>
                  <a:cubicBezTo>
                    <a:pt x="1447127" y="681445"/>
                    <a:pt x="1440063" y="665746"/>
                    <a:pt x="1424364" y="648168"/>
                  </a:cubicBezTo>
                  <a:cubicBezTo>
                    <a:pt x="1399087" y="618180"/>
                    <a:pt x="1324201" y="599023"/>
                    <a:pt x="1278045" y="59400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3977912" y="6088515"/>
              <a:ext cx="236472" cy="262456"/>
            </a:xfrm>
            <a:custGeom>
              <a:avLst/>
              <a:gdLst/>
              <a:ahLst/>
              <a:cxnLst/>
              <a:rect l="l" t="t" r="r" b="b"/>
              <a:pathLst>
                <a:path w="236472" h="262456" extrusionOk="0">
                  <a:moveTo>
                    <a:pt x="117977" y="-4695"/>
                  </a:moveTo>
                  <a:cubicBezTo>
                    <a:pt x="84522" y="-6428"/>
                    <a:pt x="52196" y="7547"/>
                    <a:pt x="30688" y="33296"/>
                  </a:cubicBezTo>
                  <a:cubicBezTo>
                    <a:pt x="-10727" y="88558"/>
                    <a:pt x="-10727" y="164388"/>
                    <a:pt x="30688" y="219650"/>
                  </a:cubicBezTo>
                  <a:cubicBezTo>
                    <a:pt x="75526" y="267845"/>
                    <a:pt x="150930" y="270513"/>
                    <a:pt x="199096" y="225614"/>
                  </a:cubicBezTo>
                  <a:cubicBezTo>
                    <a:pt x="201168" y="223728"/>
                    <a:pt x="203178" y="221689"/>
                    <a:pt x="205109" y="219650"/>
                  </a:cubicBezTo>
                  <a:cubicBezTo>
                    <a:pt x="246430" y="164388"/>
                    <a:pt x="246430" y="88558"/>
                    <a:pt x="205109" y="33296"/>
                  </a:cubicBezTo>
                  <a:cubicBezTo>
                    <a:pt x="183585" y="7708"/>
                    <a:pt x="151354" y="-6267"/>
                    <a:pt x="117977" y="-4695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2839679" y="6088600"/>
              <a:ext cx="227013" cy="89226"/>
            </a:xfrm>
            <a:custGeom>
              <a:avLst/>
              <a:gdLst/>
              <a:ahLst/>
              <a:cxnLst/>
              <a:rect l="l" t="t" r="r" b="b"/>
              <a:pathLst>
                <a:path w="227013" h="89226" extrusionOk="0">
                  <a:moveTo>
                    <a:pt x="113134" y="-4781"/>
                  </a:moveTo>
                  <a:cubicBezTo>
                    <a:pt x="83917" y="-5724"/>
                    <a:pt x="55470" y="4794"/>
                    <a:pt x="33852" y="24418"/>
                  </a:cubicBezTo>
                  <a:cubicBezTo>
                    <a:pt x="16755" y="40585"/>
                    <a:pt x="4855" y="61466"/>
                    <a:pt x="-373" y="84387"/>
                  </a:cubicBezTo>
                  <a:lnTo>
                    <a:pt x="226641" y="84387"/>
                  </a:lnTo>
                  <a:cubicBezTo>
                    <a:pt x="221539" y="61466"/>
                    <a:pt x="209623" y="40432"/>
                    <a:pt x="192416" y="24418"/>
                  </a:cubicBezTo>
                  <a:cubicBezTo>
                    <a:pt x="170798" y="4794"/>
                    <a:pt x="142350" y="-5724"/>
                    <a:pt x="113134" y="-478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5698861" y="7700518"/>
              <a:ext cx="208959" cy="15699"/>
            </a:xfrm>
            <a:custGeom>
              <a:avLst/>
              <a:gdLst/>
              <a:ahLst/>
              <a:cxnLst/>
              <a:rect l="l" t="t" r="r" b="b"/>
              <a:pathLst>
                <a:path w="208959" h="15699" extrusionOk="0">
                  <a:moveTo>
                    <a:pt x="20896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1043977" y="7700518"/>
              <a:ext cx="208802" cy="15699"/>
            </a:xfrm>
            <a:custGeom>
              <a:avLst/>
              <a:gdLst/>
              <a:ahLst/>
              <a:cxnLst/>
              <a:rect l="l" t="t" r="r" b="b"/>
              <a:pathLst>
                <a:path w="208802" h="15699" extrusionOk="0">
                  <a:moveTo>
                    <a:pt x="208803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1280097" y="7700518"/>
              <a:ext cx="4391447" cy="15699"/>
            </a:xfrm>
            <a:custGeom>
              <a:avLst/>
              <a:gdLst/>
              <a:ahLst/>
              <a:cxnLst/>
              <a:rect l="l" t="t" r="r" b="b"/>
              <a:pathLst>
                <a:path w="4391447" h="15699" extrusionOk="0">
                  <a:moveTo>
                    <a:pt x="4391448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1989711" y="6092525"/>
              <a:ext cx="227013" cy="89226"/>
            </a:xfrm>
            <a:custGeom>
              <a:avLst/>
              <a:gdLst/>
              <a:ahLst/>
              <a:cxnLst/>
              <a:rect l="l" t="t" r="r" b="b"/>
              <a:pathLst>
                <a:path w="227013" h="89226" extrusionOk="0">
                  <a:moveTo>
                    <a:pt x="113133" y="-4781"/>
                  </a:moveTo>
                  <a:cubicBezTo>
                    <a:pt x="83917" y="-5724"/>
                    <a:pt x="55470" y="4794"/>
                    <a:pt x="33851" y="24418"/>
                  </a:cubicBezTo>
                  <a:cubicBezTo>
                    <a:pt x="16707" y="40585"/>
                    <a:pt x="4792" y="61466"/>
                    <a:pt x="-373" y="84387"/>
                  </a:cubicBezTo>
                  <a:lnTo>
                    <a:pt x="226641" y="84387"/>
                  </a:lnTo>
                  <a:cubicBezTo>
                    <a:pt x="221554" y="61466"/>
                    <a:pt x="209623" y="40432"/>
                    <a:pt x="192416" y="24418"/>
                  </a:cubicBezTo>
                  <a:cubicBezTo>
                    <a:pt x="170797" y="4794"/>
                    <a:pt x="142350" y="-5724"/>
                    <a:pt x="113133" y="-478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5935138" y="7700518"/>
              <a:ext cx="55733" cy="15699"/>
            </a:xfrm>
            <a:custGeom>
              <a:avLst/>
              <a:gdLst/>
              <a:ahLst/>
              <a:cxnLst/>
              <a:rect l="l" t="t" r="r" b="b"/>
              <a:pathLst>
                <a:path w="55733" h="15699" extrusionOk="0">
                  <a:moveTo>
                    <a:pt x="55733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960927" y="7700518"/>
              <a:ext cx="55733" cy="15699"/>
            </a:xfrm>
            <a:custGeom>
              <a:avLst/>
              <a:gdLst/>
              <a:ahLst/>
              <a:cxnLst/>
              <a:rect l="l" t="t" r="r" b="b"/>
              <a:pathLst>
                <a:path w="55733" h="15699" extrusionOk="0">
                  <a:moveTo>
                    <a:pt x="55733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960927" y="1455277"/>
              <a:ext cx="5028844" cy="6245396"/>
            </a:xfrm>
            <a:custGeom>
              <a:avLst/>
              <a:gdLst/>
              <a:ahLst/>
              <a:cxnLst/>
              <a:rect l="l" t="t" r="r" b="b"/>
              <a:pathLst>
                <a:path w="5028844" h="6245396" extrusionOk="0">
                  <a:moveTo>
                    <a:pt x="4355279" y="-4839"/>
                  </a:moveTo>
                  <a:lnTo>
                    <a:pt x="673917" y="-4839"/>
                  </a:lnTo>
                  <a:cubicBezTo>
                    <a:pt x="301700" y="-4364"/>
                    <a:pt x="66" y="297222"/>
                    <a:pt x="-373" y="669455"/>
                  </a:cubicBezTo>
                  <a:lnTo>
                    <a:pt x="-373" y="6240404"/>
                  </a:lnTo>
                  <a:lnTo>
                    <a:pt x="55360" y="6240404"/>
                  </a:lnTo>
                  <a:lnTo>
                    <a:pt x="55360" y="674008"/>
                  </a:lnTo>
                  <a:cubicBezTo>
                    <a:pt x="54575" y="342749"/>
                    <a:pt x="313709" y="68951"/>
                    <a:pt x="644560" y="51680"/>
                  </a:cubicBezTo>
                  <a:cubicBezTo>
                    <a:pt x="654450" y="51680"/>
                    <a:pt x="664184" y="50898"/>
                    <a:pt x="674075" y="50898"/>
                  </a:cubicBezTo>
                  <a:lnTo>
                    <a:pt x="4355123" y="50898"/>
                  </a:lnTo>
                  <a:cubicBezTo>
                    <a:pt x="4366112" y="50898"/>
                    <a:pt x="4376945" y="50898"/>
                    <a:pt x="4387777" y="51841"/>
                  </a:cubicBezTo>
                  <a:lnTo>
                    <a:pt x="4403477" y="52784"/>
                  </a:lnTo>
                  <a:lnTo>
                    <a:pt x="4419176" y="54195"/>
                  </a:lnTo>
                  <a:cubicBezTo>
                    <a:pt x="4734233" y="87004"/>
                    <a:pt x="4973398" y="352798"/>
                    <a:pt x="4972739" y="669616"/>
                  </a:cubicBezTo>
                  <a:lnTo>
                    <a:pt x="4972739" y="6240557"/>
                  </a:lnTo>
                  <a:lnTo>
                    <a:pt x="5028472" y="6240557"/>
                  </a:lnTo>
                  <a:lnTo>
                    <a:pt x="5028472" y="669455"/>
                  </a:lnTo>
                  <a:cubicBezTo>
                    <a:pt x="5028048" y="297689"/>
                    <a:pt x="4727074" y="-3735"/>
                    <a:pt x="4355279" y="-483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5990871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933610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933610" y="1427649"/>
              <a:ext cx="5085206" cy="6272870"/>
            </a:xfrm>
            <a:custGeom>
              <a:avLst/>
              <a:gdLst/>
              <a:ahLst/>
              <a:cxnLst/>
              <a:rect l="l" t="t" r="r" b="b"/>
              <a:pathLst>
                <a:path w="5085206" h="6272870" extrusionOk="0">
                  <a:moveTo>
                    <a:pt x="26944" y="697082"/>
                  </a:moveTo>
                  <a:cubicBezTo>
                    <a:pt x="26850" y="324696"/>
                    <a:pt x="328609" y="22949"/>
                    <a:pt x="700921" y="22788"/>
                  </a:cubicBezTo>
                  <a:cubicBezTo>
                    <a:pt x="700968" y="22788"/>
                    <a:pt x="701031" y="22788"/>
                    <a:pt x="701078" y="22788"/>
                  </a:cubicBezTo>
                  <a:lnTo>
                    <a:pt x="4382441" y="22788"/>
                  </a:lnTo>
                  <a:cubicBezTo>
                    <a:pt x="4754972" y="22788"/>
                    <a:pt x="5057077" y="324535"/>
                    <a:pt x="5057517" y="697082"/>
                  </a:cubicBezTo>
                  <a:lnTo>
                    <a:pt x="5057517" y="6268031"/>
                  </a:lnTo>
                  <a:lnTo>
                    <a:pt x="5084833" y="6268031"/>
                  </a:lnTo>
                  <a:lnTo>
                    <a:pt x="5084833" y="697082"/>
                  </a:lnTo>
                  <a:cubicBezTo>
                    <a:pt x="5085006" y="309617"/>
                    <a:pt x="4771032" y="-4686"/>
                    <a:pt x="4383539" y="-4839"/>
                  </a:cubicBezTo>
                  <a:cubicBezTo>
                    <a:pt x="4383225" y="-4839"/>
                    <a:pt x="4382911" y="-4839"/>
                    <a:pt x="4382597" y="-4839"/>
                  </a:cubicBezTo>
                  <a:lnTo>
                    <a:pt x="701235" y="-4839"/>
                  </a:lnTo>
                  <a:cubicBezTo>
                    <a:pt x="313742" y="-4839"/>
                    <a:pt x="-373" y="309303"/>
                    <a:pt x="-373" y="696768"/>
                  </a:cubicBezTo>
                  <a:lnTo>
                    <a:pt x="-373" y="6267717"/>
                  </a:lnTo>
                  <a:lnTo>
                    <a:pt x="26944" y="6267717"/>
                  </a:lnTo>
                  <a:close/>
                </a:path>
              </a:pathLst>
            </a:custGeom>
            <a:solidFill>
              <a:srgbClr val="58D3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1016658" y="1510853"/>
              <a:ext cx="4919266" cy="6189819"/>
            </a:xfrm>
            <a:custGeom>
              <a:avLst/>
              <a:gdLst/>
              <a:ahLst/>
              <a:cxnLst/>
              <a:rect l="l" t="t" r="r" b="b"/>
              <a:pathLst>
                <a:path w="4919266" h="6189819" extrusionOk="0">
                  <a:moveTo>
                    <a:pt x="26946" y="613878"/>
                  </a:moveTo>
                  <a:cubicBezTo>
                    <a:pt x="26789" y="298946"/>
                    <a:pt x="273553" y="39277"/>
                    <a:pt x="588044" y="23263"/>
                  </a:cubicBezTo>
                  <a:cubicBezTo>
                    <a:pt x="597935" y="23263"/>
                    <a:pt x="607982" y="22481"/>
                    <a:pt x="618344" y="22481"/>
                  </a:cubicBezTo>
                  <a:lnTo>
                    <a:pt x="4300020" y="22481"/>
                  </a:lnTo>
                  <a:cubicBezTo>
                    <a:pt x="4310382" y="22481"/>
                    <a:pt x="4320587" y="22481"/>
                    <a:pt x="4331419" y="23424"/>
                  </a:cubicBezTo>
                  <a:lnTo>
                    <a:pt x="4347119" y="23424"/>
                  </a:lnTo>
                  <a:lnTo>
                    <a:pt x="4362818" y="24835"/>
                  </a:lnTo>
                  <a:cubicBezTo>
                    <a:pt x="4663839" y="56395"/>
                    <a:pt x="4892251" y="310407"/>
                    <a:pt x="4891575" y="613096"/>
                  </a:cubicBezTo>
                  <a:lnTo>
                    <a:pt x="4891575" y="6184037"/>
                  </a:lnTo>
                  <a:lnTo>
                    <a:pt x="4918892" y="6184037"/>
                  </a:lnTo>
                  <a:lnTo>
                    <a:pt x="4918892" y="613878"/>
                  </a:lnTo>
                  <a:cubicBezTo>
                    <a:pt x="4919551" y="297061"/>
                    <a:pt x="4680386" y="31274"/>
                    <a:pt x="4365330" y="-1543"/>
                  </a:cubicBezTo>
                  <a:lnTo>
                    <a:pt x="4349630" y="-2954"/>
                  </a:lnTo>
                  <a:lnTo>
                    <a:pt x="4333931" y="-3896"/>
                  </a:lnTo>
                  <a:cubicBezTo>
                    <a:pt x="4323098" y="-3896"/>
                    <a:pt x="4312265" y="-4839"/>
                    <a:pt x="4301277" y="-4839"/>
                  </a:cubicBezTo>
                  <a:lnTo>
                    <a:pt x="618344" y="-4839"/>
                  </a:lnTo>
                  <a:cubicBezTo>
                    <a:pt x="608453" y="-4839"/>
                    <a:pt x="598720" y="-4839"/>
                    <a:pt x="588829" y="-4050"/>
                  </a:cubicBezTo>
                  <a:cubicBezTo>
                    <a:pt x="257932" y="13221"/>
                    <a:pt x="-1250" y="287019"/>
                    <a:pt x="-371" y="618432"/>
                  </a:cubicBezTo>
                  <a:lnTo>
                    <a:pt x="-371" y="6184980"/>
                  </a:lnTo>
                  <a:lnTo>
                    <a:pt x="26946" y="6184980"/>
                  </a:lnTo>
                  <a:close/>
                </a:path>
              </a:pathLst>
            </a:custGeom>
            <a:solidFill>
              <a:srgbClr val="58D3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1016660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5907821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3153040" y="1786851"/>
              <a:ext cx="614790" cy="89014"/>
            </a:xfrm>
            <a:custGeom>
              <a:avLst/>
              <a:gdLst/>
              <a:ahLst/>
              <a:cxnLst/>
              <a:rect l="l" t="t" r="r" b="b"/>
              <a:pathLst>
                <a:path w="614790" h="89014" extrusionOk="0">
                  <a:moveTo>
                    <a:pt x="576581" y="-4839"/>
                  </a:moveTo>
                  <a:lnTo>
                    <a:pt x="37463" y="-4839"/>
                  </a:lnTo>
                  <a:cubicBezTo>
                    <a:pt x="16567" y="-4839"/>
                    <a:pt x="-373" y="12117"/>
                    <a:pt x="-373" y="32999"/>
                  </a:cubicBezTo>
                  <a:lnTo>
                    <a:pt x="-373" y="46345"/>
                  </a:lnTo>
                  <a:cubicBezTo>
                    <a:pt x="-373" y="67226"/>
                    <a:pt x="16567" y="84175"/>
                    <a:pt x="37463" y="84175"/>
                  </a:cubicBezTo>
                  <a:lnTo>
                    <a:pt x="576581" y="84175"/>
                  </a:lnTo>
                  <a:cubicBezTo>
                    <a:pt x="597446" y="84022"/>
                    <a:pt x="614339" y="67226"/>
                    <a:pt x="614417" y="46345"/>
                  </a:cubicBezTo>
                  <a:lnTo>
                    <a:pt x="614417" y="32999"/>
                  </a:lnTo>
                  <a:cubicBezTo>
                    <a:pt x="614339" y="12117"/>
                    <a:pt x="597446" y="-4678"/>
                    <a:pt x="576581" y="-4839"/>
                  </a:cubicBezTo>
                  <a:close/>
                  <a:moveTo>
                    <a:pt x="587101" y="46345"/>
                  </a:moveTo>
                  <a:cubicBezTo>
                    <a:pt x="587101" y="52148"/>
                    <a:pt x="582390" y="56862"/>
                    <a:pt x="576581" y="56862"/>
                  </a:cubicBezTo>
                  <a:lnTo>
                    <a:pt x="37463" y="56862"/>
                  </a:lnTo>
                  <a:cubicBezTo>
                    <a:pt x="31654" y="56862"/>
                    <a:pt x="26944" y="52148"/>
                    <a:pt x="26944" y="46345"/>
                  </a:cubicBezTo>
                  <a:lnTo>
                    <a:pt x="26944" y="32999"/>
                  </a:lnTo>
                  <a:cubicBezTo>
                    <a:pt x="26944" y="27188"/>
                    <a:pt x="31654" y="22481"/>
                    <a:pt x="37463" y="22481"/>
                  </a:cubicBezTo>
                  <a:lnTo>
                    <a:pt x="576581" y="22481"/>
                  </a:lnTo>
                  <a:cubicBezTo>
                    <a:pt x="582390" y="22481"/>
                    <a:pt x="587101" y="27188"/>
                    <a:pt x="587101" y="32999"/>
                  </a:cubicBezTo>
                  <a:close/>
                </a:path>
              </a:pathLst>
            </a:custGeom>
            <a:solidFill>
              <a:srgbClr val="58D3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1252780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5671544" y="7700518"/>
              <a:ext cx="27317" cy="15699"/>
            </a:xfrm>
            <a:custGeom>
              <a:avLst/>
              <a:gdLst/>
              <a:ahLst/>
              <a:cxnLst/>
              <a:rect l="l" t="t" r="r" b="b"/>
              <a:pathLst>
                <a:path w="27317" h="15699" extrusionOk="0">
                  <a:moveTo>
                    <a:pt x="27317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1252780" y="1748077"/>
              <a:ext cx="4445924" cy="5952909"/>
            </a:xfrm>
            <a:custGeom>
              <a:avLst/>
              <a:gdLst/>
              <a:ahLst/>
              <a:cxnLst/>
              <a:rect l="l" t="t" r="r" b="b"/>
              <a:pathLst>
                <a:path w="4445924" h="5952909" extrusionOk="0">
                  <a:moveTo>
                    <a:pt x="26944" y="376654"/>
                  </a:moveTo>
                  <a:cubicBezTo>
                    <a:pt x="27148" y="190147"/>
                    <a:pt x="171504" y="35505"/>
                    <a:pt x="357574" y="22474"/>
                  </a:cubicBezTo>
                  <a:lnTo>
                    <a:pt x="366523" y="22474"/>
                  </a:lnTo>
                  <a:lnTo>
                    <a:pt x="912549" y="22474"/>
                  </a:lnTo>
                  <a:cubicBezTo>
                    <a:pt x="935989" y="23417"/>
                    <a:pt x="955205" y="41316"/>
                    <a:pt x="957606" y="64704"/>
                  </a:cubicBezTo>
                  <a:cubicBezTo>
                    <a:pt x="957606" y="66437"/>
                    <a:pt x="957606" y="68162"/>
                    <a:pt x="957606" y="70047"/>
                  </a:cubicBezTo>
                  <a:lnTo>
                    <a:pt x="957606" y="71458"/>
                  </a:lnTo>
                  <a:cubicBezTo>
                    <a:pt x="965080" y="235359"/>
                    <a:pt x="1100283" y="364412"/>
                    <a:pt x="1264374" y="364098"/>
                  </a:cubicBezTo>
                  <a:lnTo>
                    <a:pt x="3180805" y="364098"/>
                  </a:lnTo>
                  <a:cubicBezTo>
                    <a:pt x="3344864" y="364412"/>
                    <a:pt x="3480021" y="235359"/>
                    <a:pt x="3487414" y="71458"/>
                  </a:cubicBezTo>
                  <a:lnTo>
                    <a:pt x="3487414" y="70047"/>
                  </a:lnTo>
                  <a:cubicBezTo>
                    <a:pt x="3487384" y="44927"/>
                    <a:pt x="3506976" y="24360"/>
                    <a:pt x="3532001" y="22949"/>
                  </a:cubicBezTo>
                  <a:lnTo>
                    <a:pt x="4077871" y="22949"/>
                  </a:lnTo>
                  <a:lnTo>
                    <a:pt x="4087133" y="22949"/>
                  </a:lnTo>
                  <a:cubicBezTo>
                    <a:pt x="4273360" y="35820"/>
                    <a:pt x="4417936" y="190461"/>
                    <a:pt x="4418235" y="377129"/>
                  </a:cubicBezTo>
                  <a:lnTo>
                    <a:pt x="4418235" y="5948071"/>
                  </a:lnTo>
                  <a:lnTo>
                    <a:pt x="4445552" y="5948071"/>
                  </a:lnTo>
                  <a:lnTo>
                    <a:pt x="4445552" y="376654"/>
                  </a:lnTo>
                  <a:cubicBezTo>
                    <a:pt x="4445190" y="175543"/>
                    <a:pt x="4289264" y="8813"/>
                    <a:pt x="4088546" y="-4839"/>
                  </a:cubicBezTo>
                  <a:lnTo>
                    <a:pt x="4079912" y="-4839"/>
                  </a:lnTo>
                  <a:cubicBezTo>
                    <a:pt x="4073789" y="-4839"/>
                    <a:pt x="4068294" y="-4839"/>
                    <a:pt x="4063113" y="-4839"/>
                  </a:cubicBezTo>
                  <a:lnTo>
                    <a:pt x="3531373" y="-4839"/>
                  </a:lnTo>
                  <a:cubicBezTo>
                    <a:pt x="3494024" y="-2961"/>
                    <a:pt x="3463740" y="26084"/>
                    <a:pt x="3460412" y="63294"/>
                  </a:cubicBezTo>
                  <a:cubicBezTo>
                    <a:pt x="3460412" y="65494"/>
                    <a:pt x="3460412" y="67686"/>
                    <a:pt x="3460412" y="70201"/>
                  </a:cubicBezTo>
                  <a:cubicBezTo>
                    <a:pt x="3453693" y="219660"/>
                    <a:pt x="3330530" y="337252"/>
                    <a:pt x="3180962" y="337091"/>
                  </a:cubicBezTo>
                  <a:lnTo>
                    <a:pt x="1264688" y="337091"/>
                  </a:lnTo>
                  <a:cubicBezTo>
                    <a:pt x="1115088" y="337252"/>
                    <a:pt x="991879" y="219660"/>
                    <a:pt x="985238" y="70201"/>
                  </a:cubicBezTo>
                  <a:cubicBezTo>
                    <a:pt x="985238" y="67847"/>
                    <a:pt x="985238" y="65494"/>
                    <a:pt x="985238" y="62665"/>
                  </a:cubicBezTo>
                  <a:cubicBezTo>
                    <a:pt x="981501" y="25456"/>
                    <a:pt x="950966" y="-3275"/>
                    <a:pt x="913648" y="-4686"/>
                  </a:cubicBezTo>
                  <a:lnTo>
                    <a:pt x="382222" y="-4686"/>
                  </a:lnTo>
                  <a:cubicBezTo>
                    <a:pt x="377041" y="-4686"/>
                    <a:pt x="371389" y="-4686"/>
                    <a:pt x="364482" y="-4686"/>
                  </a:cubicBezTo>
                  <a:lnTo>
                    <a:pt x="356789" y="-4686"/>
                  </a:lnTo>
                  <a:cubicBezTo>
                    <a:pt x="156009" y="8974"/>
                    <a:pt x="-12" y="175543"/>
                    <a:pt x="-373" y="376815"/>
                  </a:cubicBezTo>
                  <a:lnTo>
                    <a:pt x="-373" y="5947756"/>
                  </a:lnTo>
                  <a:lnTo>
                    <a:pt x="26944" y="5947756"/>
                  </a:lnTo>
                  <a:close/>
                </a:path>
              </a:pathLst>
            </a:custGeom>
            <a:solidFill>
              <a:srgbClr val="58D34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2304799" y="3352241"/>
              <a:ext cx="2349892" cy="2349895"/>
            </a:xfrm>
            <a:custGeom>
              <a:avLst/>
              <a:gdLst/>
              <a:ahLst/>
              <a:cxnLst/>
              <a:rect l="l" t="t" r="r" b="b"/>
              <a:pathLst>
                <a:path w="2349892" h="2349895" extrusionOk="0">
                  <a:moveTo>
                    <a:pt x="1174572" y="-4839"/>
                  </a:moveTo>
                  <a:cubicBezTo>
                    <a:pt x="525668" y="-4839"/>
                    <a:pt x="-373" y="521253"/>
                    <a:pt x="-373" y="1170112"/>
                  </a:cubicBezTo>
                  <a:cubicBezTo>
                    <a:pt x="-373" y="1818964"/>
                    <a:pt x="525668" y="2345056"/>
                    <a:pt x="1174572" y="2345056"/>
                  </a:cubicBezTo>
                  <a:cubicBezTo>
                    <a:pt x="1823415" y="2345056"/>
                    <a:pt x="2349425" y="1819125"/>
                    <a:pt x="2349519" y="1170266"/>
                  </a:cubicBezTo>
                  <a:cubicBezTo>
                    <a:pt x="2349519" y="521253"/>
                    <a:pt x="1823509" y="-4678"/>
                    <a:pt x="1174572" y="-4839"/>
                  </a:cubicBezTo>
                  <a:close/>
                  <a:moveTo>
                    <a:pt x="1932699" y="1211868"/>
                  </a:moveTo>
                  <a:cubicBezTo>
                    <a:pt x="1917000" y="1233224"/>
                    <a:pt x="1835205" y="1266977"/>
                    <a:pt x="1789520" y="1275769"/>
                  </a:cubicBezTo>
                  <a:lnTo>
                    <a:pt x="1517606" y="1327889"/>
                  </a:lnTo>
                  <a:cubicBezTo>
                    <a:pt x="1472783" y="1336367"/>
                    <a:pt x="1443316" y="1379540"/>
                    <a:pt x="1451778" y="1424285"/>
                  </a:cubicBezTo>
                  <a:cubicBezTo>
                    <a:pt x="1451887" y="1424914"/>
                    <a:pt x="1452013" y="1425542"/>
                    <a:pt x="1452138" y="1426171"/>
                  </a:cubicBezTo>
                  <a:lnTo>
                    <a:pt x="1510069" y="1699026"/>
                  </a:lnTo>
                  <a:cubicBezTo>
                    <a:pt x="1519647" y="1744391"/>
                    <a:pt x="1525769" y="1830271"/>
                    <a:pt x="1502534" y="1862766"/>
                  </a:cubicBezTo>
                  <a:cubicBezTo>
                    <a:pt x="1489881" y="1881294"/>
                    <a:pt x="1471182" y="1894954"/>
                    <a:pt x="1449627" y="1901386"/>
                  </a:cubicBezTo>
                  <a:cubicBezTo>
                    <a:pt x="1422624" y="1910339"/>
                    <a:pt x="1374427" y="1916150"/>
                    <a:pt x="1342242" y="1892440"/>
                  </a:cubicBezTo>
                  <a:cubicBezTo>
                    <a:pt x="1320578" y="1876740"/>
                    <a:pt x="1285568" y="1828385"/>
                    <a:pt x="1263745" y="1787726"/>
                  </a:cubicBezTo>
                  <a:lnTo>
                    <a:pt x="1130300" y="1545013"/>
                  </a:lnTo>
                  <a:cubicBezTo>
                    <a:pt x="1107913" y="1504975"/>
                    <a:pt x="1057313" y="1490694"/>
                    <a:pt x="1017280" y="1513139"/>
                  </a:cubicBezTo>
                  <a:cubicBezTo>
                    <a:pt x="1016950" y="1513300"/>
                    <a:pt x="1016636" y="1513453"/>
                    <a:pt x="1016323" y="1513614"/>
                  </a:cubicBezTo>
                  <a:lnTo>
                    <a:pt x="774708" y="1653023"/>
                  </a:lnTo>
                  <a:cubicBezTo>
                    <a:pt x="734518" y="1676105"/>
                    <a:pt x="655078" y="1708447"/>
                    <a:pt x="618969" y="1694311"/>
                  </a:cubicBezTo>
                  <a:cubicBezTo>
                    <a:pt x="594102" y="1683640"/>
                    <a:pt x="572436" y="1666837"/>
                    <a:pt x="556172" y="1645174"/>
                  </a:cubicBezTo>
                  <a:cubicBezTo>
                    <a:pt x="542513" y="1625235"/>
                    <a:pt x="525715" y="1585986"/>
                    <a:pt x="539059" y="1553016"/>
                  </a:cubicBezTo>
                  <a:cubicBezTo>
                    <a:pt x="558746" y="1513767"/>
                    <a:pt x="584085" y="1477501"/>
                    <a:pt x="614260" y="1445634"/>
                  </a:cubicBezTo>
                  <a:lnTo>
                    <a:pt x="803438" y="1244056"/>
                  </a:lnTo>
                  <a:cubicBezTo>
                    <a:pt x="834774" y="1210610"/>
                    <a:pt x="833110" y="1158177"/>
                    <a:pt x="799733" y="1126939"/>
                  </a:cubicBezTo>
                  <a:cubicBezTo>
                    <a:pt x="799293" y="1126463"/>
                    <a:pt x="798853" y="1126149"/>
                    <a:pt x="798414" y="1125682"/>
                  </a:cubicBezTo>
                  <a:lnTo>
                    <a:pt x="591339" y="938699"/>
                  </a:lnTo>
                  <a:cubicBezTo>
                    <a:pt x="556957" y="907300"/>
                    <a:pt x="502951" y="844502"/>
                    <a:pt x="503893" y="803682"/>
                  </a:cubicBezTo>
                  <a:cubicBezTo>
                    <a:pt x="504034" y="778255"/>
                    <a:pt x="511617" y="753287"/>
                    <a:pt x="525715" y="732092"/>
                  </a:cubicBezTo>
                  <a:cubicBezTo>
                    <a:pt x="544711" y="701950"/>
                    <a:pt x="577837" y="683583"/>
                    <a:pt x="613475" y="683583"/>
                  </a:cubicBezTo>
                  <a:cubicBezTo>
                    <a:pt x="656993" y="690175"/>
                    <a:pt x="699319" y="703207"/>
                    <a:pt x="739070" y="722049"/>
                  </a:cubicBezTo>
                  <a:lnTo>
                    <a:pt x="990261" y="840110"/>
                  </a:lnTo>
                  <a:cubicBezTo>
                    <a:pt x="1031708" y="859105"/>
                    <a:pt x="1080737" y="840892"/>
                    <a:pt x="1099765" y="799604"/>
                  </a:cubicBezTo>
                  <a:cubicBezTo>
                    <a:pt x="1099906" y="799290"/>
                    <a:pt x="1100032" y="798975"/>
                    <a:pt x="1100157" y="798661"/>
                  </a:cubicBezTo>
                  <a:lnTo>
                    <a:pt x="1213821" y="544013"/>
                  </a:lnTo>
                  <a:cubicBezTo>
                    <a:pt x="1232975" y="501468"/>
                    <a:pt x="1278503" y="436945"/>
                    <a:pt x="1314141" y="422189"/>
                  </a:cubicBezTo>
                  <a:cubicBezTo>
                    <a:pt x="1337832" y="413243"/>
                    <a:pt x="1363845" y="412767"/>
                    <a:pt x="1387928" y="420464"/>
                  </a:cubicBezTo>
                  <a:cubicBezTo>
                    <a:pt x="1435027" y="433649"/>
                    <a:pt x="1458261" y="460027"/>
                    <a:pt x="1465484" y="486244"/>
                  </a:cubicBezTo>
                  <a:cubicBezTo>
                    <a:pt x="1472706" y="512460"/>
                    <a:pt x="1471449" y="571172"/>
                    <a:pt x="1465484" y="617021"/>
                  </a:cubicBezTo>
                  <a:lnTo>
                    <a:pt x="1431102" y="891761"/>
                  </a:lnTo>
                  <a:cubicBezTo>
                    <a:pt x="1425293" y="937127"/>
                    <a:pt x="1457398" y="978737"/>
                    <a:pt x="1502817" y="984540"/>
                  </a:cubicBezTo>
                  <a:cubicBezTo>
                    <a:pt x="1503397" y="984540"/>
                    <a:pt x="1503994" y="984701"/>
                    <a:pt x="1504575" y="984701"/>
                  </a:cubicBezTo>
                  <a:lnTo>
                    <a:pt x="1781984" y="1013900"/>
                  </a:lnTo>
                  <a:cubicBezTo>
                    <a:pt x="1828140" y="1018921"/>
                    <a:pt x="1903027" y="1038706"/>
                    <a:pt x="1928617" y="1067752"/>
                  </a:cubicBezTo>
                  <a:cubicBezTo>
                    <a:pt x="1944316" y="1085329"/>
                    <a:pt x="1951381" y="1101029"/>
                    <a:pt x="1952951" y="1137924"/>
                  </a:cubicBezTo>
                  <a:cubicBezTo>
                    <a:pt x="1953297" y="1163987"/>
                    <a:pt x="1946279" y="1189576"/>
                    <a:pt x="1932699" y="12118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2329290" y="6023504"/>
              <a:ext cx="395468" cy="400335"/>
            </a:xfrm>
            <a:custGeom>
              <a:avLst/>
              <a:gdLst/>
              <a:ahLst/>
              <a:cxnLst/>
              <a:rect l="l" t="t" r="r" b="b"/>
              <a:pathLst>
                <a:path w="395468" h="400335" extrusionOk="0">
                  <a:moveTo>
                    <a:pt x="198127" y="294208"/>
                  </a:moveTo>
                  <a:lnTo>
                    <a:pt x="87446" y="0"/>
                  </a:lnTo>
                  <a:lnTo>
                    <a:pt x="0" y="0"/>
                  </a:lnTo>
                  <a:lnTo>
                    <a:pt x="156837" y="400336"/>
                  </a:lnTo>
                  <a:lnTo>
                    <a:pt x="239416" y="400336"/>
                  </a:lnTo>
                  <a:lnTo>
                    <a:pt x="395469" y="0"/>
                  </a:lnTo>
                  <a:lnTo>
                    <a:pt x="308023" y="0"/>
                  </a:lnTo>
                  <a:lnTo>
                    <a:pt x="198127" y="2942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3897653" y="6013500"/>
              <a:ext cx="397289" cy="412539"/>
            </a:xfrm>
            <a:custGeom>
              <a:avLst/>
              <a:gdLst/>
              <a:ahLst/>
              <a:cxnLst/>
              <a:rect l="l" t="t" r="r" b="b"/>
              <a:pathLst>
                <a:path w="397289" h="412539" extrusionOk="0">
                  <a:moveTo>
                    <a:pt x="198236" y="-4728"/>
                  </a:moveTo>
                  <a:cubicBezTo>
                    <a:pt x="143163" y="-6606"/>
                    <a:pt x="89988" y="15372"/>
                    <a:pt x="52389" y="55716"/>
                  </a:cubicBezTo>
                  <a:cubicBezTo>
                    <a:pt x="-17961" y="140177"/>
                    <a:pt x="-17961" y="262952"/>
                    <a:pt x="52389" y="347413"/>
                  </a:cubicBezTo>
                  <a:cubicBezTo>
                    <a:pt x="133021" y="427796"/>
                    <a:pt x="263452" y="427796"/>
                    <a:pt x="344084" y="347413"/>
                  </a:cubicBezTo>
                  <a:cubicBezTo>
                    <a:pt x="414527" y="262952"/>
                    <a:pt x="414527" y="140024"/>
                    <a:pt x="344084" y="55563"/>
                  </a:cubicBezTo>
                  <a:cubicBezTo>
                    <a:pt x="306437" y="15372"/>
                    <a:pt x="253278" y="-6606"/>
                    <a:pt x="198236" y="-4728"/>
                  </a:cubicBezTo>
                  <a:close/>
                  <a:moveTo>
                    <a:pt x="285368" y="294665"/>
                  </a:moveTo>
                  <a:cubicBezTo>
                    <a:pt x="240531" y="342860"/>
                    <a:pt x="165126" y="345527"/>
                    <a:pt x="116960" y="300629"/>
                  </a:cubicBezTo>
                  <a:cubicBezTo>
                    <a:pt x="114888" y="298743"/>
                    <a:pt x="112878" y="296704"/>
                    <a:pt x="110947" y="294665"/>
                  </a:cubicBezTo>
                  <a:cubicBezTo>
                    <a:pt x="69532" y="239403"/>
                    <a:pt x="69532" y="163573"/>
                    <a:pt x="110947" y="108311"/>
                  </a:cubicBezTo>
                  <a:cubicBezTo>
                    <a:pt x="155879" y="60116"/>
                    <a:pt x="231378" y="57441"/>
                    <a:pt x="279576" y="102347"/>
                  </a:cubicBezTo>
                  <a:cubicBezTo>
                    <a:pt x="281632" y="104225"/>
                    <a:pt x="283610" y="106272"/>
                    <a:pt x="285525" y="108311"/>
                  </a:cubicBezTo>
                  <a:cubicBezTo>
                    <a:pt x="326846" y="163573"/>
                    <a:pt x="326846" y="239403"/>
                    <a:pt x="285525" y="2946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3231851" y="6017497"/>
              <a:ext cx="356044" cy="406346"/>
            </a:xfrm>
            <a:custGeom>
              <a:avLst/>
              <a:gdLst/>
              <a:ahLst/>
              <a:cxnLst/>
              <a:rect l="l" t="t" r="r" b="b"/>
              <a:pathLst>
                <a:path w="356044" h="406346" extrusionOk="0">
                  <a:moveTo>
                    <a:pt x="254115" y="6506"/>
                  </a:moveTo>
                  <a:cubicBezTo>
                    <a:pt x="231978" y="-1504"/>
                    <a:pt x="208571" y="-5268"/>
                    <a:pt x="185037" y="-4801"/>
                  </a:cubicBezTo>
                  <a:cubicBezTo>
                    <a:pt x="159055" y="-5268"/>
                    <a:pt x="133512" y="1953"/>
                    <a:pt x="111564" y="15928"/>
                  </a:cubicBezTo>
                  <a:cubicBezTo>
                    <a:pt x="100308" y="23149"/>
                    <a:pt x="89788" y="31313"/>
                    <a:pt x="80165" y="40573"/>
                  </a:cubicBezTo>
                  <a:lnTo>
                    <a:pt x="80165" y="1171"/>
                  </a:lnTo>
                  <a:lnTo>
                    <a:pt x="-373" y="1171"/>
                  </a:lnTo>
                  <a:lnTo>
                    <a:pt x="-373" y="401507"/>
                  </a:lnTo>
                  <a:lnTo>
                    <a:pt x="80008" y="401507"/>
                  </a:lnTo>
                  <a:lnTo>
                    <a:pt x="80008" y="172761"/>
                  </a:lnTo>
                  <a:cubicBezTo>
                    <a:pt x="78877" y="144973"/>
                    <a:pt x="89537" y="117974"/>
                    <a:pt x="109366" y="98503"/>
                  </a:cubicBezTo>
                  <a:cubicBezTo>
                    <a:pt x="128707" y="79668"/>
                    <a:pt x="154800" y="69618"/>
                    <a:pt x="181740" y="70247"/>
                  </a:cubicBezTo>
                  <a:cubicBezTo>
                    <a:pt x="207047" y="69143"/>
                    <a:pt x="231586" y="79040"/>
                    <a:pt x="249091" y="97407"/>
                  </a:cubicBezTo>
                  <a:cubicBezTo>
                    <a:pt x="267365" y="117813"/>
                    <a:pt x="276738" y="144658"/>
                    <a:pt x="275152" y="171979"/>
                  </a:cubicBezTo>
                  <a:lnTo>
                    <a:pt x="275152" y="401507"/>
                  </a:lnTo>
                  <a:lnTo>
                    <a:pt x="355533" y="401507"/>
                  </a:lnTo>
                  <a:lnTo>
                    <a:pt x="355533" y="170561"/>
                  </a:lnTo>
                  <a:cubicBezTo>
                    <a:pt x="357448" y="122366"/>
                    <a:pt x="339394" y="75429"/>
                    <a:pt x="305609" y="41041"/>
                  </a:cubicBezTo>
                  <a:cubicBezTo>
                    <a:pt x="291119" y="25970"/>
                    <a:pt x="273551" y="14195"/>
                    <a:pt x="254115" y="65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3668449" y="5898065"/>
              <a:ext cx="175837" cy="524045"/>
            </a:xfrm>
            <a:custGeom>
              <a:avLst/>
              <a:gdLst/>
              <a:ahLst/>
              <a:cxnLst/>
              <a:rect l="l" t="t" r="r" b="b"/>
              <a:pathLst>
                <a:path w="175837" h="524045" extrusionOk="0">
                  <a:moveTo>
                    <a:pt x="79854" y="120756"/>
                  </a:moveTo>
                  <a:lnTo>
                    <a:pt x="79854" y="-4839"/>
                  </a:lnTo>
                  <a:lnTo>
                    <a:pt x="-370" y="32056"/>
                  </a:lnTo>
                  <a:lnTo>
                    <a:pt x="-370" y="328774"/>
                  </a:lnTo>
                  <a:lnTo>
                    <a:pt x="-370" y="328774"/>
                  </a:lnTo>
                  <a:cubicBezTo>
                    <a:pt x="-653" y="379950"/>
                    <a:pt x="18155" y="429410"/>
                    <a:pt x="52380" y="467554"/>
                  </a:cubicBezTo>
                  <a:cubicBezTo>
                    <a:pt x="74987" y="492047"/>
                    <a:pt x="103874" y="509946"/>
                    <a:pt x="135901" y="519206"/>
                  </a:cubicBezTo>
                  <a:lnTo>
                    <a:pt x="169655" y="449502"/>
                  </a:lnTo>
                  <a:cubicBezTo>
                    <a:pt x="146608" y="445109"/>
                    <a:pt x="125806" y="432859"/>
                    <a:pt x="110782" y="414806"/>
                  </a:cubicBezTo>
                  <a:cubicBezTo>
                    <a:pt x="89713" y="389057"/>
                    <a:pt x="78567" y="356715"/>
                    <a:pt x="79383" y="323438"/>
                  </a:cubicBezTo>
                  <a:lnTo>
                    <a:pt x="79383" y="203178"/>
                  </a:lnTo>
                  <a:lnTo>
                    <a:pt x="175464" y="203178"/>
                  </a:lnTo>
                  <a:lnTo>
                    <a:pt x="175464" y="129549"/>
                  </a:lnTo>
                  <a:lnTo>
                    <a:pt x="79226" y="1295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4375242" y="6020518"/>
              <a:ext cx="214768" cy="404260"/>
            </a:xfrm>
            <a:custGeom>
              <a:avLst/>
              <a:gdLst/>
              <a:ahLst/>
              <a:cxnLst/>
              <a:rect l="l" t="t" r="r" b="b"/>
              <a:pathLst>
                <a:path w="214768" h="404260" extrusionOk="0">
                  <a:moveTo>
                    <a:pt x="141235" y="7096"/>
                  </a:moveTo>
                  <a:cubicBezTo>
                    <a:pt x="117231" y="17614"/>
                    <a:pt x="96162" y="33781"/>
                    <a:pt x="79851" y="54195"/>
                  </a:cubicBezTo>
                  <a:lnTo>
                    <a:pt x="79851" y="-753"/>
                  </a:lnTo>
                  <a:lnTo>
                    <a:pt x="-373" y="-753"/>
                  </a:lnTo>
                  <a:lnTo>
                    <a:pt x="-373" y="399421"/>
                  </a:lnTo>
                  <a:lnTo>
                    <a:pt x="79851" y="399421"/>
                  </a:lnTo>
                  <a:lnTo>
                    <a:pt x="79851" y="222021"/>
                  </a:lnTo>
                  <a:cubicBezTo>
                    <a:pt x="79019" y="184658"/>
                    <a:pt x="90856" y="147916"/>
                    <a:pt x="113448" y="118089"/>
                  </a:cubicBezTo>
                  <a:cubicBezTo>
                    <a:pt x="134437" y="89518"/>
                    <a:pt x="168081" y="72876"/>
                    <a:pt x="203562" y="73658"/>
                  </a:cubicBezTo>
                  <a:lnTo>
                    <a:pt x="214395" y="73658"/>
                  </a:lnTo>
                  <a:lnTo>
                    <a:pt x="176716" y="-4839"/>
                  </a:lnTo>
                  <a:cubicBezTo>
                    <a:pt x="164392" y="-2478"/>
                    <a:pt x="152445" y="1447"/>
                    <a:pt x="141235" y="70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1904506" y="6017387"/>
              <a:ext cx="398217" cy="412736"/>
            </a:xfrm>
            <a:custGeom>
              <a:avLst/>
              <a:gdLst/>
              <a:ahLst/>
              <a:cxnLst/>
              <a:rect l="l" t="t" r="r" b="b"/>
              <a:pathLst>
                <a:path w="398217" h="412736" extrusionOk="0">
                  <a:moveTo>
                    <a:pt x="198339" y="-4691"/>
                  </a:moveTo>
                  <a:cubicBezTo>
                    <a:pt x="143313" y="-6569"/>
                    <a:pt x="90170" y="15409"/>
                    <a:pt x="52492" y="55601"/>
                  </a:cubicBezTo>
                  <a:cubicBezTo>
                    <a:pt x="16854" y="95631"/>
                    <a:pt x="-2033" y="147911"/>
                    <a:pt x="-259" y="201449"/>
                  </a:cubicBezTo>
                  <a:cubicBezTo>
                    <a:pt x="-1923" y="255454"/>
                    <a:pt x="17969" y="308041"/>
                    <a:pt x="55004" y="347451"/>
                  </a:cubicBezTo>
                  <a:cubicBezTo>
                    <a:pt x="93184" y="387642"/>
                    <a:pt x="146719" y="409620"/>
                    <a:pt x="202107" y="407734"/>
                  </a:cubicBezTo>
                  <a:cubicBezTo>
                    <a:pt x="243664" y="409467"/>
                    <a:pt x="284623" y="397378"/>
                    <a:pt x="318754" y="373668"/>
                  </a:cubicBezTo>
                  <a:cubicBezTo>
                    <a:pt x="337468" y="359693"/>
                    <a:pt x="353434" y="342583"/>
                    <a:pt x="365852" y="322805"/>
                  </a:cubicBezTo>
                  <a:lnTo>
                    <a:pt x="294263" y="288103"/>
                  </a:lnTo>
                  <a:cubicBezTo>
                    <a:pt x="273885" y="318091"/>
                    <a:pt x="239205" y="335048"/>
                    <a:pt x="203049" y="332694"/>
                  </a:cubicBezTo>
                  <a:cubicBezTo>
                    <a:pt x="172074" y="333951"/>
                    <a:pt x="141915" y="322644"/>
                    <a:pt x="119371" y="301295"/>
                  </a:cubicBezTo>
                  <a:cubicBezTo>
                    <a:pt x="100924" y="283871"/>
                    <a:pt x="88459" y="260943"/>
                    <a:pt x="83733" y="235983"/>
                  </a:cubicBezTo>
                  <a:lnTo>
                    <a:pt x="397722" y="235983"/>
                  </a:lnTo>
                  <a:lnTo>
                    <a:pt x="397722" y="201449"/>
                  </a:lnTo>
                  <a:cubicBezTo>
                    <a:pt x="399559" y="147750"/>
                    <a:pt x="380594" y="95631"/>
                    <a:pt x="344815" y="55601"/>
                  </a:cubicBezTo>
                  <a:cubicBezTo>
                    <a:pt x="307058" y="15248"/>
                    <a:pt x="253601" y="-6883"/>
                    <a:pt x="198339" y="-4691"/>
                  </a:cubicBezTo>
                  <a:close/>
                  <a:moveTo>
                    <a:pt x="84832" y="159525"/>
                  </a:moveTo>
                  <a:cubicBezTo>
                    <a:pt x="89998" y="136604"/>
                    <a:pt x="101913" y="115723"/>
                    <a:pt x="119057" y="99556"/>
                  </a:cubicBezTo>
                  <a:cubicBezTo>
                    <a:pt x="164758" y="60622"/>
                    <a:pt x="231920" y="60622"/>
                    <a:pt x="277622" y="99556"/>
                  </a:cubicBezTo>
                  <a:cubicBezTo>
                    <a:pt x="294828" y="115570"/>
                    <a:pt x="306760" y="136604"/>
                    <a:pt x="311846" y="1595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2755096" y="6013482"/>
              <a:ext cx="398062" cy="413344"/>
            </a:xfrm>
            <a:custGeom>
              <a:avLst/>
              <a:gdLst/>
              <a:ahLst/>
              <a:cxnLst/>
              <a:rect l="l" t="t" r="r" b="b"/>
              <a:pathLst>
                <a:path w="398062" h="413344" extrusionOk="0">
                  <a:moveTo>
                    <a:pt x="197717" y="-4710"/>
                  </a:moveTo>
                  <a:cubicBezTo>
                    <a:pt x="142785" y="-6120"/>
                    <a:pt x="89862" y="16018"/>
                    <a:pt x="52497" y="56363"/>
                  </a:cubicBezTo>
                  <a:cubicBezTo>
                    <a:pt x="16828" y="96394"/>
                    <a:pt x="-2074" y="148521"/>
                    <a:pt x="-253" y="202051"/>
                  </a:cubicBezTo>
                  <a:cubicBezTo>
                    <a:pt x="-1901" y="256063"/>
                    <a:pt x="17974" y="308650"/>
                    <a:pt x="55009" y="348060"/>
                  </a:cubicBezTo>
                  <a:cubicBezTo>
                    <a:pt x="93174" y="388251"/>
                    <a:pt x="146709" y="410229"/>
                    <a:pt x="202113" y="408343"/>
                  </a:cubicBezTo>
                  <a:cubicBezTo>
                    <a:pt x="243669" y="410068"/>
                    <a:pt x="284629" y="397979"/>
                    <a:pt x="318760" y="374277"/>
                  </a:cubicBezTo>
                  <a:cubicBezTo>
                    <a:pt x="336578" y="361092"/>
                    <a:pt x="351901" y="344764"/>
                    <a:pt x="363974" y="326236"/>
                  </a:cubicBezTo>
                  <a:lnTo>
                    <a:pt x="292071" y="291540"/>
                  </a:lnTo>
                  <a:cubicBezTo>
                    <a:pt x="271457" y="319796"/>
                    <a:pt x="237813" y="335496"/>
                    <a:pt x="202897" y="333303"/>
                  </a:cubicBezTo>
                  <a:cubicBezTo>
                    <a:pt x="171954" y="334561"/>
                    <a:pt x="141843" y="323254"/>
                    <a:pt x="119377" y="301904"/>
                  </a:cubicBezTo>
                  <a:cubicBezTo>
                    <a:pt x="100867" y="284473"/>
                    <a:pt x="88339" y="261552"/>
                    <a:pt x="83582" y="236592"/>
                  </a:cubicBezTo>
                  <a:lnTo>
                    <a:pt x="397570" y="236592"/>
                  </a:lnTo>
                  <a:lnTo>
                    <a:pt x="397570" y="202051"/>
                  </a:lnTo>
                  <a:cubicBezTo>
                    <a:pt x="399376" y="148521"/>
                    <a:pt x="380490" y="96240"/>
                    <a:pt x="344821" y="56210"/>
                  </a:cubicBezTo>
                  <a:cubicBezTo>
                    <a:pt x="306985" y="15390"/>
                    <a:pt x="253277" y="-6749"/>
                    <a:pt x="197717" y="-4710"/>
                  </a:cubicBezTo>
                  <a:close/>
                  <a:moveTo>
                    <a:pt x="83896" y="159506"/>
                  </a:moveTo>
                  <a:cubicBezTo>
                    <a:pt x="89124" y="136585"/>
                    <a:pt x="101024" y="115704"/>
                    <a:pt x="118121" y="99537"/>
                  </a:cubicBezTo>
                  <a:cubicBezTo>
                    <a:pt x="163822" y="60602"/>
                    <a:pt x="230984" y="60602"/>
                    <a:pt x="276686" y="99537"/>
                  </a:cubicBezTo>
                  <a:cubicBezTo>
                    <a:pt x="293876" y="115550"/>
                    <a:pt x="305808" y="136585"/>
                    <a:pt x="310910" y="1595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4642446" y="6023504"/>
              <a:ext cx="404731" cy="520907"/>
            </a:xfrm>
            <a:custGeom>
              <a:avLst/>
              <a:gdLst/>
              <a:ahLst/>
              <a:cxnLst/>
              <a:rect l="l" t="t" r="r" b="b"/>
              <a:pathLst>
                <a:path w="404731" h="520907" extrusionOk="0">
                  <a:moveTo>
                    <a:pt x="201581" y="288242"/>
                  </a:moveTo>
                  <a:lnTo>
                    <a:pt x="88388" y="0"/>
                  </a:lnTo>
                  <a:lnTo>
                    <a:pt x="0" y="0"/>
                  </a:lnTo>
                  <a:lnTo>
                    <a:pt x="158407" y="382910"/>
                  </a:lnTo>
                  <a:lnTo>
                    <a:pt x="112094" y="487311"/>
                  </a:lnTo>
                  <a:lnTo>
                    <a:pt x="183841" y="520907"/>
                  </a:lnTo>
                  <a:lnTo>
                    <a:pt x="404732" y="0"/>
                  </a:lnTo>
                  <a:lnTo>
                    <a:pt x="316972" y="0"/>
                  </a:lnTo>
                  <a:lnTo>
                    <a:pt x="201581" y="288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27;p19">
            <a:extLst>
              <a:ext uri="{FF2B5EF4-FFF2-40B4-BE49-F238E27FC236}">
                <a16:creationId xmlns:a16="http://schemas.microsoft.com/office/drawing/2014/main" id="{E75F113F-9806-330C-CC1E-772CEFE9C4F5}"/>
              </a:ext>
            </a:extLst>
          </p:cNvPr>
          <p:cNvSpPr/>
          <p:nvPr/>
        </p:nvSpPr>
        <p:spPr>
          <a:xfrm>
            <a:off x="499756" y="7710117"/>
            <a:ext cx="11108551" cy="161925"/>
          </a:xfrm>
          <a:prstGeom prst="roundRect">
            <a:avLst>
              <a:gd name="adj" fmla="val 50000"/>
            </a:avLst>
          </a:pr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rafika 3">
            <a:extLst>
              <a:ext uri="{FF2B5EF4-FFF2-40B4-BE49-F238E27FC236}">
                <a16:creationId xmlns:a16="http://schemas.microsoft.com/office/drawing/2014/main" id="{E865B5A9-59B3-63A6-4937-DFE56E23D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6" name="Grafika 5">
            <a:extLst>
              <a:ext uri="{FF2B5EF4-FFF2-40B4-BE49-F238E27FC236}">
                <a16:creationId xmlns:a16="http://schemas.microsoft.com/office/drawing/2014/main" id="{A1431A2D-0B82-CAE7-6296-36AF229003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4035" y="402455"/>
            <a:ext cx="2317249" cy="6166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lajd tytułowy">
  <p:cSld name="3_Slajd tytułow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19">
            <a:extLst>
              <a:ext uri="{FF2B5EF4-FFF2-40B4-BE49-F238E27FC236}">
                <a16:creationId xmlns:a16="http://schemas.microsoft.com/office/drawing/2014/main" id="{816518B2-BA63-681C-48A2-1FC10697B0C9}"/>
              </a:ext>
            </a:extLst>
          </p:cNvPr>
          <p:cNvSpPr/>
          <p:nvPr userDrawn="1"/>
        </p:nvSpPr>
        <p:spPr>
          <a:xfrm>
            <a:off x="2975294" y="7710117"/>
            <a:ext cx="8633013" cy="161925"/>
          </a:xfrm>
          <a:prstGeom prst="roundRect">
            <a:avLst>
              <a:gd name="adj" fmla="val 50000"/>
            </a:avLst>
          </a:pr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1CC51F2B-A046-F7D7-333E-E033E8CB27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19" name="Grafika 18">
            <a:extLst>
              <a:ext uri="{FF2B5EF4-FFF2-40B4-BE49-F238E27FC236}">
                <a16:creationId xmlns:a16="http://schemas.microsoft.com/office/drawing/2014/main" id="{292BE12E-557D-0A85-259C-8E682D1EB1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979" y="7704193"/>
            <a:ext cx="2203698" cy="148412"/>
          </a:xfrm>
          <a:prstGeom prst="rect">
            <a:avLst/>
          </a:prstGeom>
        </p:spPr>
      </p:pic>
      <p:grpSp>
        <p:nvGrpSpPr>
          <p:cNvPr id="59" name="Grupa 58">
            <a:extLst>
              <a:ext uri="{FF2B5EF4-FFF2-40B4-BE49-F238E27FC236}">
                <a16:creationId xmlns:a16="http://schemas.microsoft.com/office/drawing/2014/main" id="{894357D8-988C-DB96-BDAF-57A90C914982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A33BB0F7-DA89-4196-7E0F-E011B00F5D32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76A30893-E3CF-3D3E-87FE-B6D434D853B6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431F9DAD-5E88-C3D2-A3E9-EC64E3F1A92D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DCDF8738-055A-5FFD-8480-C810A26E906A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97279860-91A5-B49B-1109-E5C74AB6E9DB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60014339-6057-49F1-611F-6EB3E92D4C7A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9" name="Dowolny kształt: kształt 28">
              <a:extLst>
                <a:ext uri="{FF2B5EF4-FFF2-40B4-BE49-F238E27FC236}">
                  <a16:creationId xmlns:a16="http://schemas.microsoft.com/office/drawing/2014/main" id="{155A6256-0ADB-75C2-1DF9-728C365B7007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A592C3F7-1937-C25B-ED1B-F3547127B3A6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4" name="Dowolny kształt: kształt 53">
              <a:extLst>
                <a:ext uri="{FF2B5EF4-FFF2-40B4-BE49-F238E27FC236}">
                  <a16:creationId xmlns:a16="http://schemas.microsoft.com/office/drawing/2014/main" id="{67EF9431-5B51-153E-6C40-CE582AEBAEB7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5" name="Dowolny kształt: kształt 54">
              <a:extLst>
                <a:ext uri="{FF2B5EF4-FFF2-40B4-BE49-F238E27FC236}">
                  <a16:creationId xmlns:a16="http://schemas.microsoft.com/office/drawing/2014/main" id="{D15A2320-9AB8-3A89-7DCF-676DDD080427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6" name="Dowolny kształt: kształt 55">
              <a:extLst>
                <a:ext uri="{FF2B5EF4-FFF2-40B4-BE49-F238E27FC236}">
                  <a16:creationId xmlns:a16="http://schemas.microsoft.com/office/drawing/2014/main" id="{60B8AA64-05CA-B9DA-2738-9C0B4895D096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58D346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7" name="Dowolny kształt: kształt 56">
              <a:extLst>
                <a:ext uri="{FF2B5EF4-FFF2-40B4-BE49-F238E27FC236}">
                  <a16:creationId xmlns:a16="http://schemas.microsoft.com/office/drawing/2014/main" id="{6BC16798-6BB3-7156-71C6-EBB0BC911D9E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2D038B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8" name="Dowolny kształt: kształt 57">
              <a:extLst>
                <a:ext uri="{FF2B5EF4-FFF2-40B4-BE49-F238E27FC236}">
                  <a16:creationId xmlns:a16="http://schemas.microsoft.com/office/drawing/2014/main" id="{D57CFECC-6A19-7E7C-55CF-2779DEC2C33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lajd tytułowy" preserve="1">
  <p:cSld name="15_Slajd tytułow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33">
            <a:extLst>
              <a:ext uri="{FF2B5EF4-FFF2-40B4-BE49-F238E27FC236}">
                <a16:creationId xmlns:a16="http://schemas.microsoft.com/office/drawing/2014/main" id="{3BA3F875-6F92-F8DB-4A72-1F0907EF6815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33" name="Grupa 32">
            <a:extLst>
              <a:ext uri="{FF2B5EF4-FFF2-40B4-BE49-F238E27FC236}">
                <a16:creationId xmlns:a16="http://schemas.microsoft.com/office/drawing/2014/main" id="{7E47D471-384A-8470-C10E-AA4787D01674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3" name="Google Shape;27;p19">
              <a:extLst>
                <a:ext uri="{FF2B5EF4-FFF2-40B4-BE49-F238E27FC236}">
                  <a16:creationId xmlns:a16="http://schemas.microsoft.com/office/drawing/2014/main" id="{816518B2-BA63-681C-48A2-1FC10697B0C9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" name="Grafika 4">
              <a:extLst>
                <a:ext uri="{FF2B5EF4-FFF2-40B4-BE49-F238E27FC236}">
                  <a16:creationId xmlns:a16="http://schemas.microsoft.com/office/drawing/2014/main" id="{1CC51F2B-A046-F7D7-333E-E033E8CB27F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7" name="Dowolny kształt: kształt 6">
              <a:extLst>
                <a:ext uri="{FF2B5EF4-FFF2-40B4-BE49-F238E27FC236}">
                  <a16:creationId xmlns:a16="http://schemas.microsoft.com/office/drawing/2014/main" id="{44598F97-D046-EB1D-8452-E44CF8395D19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8" name="Dowolny kształt: kształt 7">
              <a:extLst>
                <a:ext uri="{FF2B5EF4-FFF2-40B4-BE49-F238E27FC236}">
                  <a16:creationId xmlns:a16="http://schemas.microsoft.com/office/drawing/2014/main" id="{1E5515F3-6EE0-0197-4084-7135528C1D73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9" name="Dowolny kształt: kształt 8">
              <a:extLst>
                <a:ext uri="{FF2B5EF4-FFF2-40B4-BE49-F238E27FC236}">
                  <a16:creationId xmlns:a16="http://schemas.microsoft.com/office/drawing/2014/main" id="{6AE6FBEF-EAA0-C33E-67F0-DF2DA8CA52BA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4B129054-B02B-7D6C-8CE0-DCA6DB44D8C0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B1071DEE-6D07-D049-5745-6EE61A67B118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880AE17B-C9B3-1B31-C207-81DA4BDBAB17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C3D89455-4315-68C4-E62D-C735B0153D89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B4170498-876F-6373-D033-353294D5094E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01F202F3-05A3-13D2-6E1B-2E4ECD63CC51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569F558B-A953-979F-0BB6-4853F1C076CB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98ACB5DA-61F9-E9D0-8F58-9727D2E6070D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21E5E168-9BD7-C845-C329-685BC58E4345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5EC9F147-E7B0-3D6D-3910-CB137FAB8084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E8EBF7FA-660F-BF84-C200-440FFF7262CE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7461A740-534B-B7FF-CCA3-ED64ADADE480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65B29B68-2F1B-A0EC-B349-A40F22D2BC6B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0A300D14-6945-1114-23AD-B764D173F7EC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4" name="Grupa 3">
            <a:extLst>
              <a:ext uri="{FF2B5EF4-FFF2-40B4-BE49-F238E27FC236}">
                <a16:creationId xmlns:a16="http://schemas.microsoft.com/office/drawing/2014/main" id="{00724239-22D2-D03B-9066-BB68EE979EA1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A33BB0F7-DA89-4196-7E0F-E011B00F5D32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76A30893-E3CF-3D3E-87FE-B6D434D853B6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431F9DAD-5E88-C3D2-A3E9-EC64E3F1A92D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DCDF8738-055A-5FFD-8480-C810A26E906A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97279860-91A5-B49B-1109-E5C74AB6E9DB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60014339-6057-49F1-611F-6EB3E92D4C7A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9" name="Dowolny kształt: kształt 28">
              <a:extLst>
                <a:ext uri="{FF2B5EF4-FFF2-40B4-BE49-F238E27FC236}">
                  <a16:creationId xmlns:a16="http://schemas.microsoft.com/office/drawing/2014/main" id="{155A6256-0ADB-75C2-1DF9-728C365B7007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A592C3F7-1937-C25B-ED1B-F3547127B3A6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4" name="Dowolny kształt: kształt 53">
              <a:extLst>
                <a:ext uri="{FF2B5EF4-FFF2-40B4-BE49-F238E27FC236}">
                  <a16:creationId xmlns:a16="http://schemas.microsoft.com/office/drawing/2014/main" id="{67EF9431-5B51-153E-6C40-CE582AEBAEB7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5" name="Dowolny kształt: kształt 54">
              <a:extLst>
                <a:ext uri="{FF2B5EF4-FFF2-40B4-BE49-F238E27FC236}">
                  <a16:creationId xmlns:a16="http://schemas.microsoft.com/office/drawing/2014/main" id="{D15A2320-9AB8-3A89-7DCF-676DDD080427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6" name="Dowolny kształt: kształt 55">
              <a:extLst>
                <a:ext uri="{FF2B5EF4-FFF2-40B4-BE49-F238E27FC236}">
                  <a16:creationId xmlns:a16="http://schemas.microsoft.com/office/drawing/2014/main" id="{60B8AA64-05CA-B9DA-2738-9C0B4895D096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7" name="Dowolny kształt: kształt 56">
              <a:extLst>
                <a:ext uri="{FF2B5EF4-FFF2-40B4-BE49-F238E27FC236}">
                  <a16:creationId xmlns:a16="http://schemas.microsoft.com/office/drawing/2014/main" id="{6BC16798-6BB3-7156-71C6-EBB0BC911D9E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8" name="Dowolny kształt: kształt 57">
              <a:extLst>
                <a:ext uri="{FF2B5EF4-FFF2-40B4-BE49-F238E27FC236}">
                  <a16:creationId xmlns:a16="http://schemas.microsoft.com/office/drawing/2014/main" id="{D57CFECC-6A19-7E7C-55CF-2779DEC2C33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27380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lajd tytułowy" preserve="1" userDrawn="1">
  <p:cSld name="15_Slajd tytułow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;p19">
            <a:extLst>
              <a:ext uri="{FF2B5EF4-FFF2-40B4-BE49-F238E27FC236}">
                <a16:creationId xmlns:a16="http://schemas.microsoft.com/office/drawing/2014/main" id="{82AE4A65-C061-79E5-A798-59313AFAAAD6}"/>
              </a:ext>
            </a:extLst>
          </p:cNvPr>
          <p:cNvSpPr/>
          <p:nvPr userDrawn="1"/>
        </p:nvSpPr>
        <p:spPr>
          <a:xfrm>
            <a:off x="2975294" y="7710117"/>
            <a:ext cx="8633013" cy="161925"/>
          </a:xfrm>
          <a:prstGeom prst="roundRect">
            <a:avLst>
              <a:gd name="adj" fmla="val 50000"/>
            </a:avLst>
          </a:pr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126ACC9C-54EF-4185-3C51-E8C8AC9FB6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035" y="7666869"/>
            <a:ext cx="2192589" cy="246107"/>
          </a:xfrm>
          <a:prstGeom prst="rect">
            <a:avLst/>
          </a:prstGeom>
        </p:spPr>
      </p:pic>
      <p:pic>
        <p:nvPicPr>
          <p:cNvPr id="4" name="Grafika 3">
            <a:extLst>
              <a:ext uri="{FF2B5EF4-FFF2-40B4-BE49-F238E27FC236}">
                <a16:creationId xmlns:a16="http://schemas.microsoft.com/office/drawing/2014/main" id="{C78EFDF9-92C6-7192-C2E1-0F065A30DA2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5" name="Grafika 4">
            <a:extLst>
              <a:ext uri="{FF2B5EF4-FFF2-40B4-BE49-F238E27FC236}">
                <a16:creationId xmlns:a16="http://schemas.microsoft.com/office/drawing/2014/main" id="{941D7125-52A1-71C2-5F04-16608316BAB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4035" y="402455"/>
            <a:ext cx="2317249" cy="616687"/>
          </a:xfrm>
          <a:prstGeom prst="rect">
            <a:avLst/>
          </a:prstGeom>
        </p:spPr>
      </p:pic>
      <p:sp>
        <p:nvSpPr>
          <p:cNvPr id="11" name="Grafika 9">
            <a:extLst>
              <a:ext uri="{FF2B5EF4-FFF2-40B4-BE49-F238E27FC236}">
                <a16:creationId xmlns:a16="http://schemas.microsoft.com/office/drawing/2014/main" id="{8983EF15-9F45-44FA-A0D0-5D43F26C4FFF}"/>
              </a:ext>
            </a:extLst>
          </p:cNvPr>
          <p:cNvSpPr/>
          <p:nvPr/>
        </p:nvSpPr>
        <p:spPr>
          <a:xfrm rot="16200000">
            <a:off x="12139618" y="-12600137"/>
            <a:ext cx="13381123" cy="25301146"/>
          </a:xfrm>
          <a:custGeom>
            <a:avLst/>
            <a:gdLst>
              <a:gd name="connsiteX0" fmla="*/ 18343 w 13381123"/>
              <a:gd name="connsiteY0" fmla="*/ 24589828 h 25301146"/>
              <a:gd name="connsiteX1" fmla="*/ 1232311 w 13381123"/>
              <a:gd name="connsiteY1" fmla="*/ 25090234 h 25301146"/>
              <a:gd name="connsiteX2" fmla="*/ 10183499 w 13381123"/>
              <a:gd name="connsiteY2" fmla="*/ 16139046 h 25301146"/>
              <a:gd name="connsiteX3" fmla="*/ 13173273 w 13381123"/>
              <a:gd name="connsiteY3" fmla="*/ 13149272 h 25301146"/>
              <a:gd name="connsiteX4" fmla="*/ 13173273 w 13381123"/>
              <a:gd name="connsiteY4" fmla="*/ 12143581 h 25301146"/>
              <a:gd name="connsiteX5" fmla="*/ 10184084 w 13381123"/>
              <a:gd name="connsiteY5" fmla="*/ 9154586 h 25301146"/>
              <a:gd name="connsiteX6" fmla="*/ 1238356 w 13381123"/>
              <a:gd name="connsiteY6" fmla="*/ 208663 h 25301146"/>
              <a:gd name="connsiteX7" fmla="*/ 24583 w 13381123"/>
              <a:gd name="connsiteY7" fmla="*/ 711412 h 25301146"/>
              <a:gd name="connsiteX8" fmla="*/ 24583 w 13381123"/>
              <a:gd name="connsiteY8" fmla="*/ 5684295 h 25301146"/>
              <a:gd name="connsiteX9" fmla="*/ 232859 w 13381123"/>
              <a:gd name="connsiteY9" fmla="*/ 6187042 h 25301146"/>
              <a:gd name="connsiteX10" fmla="*/ 6189397 w 13381123"/>
              <a:gd name="connsiteY10" fmla="*/ 12143776 h 25301146"/>
              <a:gd name="connsiteX11" fmla="*/ 6189397 w 13381123"/>
              <a:gd name="connsiteY11" fmla="*/ 13149467 h 25301146"/>
              <a:gd name="connsiteX12" fmla="*/ 208677 w 13381123"/>
              <a:gd name="connsiteY12" fmla="*/ 19129602 h 25301146"/>
              <a:gd name="connsiteX13" fmla="*/ 402 w 13381123"/>
              <a:gd name="connsiteY13" fmla="*/ 19634886 h 2530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81123" h="25301146">
                <a:moveTo>
                  <a:pt x="18343" y="24589828"/>
                </a:moveTo>
                <a:cubicBezTo>
                  <a:pt x="20683" y="25222260"/>
                  <a:pt x="785142" y="25537212"/>
                  <a:pt x="1232311" y="25090234"/>
                </a:cubicBezTo>
                <a:lnTo>
                  <a:pt x="10183499" y="16139046"/>
                </a:lnTo>
                <a:lnTo>
                  <a:pt x="13173273" y="13149272"/>
                </a:lnTo>
                <a:cubicBezTo>
                  <a:pt x="13450936" y="12871571"/>
                  <a:pt x="13450936" y="12421282"/>
                  <a:pt x="13173273" y="12143581"/>
                </a:cubicBezTo>
                <a:lnTo>
                  <a:pt x="10184084" y="9154586"/>
                </a:lnTo>
                <a:lnTo>
                  <a:pt x="1238356" y="208663"/>
                </a:lnTo>
                <a:cubicBezTo>
                  <a:pt x="789822" y="-239872"/>
                  <a:pt x="24583" y="78001"/>
                  <a:pt x="24583" y="711412"/>
                </a:cubicBezTo>
                <a:lnTo>
                  <a:pt x="24583" y="5684295"/>
                </a:lnTo>
                <a:cubicBezTo>
                  <a:pt x="24564" y="5872873"/>
                  <a:pt x="99489" y="6053652"/>
                  <a:pt x="232859" y="6187042"/>
                </a:cubicBezTo>
                <a:lnTo>
                  <a:pt x="6189397" y="12143776"/>
                </a:lnTo>
                <a:cubicBezTo>
                  <a:pt x="6467063" y="12421477"/>
                  <a:pt x="6467063" y="12871766"/>
                  <a:pt x="6189397" y="13149467"/>
                </a:cubicBezTo>
                <a:lnTo>
                  <a:pt x="208677" y="19129602"/>
                </a:lnTo>
                <a:cubicBezTo>
                  <a:pt x="74663" y="19263580"/>
                  <a:pt x="-301" y="19445526"/>
                  <a:pt x="402" y="19634886"/>
                </a:cubicBezTo>
                <a:close/>
              </a:path>
            </a:pathLst>
          </a:custGeom>
          <a:noFill/>
          <a:ln w="38100" cap="flat">
            <a:solidFill>
              <a:srgbClr val="58D345"/>
            </a:solidFill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21" name="Symbol zastępczy obrazu 20">
            <a:extLst>
              <a:ext uri="{FF2B5EF4-FFF2-40B4-BE49-F238E27FC236}">
                <a16:creationId xmlns:a16="http://schemas.microsoft.com/office/drawing/2014/main" id="{61E266D1-F396-C3CB-2F17-2B5BDF4582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0414" y="0"/>
            <a:ext cx="8709986" cy="6424079"/>
          </a:xfrm>
          <a:custGeom>
            <a:avLst/>
            <a:gdLst>
              <a:gd name="connsiteX0" fmla="*/ 5420368 w 8709986"/>
              <a:gd name="connsiteY0" fmla="*/ 0 h 6424079"/>
              <a:gd name="connsiteX1" fmla="*/ 8709986 w 8709986"/>
              <a:gd name="connsiteY1" fmla="*/ 0 h 6424079"/>
              <a:gd name="connsiteX2" fmla="*/ 8709986 w 8709986"/>
              <a:gd name="connsiteY2" fmla="*/ 3694228 h 6424079"/>
              <a:gd name="connsiteX3" fmla="*/ 6188329 w 8709986"/>
              <a:gd name="connsiteY3" fmla="*/ 6215803 h 6424079"/>
              <a:gd name="connsiteX4" fmla="*/ 5685582 w 8709986"/>
              <a:gd name="connsiteY4" fmla="*/ 6424079 h 6424079"/>
              <a:gd name="connsiteX5" fmla="*/ 712698 w 8709986"/>
              <a:gd name="connsiteY5" fmla="*/ 6424079 h 6424079"/>
              <a:gd name="connsiteX6" fmla="*/ 209949 w 8709986"/>
              <a:gd name="connsiteY6" fmla="*/ 5210306 h 642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9986" h="6424079">
                <a:moveTo>
                  <a:pt x="5420368" y="0"/>
                </a:moveTo>
                <a:lnTo>
                  <a:pt x="8709986" y="0"/>
                </a:lnTo>
                <a:lnTo>
                  <a:pt x="8709986" y="3694228"/>
                </a:lnTo>
                <a:lnTo>
                  <a:pt x="6188329" y="6215803"/>
                </a:lnTo>
                <a:cubicBezTo>
                  <a:pt x="6054938" y="6349173"/>
                  <a:pt x="5874159" y="6424098"/>
                  <a:pt x="5685582" y="6424079"/>
                </a:cubicBezTo>
                <a:lnTo>
                  <a:pt x="712698" y="6424079"/>
                </a:lnTo>
                <a:cubicBezTo>
                  <a:pt x="79287" y="6424079"/>
                  <a:pt x="-238586" y="5658840"/>
                  <a:pt x="209949" y="5210306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233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lajd tytułowy" preserve="1" userDrawn="1">
  <p:cSld name="15_Slajd tytułow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11AABA2E-68A1-7A95-7CE2-15448DF498FC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C476AED1-188B-9A5C-88BB-F6BDD446420F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8" name="Google Shape;27;p19">
              <a:extLst>
                <a:ext uri="{FF2B5EF4-FFF2-40B4-BE49-F238E27FC236}">
                  <a16:creationId xmlns:a16="http://schemas.microsoft.com/office/drawing/2014/main" id="{90DCA2A1-A327-D6B3-7DC3-C8F18F5C11FE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" name="Grafika 8">
              <a:extLst>
                <a:ext uri="{FF2B5EF4-FFF2-40B4-BE49-F238E27FC236}">
                  <a16:creationId xmlns:a16="http://schemas.microsoft.com/office/drawing/2014/main" id="{5CCAA2FC-2ACF-2D12-4049-732EED81F9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CA80B56F-ADAE-9AF9-B251-A96B482D078F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9D762CC7-4883-C8A8-14D2-056A9E1B35EE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F271B073-CDEC-2820-A24F-EBA3288F6DC1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A5E6A2EA-4495-5B81-1959-03908FF858E0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112890C2-108A-3ACC-4B5D-988FFEFB24A3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2E3113D1-DF77-4C0D-F960-6F5402561448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EAF4DCEC-2E77-44C3-08D9-D38DF407218F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B6819816-9E33-1A8A-5704-24A027A0A13C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C5DA5DB1-0ACA-1EFF-DC28-265DD07987A9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86ED34FE-94C8-32FD-DDE4-2C49354F339A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4A7ECF5C-AEE3-CF19-EA1F-C411A83999E6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ACA7D8F9-0C27-4298-F71D-3FEDAC32E71F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B8FBFBF8-9BCB-6157-1139-A58EE8BC3C72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02F6BE7D-9824-52C4-BDB8-7BDFE0D606CB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A1E14D58-1572-1D2D-0F34-1972182B3F19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4F6F158A-0C75-8559-ACCD-B50E8979AEA3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AA06C49B-86AD-5211-2736-F531F563A5BF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D355225C-1D35-7E1E-C98A-48940C19ED11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E65A21BA-D374-5305-442E-78773FBCA980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C0109254-CCC6-DC60-26FE-5F83F86FF2DE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674364E7-2066-2525-BA57-E79241E5088F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8D73576D-1E8E-A757-9701-F9A45023566A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3EABAD40-2A52-A6FD-FF93-3890371EAEFE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337F347E-7489-9986-53D6-53863EA88093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CC7CDF4-A2EC-B201-6D69-8F89CB3D3C7D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C0A94ECD-A514-D7AE-A933-F1F3A9F77BF4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41AA675F-4A88-95FA-225D-35259BCB26AA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B90F2056-4CDB-EB1C-CBD1-62F587B62AFE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94154205-3F24-DD87-27A4-2FD315D6CDDF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489B525B-8006-FCA4-2E74-45365A89663A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50A9497F-2863-06F6-EE6E-B9D0BDD0CF15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11" name="Grafika 9">
            <a:extLst>
              <a:ext uri="{FF2B5EF4-FFF2-40B4-BE49-F238E27FC236}">
                <a16:creationId xmlns:a16="http://schemas.microsoft.com/office/drawing/2014/main" id="{8983EF15-9F45-44FA-A0D0-5D43F26C4FFF}"/>
              </a:ext>
            </a:extLst>
          </p:cNvPr>
          <p:cNvSpPr/>
          <p:nvPr/>
        </p:nvSpPr>
        <p:spPr>
          <a:xfrm rot="16200000">
            <a:off x="12139618" y="-12600137"/>
            <a:ext cx="13381123" cy="25301146"/>
          </a:xfrm>
          <a:custGeom>
            <a:avLst/>
            <a:gdLst>
              <a:gd name="connsiteX0" fmla="*/ 18343 w 13381123"/>
              <a:gd name="connsiteY0" fmla="*/ 24589828 h 25301146"/>
              <a:gd name="connsiteX1" fmla="*/ 1232311 w 13381123"/>
              <a:gd name="connsiteY1" fmla="*/ 25090234 h 25301146"/>
              <a:gd name="connsiteX2" fmla="*/ 10183499 w 13381123"/>
              <a:gd name="connsiteY2" fmla="*/ 16139046 h 25301146"/>
              <a:gd name="connsiteX3" fmla="*/ 13173273 w 13381123"/>
              <a:gd name="connsiteY3" fmla="*/ 13149272 h 25301146"/>
              <a:gd name="connsiteX4" fmla="*/ 13173273 w 13381123"/>
              <a:gd name="connsiteY4" fmla="*/ 12143581 h 25301146"/>
              <a:gd name="connsiteX5" fmla="*/ 10184084 w 13381123"/>
              <a:gd name="connsiteY5" fmla="*/ 9154586 h 25301146"/>
              <a:gd name="connsiteX6" fmla="*/ 1238356 w 13381123"/>
              <a:gd name="connsiteY6" fmla="*/ 208663 h 25301146"/>
              <a:gd name="connsiteX7" fmla="*/ 24583 w 13381123"/>
              <a:gd name="connsiteY7" fmla="*/ 711412 h 25301146"/>
              <a:gd name="connsiteX8" fmla="*/ 24583 w 13381123"/>
              <a:gd name="connsiteY8" fmla="*/ 5684295 h 25301146"/>
              <a:gd name="connsiteX9" fmla="*/ 232859 w 13381123"/>
              <a:gd name="connsiteY9" fmla="*/ 6187042 h 25301146"/>
              <a:gd name="connsiteX10" fmla="*/ 6189397 w 13381123"/>
              <a:gd name="connsiteY10" fmla="*/ 12143776 h 25301146"/>
              <a:gd name="connsiteX11" fmla="*/ 6189397 w 13381123"/>
              <a:gd name="connsiteY11" fmla="*/ 13149467 h 25301146"/>
              <a:gd name="connsiteX12" fmla="*/ 208677 w 13381123"/>
              <a:gd name="connsiteY12" fmla="*/ 19129602 h 25301146"/>
              <a:gd name="connsiteX13" fmla="*/ 402 w 13381123"/>
              <a:gd name="connsiteY13" fmla="*/ 19634886 h 2530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81123" h="25301146">
                <a:moveTo>
                  <a:pt x="18343" y="24589828"/>
                </a:moveTo>
                <a:cubicBezTo>
                  <a:pt x="20683" y="25222260"/>
                  <a:pt x="785142" y="25537212"/>
                  <a:pt x="1232311" y="25090234"/>
                </a:cubicBezTo>
                <a:lnTo>
                  <a:pt x="10183499" y="16139046"/>
                </a:lnTo>
                <a:lnTo>
                  <a:pt x="13173273" y="13149272"/>
                </a:lnTo>
                <a:cubicBezTo>
                  <a:pt x="13450936" y="12871571"/>
                  <a:pt x="13450936" y="12421282"/>
                  <a:pt x="13173273" y="12143581"/>
                </a:cubicBezTo>
                <a:lnTo>
                  <a:pt x="10184084" y="9154586"/>
                </a:lnTo>
                <a:lnTo>
                  <a:pt x="1238356" y="208663"/>
                </a:lnTo>
                <a:cubicBezTo>
                  <a:pt x="789822" y="-239872"/>
                  <a:pt x="24583" y="78001"/>
                  <a:pt x="24583" y="711412"/>
                </a:cubicBezTo>
                <a:lnTo>
                  <a:pt x="24583" y="5684295"/>
                </a:lnTo>
                <a:cubicBezTo>
                  <a:pt x="24564" y="5872873"/>
                  <a:pt x="99489" y="6053652"/>
                  <a:pt x="232859" y="6187042"/>
                </a:cubicBezTo>
                <a:lnTo>
                  <a:pt x="6189397" y="12143776"/>
                </a:lnTo>
                <a:cubicBezTo>
                  <a:pt x="6467063" y="12421477"/>
                  <a:pt x="6467063" y="12871766"/>
                  <a:pt x="6189397" y="13149467"/>
                </a:cubicBezTo>
                <a:lnTo>
                  <a:pt x="208677" y="19129602"/>
                </a:lnTo>
                <a:cubicBezTo>
                  <a:pt x="74663" y="19263580"/>
                  <a:pt x="-301" y="19445526"/>
                  <a:pt x="402" y="19634886"/>
                </a:cubicBezTo>
                <a:close/>
              </a:path>
            </a:pathLst>
          </a:custGeom>
          <a:noFill/>
          <a:ln w="38100" cap="flat">
            <a:solidFill>
              <a:srgbClr val="2E038C"/>
            </a:solidFill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21" name="Symbol zastępczy obrazu 20">
            <a:extLst>
              <a:ext uri="{FF2B5EF4-FFF2-40B4-BE49-F238E27FC236}">
                <a16:creationId xmlns:a16="http://schemas.microsoft.com/office/drawing/2014/main" id="{61E266D1-F396-C3CB-2F17-2B5BDF4582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0414" y="0"/>
            <a:ext cx="8709986" cy="6424079"/>
          </a:xfrm>
          <a:custGeom>
            <a:avLst/>
            <a:gdLst>
              <a:gd name="connsiteX0" fmla="*/ 5420368 w 8709986"/>
              <a:gd name="connsiteY0" fmla="*/ 0 h 6424079"/>
              <a:gd name="connsiteX1" fmla="*/ 8709986 w 8709986"/>
              <a:gd name="connsiteY1" fmla="*/ 0 h 6424079"/>
              <a:gd name="connsiteX2" fmla="*/ 8709986 w 8709986"/>
              <a:gd name="connsiteY2" fmla="*/ 3694228 h 6424079"/>
              <a:gd name="connsiteX3" fmla="*/ 6188329 w 8709986"/>
              <a:gd name="connsiteY3" fmla="*/ 6215803 h 6424079"/>
              <a:gd name="connsiteX4" fmla="*/ 5685582 w 8709986"/>
              <a:gd name="connsiteY4" fmla="*/ 6424079 h 6424079"/>
              <a:gd name="connsiteX5" fmla="*/ 712698 w 8709986"/>
              <a:gd name="connsiteY5" fmla="*/ 6424079 h 6424079"/>
              <a:gd name="connsiteX6" fmla="*/ 209949 w 8709986"/>
              <a:gd name="connsiteY6" fmla="*/ 5210306 h 642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9986" h="6424079">
                <a:moveTo>
                  <a:pt x="5420368" y="0"/>
                </a:moveTo>
                <a:lnTo>
                  <a:pt x="8709986" y="0"/>
                </a:lnTo>
                <a:lnTo>
                  <a:pt x="8709986" y="3694228"/>
                </a:lnTo>
                <a:lnTo>
                  <a:pt x="6188329" y="6215803"/>
                </a:lnTo>
                <a:cubicBezTo>
                  <a:pt x="6054938" y="6349173"/>
                  <a:pt x="5874159" y="6424098"/>
                  <a:pt x="5685582" y="6424079"/>
                </a:cubicBezTo>
                <a:lnTo>
                  <a:pt x="712698" y="6424079"/>
                </a:lnTo>
                <a:cubicBezTo>
                  <a:pt x="79287" y="6424079"/>
                  <a:pt x="-238586" y="5658840"/>
                  <a:pt x="209949" y="5210306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694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lajd tytułowy" preserve="1" userDrawn="1">
  <p:cSld name="15_Slajd tytułow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fika 9">
            <a:extLst>
              <a:ext uri="{FF2B5EF4-FFF2-40B4-BE49-F238E27FC236}">
                <a16:creationId xmlns:a16="http://schemas.microsoft.com/office/drawing/2014/main" id="{8983EF15-9F45-44FA-A0D0-5D43F26C4FFF}"/>
              </a:ext>
            </a:extLst>
          </p:cNvPr>
          <p:cNvSpPr/>
          <p:nvPr/>
        </p:nvSpPr>
        <p:spPr>
          <a:xfrm rot="16200000">
            <a:off x="12139618" y="-12600137"/>
            <a:ext cx="13381123" cy="25301146"/>
          </a:xfrm>
          <a:custGeom>
            <a:avLst/>
            <a:gdLst>
              <a:gd name="connsiteX0" fmla="*/ 18343 w 13381123"/>
              <a:gd name="connsiteY0" fmla="*/ 24589828 h 25301146"/>
              <a:gd name="connsiteX1" fmla="*/ 1232311 w 13381123"/>
              <a:gd name="connsiteY1" fmla="*/ 25090234 h 25301146"/>
              <a:gd name="connsiteX2" fmla="*/ 10183499 w 13381123"/>
              <a:gd name="connsiteY2" fmla="*/ 16139046 h 25301146"/>
              <a:gd name="connsiteX3" fmla="*/ 13173273 w 13381123"/>
              <a:gd name="connsiteY3" fmla="*/ 13149272 h 25301146"/>
              <a:gd name="connsiteX4" fmla="*/ 13173273 w 13381123"/>
              <a:gd name="connsiteY4" fmla="*/ 12143581 h 25301146"/>
              <a:gd name="connsiteX5" fmla="*/ 10184084 w 13381123"/>
              <a:gd name="connsiteY5" fmla="*/ 9154586 h 25301146"/>
              <a:gd name="connsiteX6" fmla="*/ 1238356 w 13381123"/>
              <a:gd name="connsiteY6" fmla="*/ 208663 h 25301146"/>
              <a:gd name="connsiteX7" fmla="*/ 24583 w 13381123"/>
              <a:gd name="connsiteY7" fmla="*/ 711412 h 25301146"/>
              <a:gd name="connsiteX8" fmla="*/ 24583 w 13381123"/>
              <a:gd name="connsiteY8" fmla="*/ 5684295 h 25301146"/>
              <a:gd name="connsiteX9" fmla="*/ 232859 w 13381123"/>
              <a:gd name="connsiteY9" fmla="*/ 6187042 h 25301146"/>
              <a:gd name="connsiteX10" fmla="*/ 6189397 w 13381123"/>
              <a:gd name="connsiteY10" fmla="*/ 12143776 h 25301146"/>
              <a:gd name="connsiteX11" fmla="*/ 6189397 w 13381123"/>
              <a:gd name="connsiteY11" fmla="*/ 13149467 h 25301146"/>
              <a:gd name="connsiteX12" fmla="*/ 208677 w 13381123"/>
              <a:gd name="connsiteY12" fmla="*/ 19129602 h 25301146"/>
              <a:gd name="connsiteX13" fmla="*/ 402 w 13381123"/>
              <a:gd name="connsiteY13" fmla="*/ 19634886 h 2530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81123" h="25301146">
                <a:moveTo>
                  <a:pt x="18343" y="24589828"/>
                </a:moveTo>
                <a:cubicBezTo>
                  <a:pt x="20683" y="25222260"/>
                  <a:pt x="785142" y="25537212"/>
                  <a:pt x="1232311" y="25090234"/>
                </a:cubicBezTo>
                <a:lnTo>
                  <a:pt x="10183499" y="16139046"/>
                </a:lnTo>
                <a:lnTo>
                  <a:pt x="13173273" y="13149272"/>
                </a:lnTo>
                <a:cubicBezTo>
                  <a:pt x="13450936" y="12871571"/>
                  <a:pt x="13450936" y="12421282"/>
                  <a:pt x="13173273" y="12143581"/>
                </a:cubicBezTo>
                <a:lnTo>
                  <a:pt x="10184084" y="9154586"/>
                </a:lnTo>
                <a:lnTo>
                  <a:pt x="1238356" y="208663"/>
                </a:lnTo>
                <a:cubicBezTo>
                  <a:pt x="789822" y="-239872"/>
                  <a:pt x="24583" y="78001"/>
                  <a:pt x="24583" y="711412"/>
                </a:cubicBezTo>
                <a:lnTo>
                  <a:pt x="24583" y="5684295"/>
                </a:lnTo>
                <a:cubicBezTo>
                  <a:pt x="24564" y="5872873"/>
                  <a:pt x="99489" y="6053652"/>
                  <a:pt x="232859" y="6187042"/>
                </a:cubicBezTo>
                <a:lnTo>
                  <a:pt x="6189397" y="12143776"/>
                </a:lnTo>
                <a:cubicBezTo>
                  <a:pt x="6467063" y="12421477"/>
                  <a:pt x="6467063" y="12871766"/>
                  <a:pt x="6189397" y="13149467"/>
                </a:cubicBezTo>
                <a:lnTo>
                  <a:pt x="208677" y="19129602"/>
                </a:lnTo>
                <a:cubicBezTo>
                  <a:pt x="74663" y="19263580"/>
                  <a:pt x="-301" y="19445526"/>
                  <a:pt x="402" y="19634886"/>
                </a:cubicBezTo>
                <a:close/>
              </a:path>
            </a:pathLst>
          </a:custGeom>
          <a:noFill/>
          <a:ln w="38100" cap="flat">
            <a:solidFill>
              <a:srgbClr val="58D345"/>
            </a:solidFill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21" name="Symbol zastępczy obrazu 20">
            <a:extLst>
              <a:ext uri="{FF2B5EF4-FFF2-40B4-BE49-F238E27FC236}">
                <a16:creationId xmlns:a16="http://schemas.microsoft.com/office/drawing/2014/main" id="{61E266D1-F396-C3CB-2F17-2B5BDF4582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0414" y="0"/>
            <a:ext cx="8709986" cy="6424079"/>
          </a:xfrm>
          <a:custGeom>
            <a:avLst/>
            <a:gdLst>
              <a:gd name="connsiteX0" fmla="*/ 5420368 w 8709986"/>
              <a:gd name="connsiteY0" fmla="*/ 0 h 6424079"/>
              <a:gd name="connsiteX1" fmla="*/ 8709986 w 8709986"/>
              <a:gd name="connsiteY1" fmla="*/ 0 h 6424079"/>
              <a:gd name="connsiteX2" fmla="*/ 8709986 w 8709986"/>
              <a:gd name="connsiteY2" fmla="*/ 3694228 h 6424079"/>
              <a:gd name="connsiteX3" fmla="*/ 6188329 w 8709986"/>
              <a:gd name="connsiteY3" fmla="*/ 6215803 h 6424079"/>
              <a:gd name="connsiteX4" fmla="*/ 5685582 w 8709986"/>
              <a:gd name="connsiteY4" fmla="*/ 6424079 h 6424079"/>
              <a:gd name="connsiteX5" fmla="*/ 712698 w 8709986"/>
              <a:gd name="connsiteY5" fmla="*/ 6424079 h 6424079"/>
              <a:gd name="connsiteX6" fmla="*/ 209949 w 8709986"/>
              <a:gd name="connsiteY6" fmla="*/ 5210306 h 642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9986" h="6424079">
                <a:moveTo>
                  <a:pt x="5420368" y="0"/>
                </a:moveTo>
                <a:lnTo>
                  <a:pt x="8709986" y="0"/>
                </a:lnTo>
                <a:lnTo>
                  <a:pt x="8709986" y="3694228"/>
                </a:lnTo>
                <a:lnTo>
                  <a:pt x="6188329" y="6215803"/>
                </a:lnTo>
                <a:cubicBezTo>
                  <a:pt x="6054938" y="6349173"/>
                  <a:pt x="5874159" y="6424098"/>
                  <a:pt x="5685582" y="6424079"/>
                </a:cubicBezTo>
                <a:lnTo>
                  <a:pt x="712698" y="6424079"/>
                </a:lnTo>
                <a:cubicBezTo>
                  <a:pt x="79287" y="6424079"/>
                  <a:pt x="-238586" y="5658840"/>
                  <a:pt x="209949" y="5210306"/>
                </a:cubicBez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pl-PL"/>
          </a:p>
        </p:txBody>
      </p:sp>
      <p:sp>
        <p:nvSpPr>
          <p:cNvPr id="2" name="Google Shape;27;p19">
            <a:extLst>
              <a:ext uri="{FF2B5EF4-FFF2-40B4-BE49-F238E27FC236}">
                <a16:creationId xmlns:a16="http://schemas.microsoft.com/office/drawing/2014/main" id="{30152D8B-D869-9054-5363-FB49DE090A3A}"/>
              </a:ext>
            </a:extLst>
          </p:cNvPr>
          <p:cNvSpPr/>
          <p:nvPr userDrawn="1"/>
        </p:nvSpPr>
        <p:spPr>
          <a:xfrm>
            <a:off x="2975294" y="7710117"/>
            <a:ext cx="8633013" cy="161925"/>
          </a:xfrm>
          <a:prstGeom prst="roundRect">
            <a:avLst>
              <a:gd name="adj" fmla="val 50000"/>
            </a:avLst>
          </a:pr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97E59DC7-B09A-0A01-0429-2ABF1B004E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53482" y="7708959"/>
            <a:ext cx="2409825" cy="161925"/>
          </a:xfrm>
          <a:prstGeom prst="rect">
            <a:avLst/>
          </a:prstGeom>
        </p:spPr>
      </p:pic>
      <p:pic>
        <p:nvPicPr>
          <p:cNvPr id="4" name="Grafika 3">
            <a:extLst>
              <a:ext uri="{FF2B5EF4-FFF2-40B4-BE49-F238E27FC236}">
                <a16:creationId xmlns:a16="http://schemas.microsoft.com/office/drawing/2014/main" id="{CBEB97E5-7AB4-1C86-8673-36512EF391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979" y="7704193"/>
            <a:ext cx="2203698" cy="148412"/>
          </a:xfrm>
          <a:prstGeom prst="rect">
            <a:avLst/>
          </a:prstGeom>
        </p:spPr>
      </p:pic>
      <p:grpSp>
        <p:nvGrpSpPr>
          <p:cNvPr id="5" name="Grupa 4">
            <a:extLst>
              <a:ext uri="{FF2B5EF4-FFF2-40B4-BE49-F238E27FC236}">
                <a16:creationId xmlns:a16="http://schemas.microsoft.com/office/drawing/2014/main" id="{175824F9-D74D-5F70-325F-E3D0FFB0FDB8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43" name="Dowolny kształt: kształt 42">
              <a:extLst>
                <a:ext uri="{FF2B5EF4-FFF2-40B4-BE49-F238E27FC236}">
                  <a16:creationId xmlns:a16="http://schemas.microsoft.com/office/drawing/2014/main" id="{25D8693E-1ED2-20E5-EDC6-7230207DB86E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4" name="Dowolny kształt: kształt 43">
              <a:extLst>
                <a:ext uri="{FF2B5EF4-FFF2-40B4-BE49-F238E27FC236}">
                  <a16:creationId xmlns:a16="http://schemas.microsoft.com/office/drawing/2014/main" id="{582BB7FA-A51C-873D-B1BF-994B500F6217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5" name="Dowolny kształt: kształt 44">
              <a:extLst>
                <a:ext uri="{FF2B5EF4-FFF2-40B4-BE49-F238E27FC236}">
                  <a16:creationId xmlns:a16="http://schemas.microsoft.com/office/drawing/2014/main" id="{37527407-B9EA-2DDE-F401-8045B24A8EF6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6" name="Dowolny kształt: kształt 45">
              <a:extLst>
                <a:ext uri="{FF2B5EF4-FFF2-40B4-BE49-F238E27FC236}">
                  <a16:creationId xmlns:a16="http://schemas.microsoft.com/office/drawing/2014/main" id="{928BE1A8-BBD0-1A35-9AAA-7B6AFD8CBFC8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7" name="Dowolny kształt: kształt 46">
              <a:extLst>
                <a:ext uri="{FF2B5EF4-FFF2-40B4-BE49-F238E27FC236}">
                  <a16:creationId xmlns:a16="http://schemas.microsoft.com/office/drawing/2014/main" id="{06265068-C3BC-1553-AF46-F28A9E797974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8" name="Dowolny kształt: kształt 47">
              <a:extLst>
                <a:ext uri="{FF2B5EF4-FFF2-40B4-BE49-F238E27FC236}">
                  <a16:creationId xmlns:a16="http://schemas.microsoft.com/office/drawing/2014/main" id="{82C163A5-FFF9-03BF-4359-B236977FC749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9" name="Dowolny kształt: kształt 48">
              <a:extLst>
                <a:ext uri="{FF2B5EF4-FFF2-40B4-BE49-F238E27FC236}">
                  <a16:creationId xmlns:a16="http://schemas.microsoft.com/office/drawing/2014/main" id="{D2314CBF-A633-9015-0FF7-E95E6A2425F2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0" name="Dowolny kształt: kształt 49">
              <a:extLst>
                <a:ext uri="{FF2B5EF4-FFF2-40B4-BE49-F238E27FC236}">
                  <a16:creationId xmlns:a16="http://schemas.microsoft.com/office/drawing/2014/main" id="{9F8D29CD-33F2-B8F9-FB71-51C5C5DD34FB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1" name="Dowolny kształt: kształt 50">
              <a:extLst>
                <a:ext uri="{FF2B5EF4-FFF2-40B4-BE49-F238E27FC236}">
                  <a16:creationId xmlns:a16="http://schemas.microsoft.com/office/drawing/2014/main" id="{E30CA3A3-A8A7-3300-7D86-8DB4C1232DEB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2" name="Dowolny kształt: kształt 51">
              <a:extLst>
                <a:ext uri="{FF2B5EF4-FFF2-40B4-BE49-F238E27FC236}">
                  <a16:creationId xmlns:a16="http://schemas.microsoft.com/office/drawing/2014/main" id="{39A45DA9-71F9-2827-2F45-3264DB5A6E9F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3" name="Dowolny kształt: kształt 52">
              <a:extLst>
                <a:ext uri="{FF2B5EF4-FFF2-40B4-BE49-F238E27FC236}">
                  <a16:creationId xmlns:a16="http://schemas.microsoft.com/office/drawing/2014/main" id="{3D0B4891-A4D5-C4A4-DFFC-ABD3CC96506B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58D346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4" name="Dowolny kształt: kształt 53">
              <a:extLst>
                <a:ext uri="{FF2B5EF4-FFF2-40B4-BE49-F238E27FC236}">
                  <a16:creationId xmlns:a16="http://schemas.microsoft.com/office/drawing/2014/main" id="{8A288C8C-334F-68E3-8256-797CBAE6EC1B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2D038B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55" name="Dowolny kształt: kształt 54">
              <a:extLst>
                <a:ext uri="{FF2B5EF4-FFF2-40B4-BE49-F238E27FC236}">
                  <a16:creationId xmlns:a16="http://schemas.microsoft.com/office/drawing/2014/main" id="{B14F8C89-E44F-C701-51FF-05D02348CF7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59863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lajd tytułowy" preserve="1" userDrawn="1">
  <p:cSld name="15_Slajd tytułow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198C121B-6349-CDF2-7011-1F450A0C587C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3C327E76-7497-7072-1200-16A1D1963200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10" name="Google Shape;27;p19">
              <a:extLst>
                <a:ext uri="{FF2B5EF4-FFF2-40B4-BE49-F238E27FC236}">
                  <a16:creationId xmlns:a16="http://schemas.microsoft.com/office/drawing/2014/main" id="{BCA9AF62-1474-880E-6F1B-1E2F0B4CA48C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rafika 10">
              <a:extLst>
                <a:ext uri="{FF2B5EF4-FFF2-40B4-BE49-F238E27FC236}">
                  <a16:creationId xmlns:a16="http://schemas.microsoft.com/office/drawing/2014/main" id="{CDF1A608-EFCF-C6CA-CAAE-C3563FC8D6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A664B581-8336-DDAB-3E78-1D0A361B2C39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CB0B169C-5C03-11E8-823D-B08C4176DDF8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E328E2EF-0623-853C-02C8-31A31D5E1222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F3565BC0-0CAD-7F2D-97CC-C150A4210158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90A10F84-230D-A22D-D090-DCC153C4F906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B2011941-204E-3044-A8F3-9499A4DD2A85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0DF0862F-2805-4398-B833-8C427084C0F7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A3C17179-16F7-A228-E6CF-F59443CA1E39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E9548B59-69BA-A627-DC9C-971BBAA52161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31E4608C-3CCD-93D6-C1E4-F6DFF89EEB84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616B1968-F69D-2402-0FB2-A3EEFB89D068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931E8206-FBE3-F69A-7687-60525FCAFAD4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644E697B-527C-03F9-E7BA-D252A45766A4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5A19E594-3C88-365D-1E8B-C002C8F1E44B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9ECA5D32-8BC4-A960-74E2-F7332590DCED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0F9CC870-C9F0-1EBF-2D81-5742E954E806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2531652C-7595-AE0D-D896-0F5661878102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E8A1C6DD-2947-7598-DAEE-16440903E3BF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238F45D9-531F-19F5-4962-E62236AB5216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27A1A93B-9FA6-4B9E-6396-13953F2037C1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329B5D18-5D5B-FBEC-EE56-A3302285759D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E3CFA594-2432-8736-2D6F-69F09FFA69DE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EE93EBE9-C400-A9FD-76DD-1CD787A4E7DF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FC0CABA6-1B52-3685-0184-A63A9DCE0D37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7D265838-C88E-7195-6A8C-5507756B462F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9F2DD4F5-7AA4-270E-8CBE-2C37C5F8C33F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E4A6FC70-BDF3-B0B1-A631-C156ACFE23BB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50765175-945E-F50F-3B88-110AF05EA661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8F6531B2-B183-BDC3-B1F1-C6117F33DD3E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B8DE3C0F-0A51-1856-0417-E34A29DC08E2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73B13F12-985F-4852-D501-CB41F53A7E01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87" name="Google Shape;87;p23"/>
          <p:cNvSpPr/>
          <p:nvPr/>
        </p:nvSpPr>
        <p:spPr>
          <a:xfrm>
            <a:off x="5878014" y="1325653"/>
            <a:ext cx="8330645" cy="5578294"/>
          </a:xfrm>
          <a:prstGeom prst="roundRect">
            <a:avLst>
              <a:gd name="adj" fmla="val 5193"/>
            </a:avLst>
          </a:prstGeom>
          <a:noFill/>
          <a:ln w="12700" cap="flat" cmpd="sng">
            <a:solidFill>
              <a:srgbClr val="2E03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ymbol zastępczy obrazu 8">
            <a:extLst>
              <a:ext uri="{FF2B5EF4-FFF2-40B4-BE49-F238E27FC236}">
                <a16:creationId xmlns:a16="http://schemas.microsoft.com/office/drawing/2014/main" id="{16A8176A-264F-0FE3-ADFF-2E08AE5800B5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683169" y="1493838"/>
            <a:ext cx="8330645" cy="5578294"/>
          </a:xfrm>
          <a:custGeom>
            <a:avLst/>
            <a:gdLst>
              <a:gd name="connsiteX0" fmla="*/ 269989 w 8330645"/>
              <a:gd name="connsiteY0" fmla="*/ 0 h 5578294"/>
              <a:gd name="connsiteX1" fmla="*/ 8060656 w 8330645"/>
              <a:gd name="connsiteY1" fmla="*/ 0 h 5578294"/>
              <a:gd name="connsiteX2" fmla="*/ 8330645 w 8330645"/>
              <a:gd name="connsiteY2" fmla="*/ 269989 h 5578294"/>
              <a:gd name="connsiteX3" fmla="*/ 8330645 w 8330645"/>
              <a:gd name="connsiteY3" fmla="*/ 5308305 h 5578294"/>
              <a:gd name="connsiteX4" fmla="*/ 8060656 w 8330645"/>
              <a:gd name="connsiteY4" fmla="*/ 5578294 h 5578294"/>
              <a:gd name="connsiteX5" fmla="*/ 269989 w 8330645"/>
              <a:gd name="connsiteY5" fmla="*/ 5578294 h 5578294"/>
              <a:gd name="connsiteX6" fmla="*/ 0 w 8330645"/>
              <a:gd name="connsiteY6" fmla="*/ 5308305 h 5578294"/>
              <a:gd name="connsiteX7" fmla="*/ 0 w 8330645"/>
              <a:gd name="connsiteY7" fmla="*/ 269989 h 5578294"/>
              <a:gd name="connsiteX8" fmla="*/ 269989 w 8330645"/>
              <a:gd name="connsiteY8" fmla="*/ 0 h 557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30645" h="5578294">
                <a:moveTo>
                  <a:pt x="269989" y="0"/>
                </a:moveTo>
                <a:lnTo>
                  <a:pt x="8060656" y="0"/>
                </a:lnTo>
                <a:cubicBezTo>
                  <a:pt x="8209767" y="0"/>
                  <a:pt x="8330645" y="120878"/>
                  <a:pt x="8330645" y="269989"/>
                </a:cubicBezTo>
                <a:lnTo>
                  <a:pt x="8330645" y="5308305"/>
                </a:lnTo>
                <a:cubicBezTo>
                  <a:pt x="8330645" y="5457416"/>
                  <a:pt x="8209767" y="5578294"/>
                  <a:pt x="8060656" y="5578294"/>
                </a:cubicBezTo>
                <a:lnTo>
                  <a:pt x="269989" y="5578294"/>
                </a:lnTo>
                <a:cubicBezTo>
                  <a:pt x="120878" y="5578294"/>
                  <a:pt x="0" y="5457416"/>
                  <a:pt x="0" y="5308305"/>
                </a:cubicBezTo>
                <a:lnTo>
                  <a:pt x="0" y="269989"/>
                </a:lnTo>
                <a:cubicBezTo>
                  <a:pt x="0" y="120878"/>
                  <a:pt x="120878" y="0"/>
                  <a:pt x="269989" y="0"/>
                </a:cubicBezTo>
                <a:close/>
              </a:path>
            </a:pathLst>
          </a:custGeom>
          <a:noFill/>
          <a:ln>
            <a:noFill/>
          </a:ln>
        </p:spPr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36DDD63E-DC11-71E5-8F7A-99D281F5B2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270809" y="-9691465"/>
            <a:ext cx="4959678" cy="161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6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Slajd tytułowy" preserve="1" userDrawn="1">
  <p:cSld name="15_Slajd tytułow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FDDA2326-907D-A303-26D8-A130EC61339F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60677072-6C51-3313-226D-BA2F6CEC9C6A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10" name="Google Shape;27;p19">
              <a:extLst>
                <a:ext uri="{FF2B5EF4-FFF2-40B4-BE49-F238E27FC236}">
                  <a16:creationId xmlns:a16="http://schemas.microsoft.com/office/drawing/2014/main" id="{9BD78FDC-BDF4-9811-E7C3-9D5D27136070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rafika 10">
              <a:extLst>
                <a:ext uri="{FF2B5EF4-FFF2-40B4-BE49-F238E27FC236}">
                  <a16:creationId xmlns:a16="http://schemas.microsoft.com/office/drawing/2014/main" id="{CB8FE434-6329-B78A-B686-0C6797519C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ECE53BFA-17E7-2938-FDB8-D82AFFE0198A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1CA22FEA-1E9E-FA97-E1C1-5824A1A64B9C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E25006D9-76C2-E3C1-6C88-05FF0FBA8425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92026E78-688E-18BF-8290-BF919FD3893E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CF949CBA-86F7-476D-56CE-7470F7A6D2D2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C53EF591-3C17-7433-F210-D0FFD5B0B999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9745A7EE-82D6-5E78-270D-F15E8027E464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E1A29134-4350-55DB-A676-D216C20CABFF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98146545-01CA-E9D7-FC30-490E1E4A8267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D776EC5F-829B-7E45-71FF-EF83F074D791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2E41FCA0-C09D-3BC6-68C1-B68843E00091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5EB94654-C1BE-1FDB-7985-C2847D39AEBF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980B0F12-B901-FE41-7E12-6972D03807E8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22149293-CF2A-F0A9-A8B9-A16517AE818A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D3FDDDAF-5893-6953-D1B1-D097705CA675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26B55F5C-535F-5980-795B-1CE7AB7C09D6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0978F5E1-30F2-EAC9-7FB5-23E1EA1DA40B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03043EA3-C6BD-4729-E8BD-A12CB5D35783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30EBACA5-66D0-2A78-7E35-2DB258FE8565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CDD09B20-B2AF-F31A-0762-7F85CA791612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43CE39FC-7C2E-8FB1-F8FC-98AC22148471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932772ED-05DF-3370-0AA9-C30AF785CF67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7F74B791-6361-CDC1-D8DB-992C5AAF9C3A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5D1D5D8A-150E-481C-3B29-3D620B8AFA2F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EE944E2D-42D8-634B-A60D-9FCF6B11C45A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F3975FDA-D7F6-C1A9-DFBE-C685F45C8D99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02E9A4D3-5DCF-796A-B6EB-DDB399BB07D9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85BF63B5-AC6D-7B22-77A9-41880D1F77F3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F11B540D-96B6-A105-793A-7D394A496B1B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EBE5E77C-3FFE-4843-BCF6-FF5F4B6A1088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B81CEF9B-75B2-8400-9F1F-A5F1CB02A17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pic>
        <p:nvPicPr>
          <p:cNvPr id="6" name="Grafika 5">
            <a:extLst>
              <a:ext uri="{FF2B5EF4-FFF2-40B4-BE49-F238E27FC236}">
                <a16:creationId xmlns:a16="http://schemas.microsoft.com/office/drawing/2014/main" id="{8F2F17C3-20A2-2772-D83C-0ECAFF6DB8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270809" y="-9691465"/>
            <a:ext cx="4959678" cy="16134958"/>
          </a:xfrm>
          <a:prstGeom prst="rect">
            <a:avLst/>
          </a:prstGeom>
        </p:spPr>
      </p:pic>
      <p:sp>
        <p:nvSpPr>
          <p:cNvPr id="7" name="Symbol zastępczy obrazu 6">
            <a:extLst>
              <a:ext uri="{FF2B5EF4-FFF2-40B4-BE49-F238E27FC236}">
                <a16:creationId xmlns:a16="http://schemas.microsoft.com/office/drawing/2014/main" id="{B5E3C0F4-BBD8-E2E2-55EC-FB4DDBECCAFE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683169" y="1493838"/>
            <a:ext cx="8330645" cy="5578294"/>
          </a:xfrm>
          <a:custGeom>
            <a:avLst/>
            <a:gdLst>
              <a:gd name="connsiteX0" fmla="*/ 269989 w 8330645"/>
              <a:gd name="connsiteY0" fmla="*/ 0 h 5578294"/>
              <a:gd name="connsiteX1" fmla="*/ 8060656 w 8330645"/>
              <a:gd name="connsiteY1" fmla="*/ 0 h 5578294"/>
              <a:gd name="connsiteX2" fmla="*/ 8330645 w 8330645"/>
              <a:gd name="connsiteY2" fmla="*/ 269989 h 5578294"/>
              <a:gd name="connsiteX3" fmla="*/ 8330645 w 8330645"/>
              <a:gd name="connsiteY3" fmla="*/ 5308305 h 5578294"/>
              <a:gd name="connsiteX4" fmla="*/ 8060656 w 8330645"/>
              <a:gd name="connsiteY4" fmla="*/ 5578294 h 5578294"/>
              <a:gd name="connsiteX5" fmla="*/ 269989 w 8330645"/>
              <a:gd name="connsiteY5" fmla="*/ 5578294 h 5578294"/>
              <a:gd name="connsiteX6" fmla="*/ 0 w 8330645"/>
              <a:gd name="connsiteY6" fmla="*/ 5308305 h 5578294"/>
              <a:gd name="connsiteX7" fmla="*/ 0 w 8330645"/>
              <a:gd name="connsiteY7" fmla="*/ 269989 h 5578294"/>
              <a:gd name="connsiteX8" fmla="*/ 269989 w 8330645"/>
              <a:gd name="connsiteY8" fmla="*/ 0 h 557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30645" h="5578294">
                <a:moveTo>
                  <a:pt x="269989" y="0"/>
                </a:moveTo>
                <a:lnTo>
                  <a:pt x="8060656" y="0"/>
                </a:lnTo>
                <a:cubicBezTo>
                  <a:pt x="8209767" y="0"/>
                  <a:pt x="8330645" y="120878"/>
                  <a:pt x="8330645" y="269989"/>
                </a:cubicBezTo>
                <a:lnTo>
                  <a:pt x="8330645" y="5308305"/>
                </a:lnTo>
                <a:cubicBezTo>
                  <a:pt x="8330645" y="5457416"/>
                  <a:pt x="8209767" y="5578294"/>
                  <a:pt x="8060656" y="5578294"/>
                </a:cubicBezTo>
                <a:lnTo>
                  <a:pt x="269989" y="5578294"/>
                </a:lnTo>
                <a:cubicBezTo>
                  <a:pt x="120878" y="5578294"/>
                  <a:pt x="0" y="5457416"/>
                  <a:pt x="0" y="5308305"/>
                </a:cubicBezTo>
                <a:lnTo>
                  <a:pt x="0" y="269989"/>
                </a:lnTo>
                <a:cubicBezTo>
                  <a:pt x="0" y="120878"/>
                  <a:pt x="120878" y="0"/>
                  <a:pt x="269989" y="0"/>
                </a:cubicBez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2502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Slajd tytułowy" preserve="1" userDrawn="1">
  <p:cSld name="15_Slajd tytułow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0925BFFD-C0FD-B3B7-BE1B-A52074DAA36E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8D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C5836AF5-1C49-243E-EEC4-23FB7482C348}"/>
              </a:ext>
            </a:extLst>
          </p:cNvPr>
          <p:cNvGrpSpPr/>
          <p:nvPr userDrawn="1"/>
        </p:nvGrpSpPr>
        <p:grpSpPr>
          <a:xfrm>
            <a:off x="501979" y="7704192"/>
            <a:ext cx="13761328" cy="167850"/>
            <a:chOff x="501979" y="7704192"/>
            <a:chExt cx="13761328" cy="167850"/>
          </a:xfrm>
        </p:grpSpPr>
        <p:sp>
          <p:nvSpPr>
            <p:cNvPr id="10" name="Google Shape;27;p19">
              <a:extLst>
                <a:ext uri="{FF2B5EF4-FFF2-40B4-BE49-F238E27FC236}">
                  <a16:creationId xmlns:a16="http://schemas.microsoft.com/office/drawing/2014/main" id="{8B89F99E-6311-EAC0-99D4-A794F22AED19}"/>
                </a:ext>
              </a:extLst>
            </p:cNvPr>
            <p:cNvSpPr/>
            <p:nvPr userDrawn="1"/>
          </p:nvSpPr>
          <p:spPr>
            <a:xfrm>
              <a:off x="2975294" y="7710117"/>
              <a:ext cx="8633013" cy="161925"/>
            </a:xfrm>
            <a:prstGeom prst="roundRect">
              <a:avLst>
                <a:gd name="adj" fmla="val 50000"/>
              </a:avLst>
            </a:prstGeom>
            <a:solidFill>
              <a:srgbClr val="2E03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rafika 10">
              <a:extLst>
                <a:ext uri="{FF2B5EF4-FFF2-40B4-BE49-F238E27FC236}">
                  <a16:creationId xmlns:a16="http://schemas.microsoft.com/office/drawing/2014/main" id="{2EBAF5E0-BFBD-93FD-46A2-9B0ABCFEAF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53482" y="7708959"/>
              <a:ext cx="2409825" cy="161925"/>
            </a:xfrm>
            <a:prstGeom prst="rect">
              <a:avLst/>
            </a:prstGeom>
          </p:spPr>
        </p:pic>
        <p:sp>
          <p:nvSpPr>
            <p:cNvPr id="12" name="Dowolny kształt: kształt 11">
              <a:extLst>
                <a:ext uri="{FF2B5EF4-FFF2-40B4-BE49-F238E27FC236}">
                  <a16:creationId xmlns:a16="http://schemas.microsoft.com/office/drawing/2014/main" id="{FD5B0B1B-091F-4E1C-6BEA-36747B7E76B1}"/>
                </a:ext>
              </a:extLst>
            </p:cNvPr>
            <p:cNvSpPr/>
            <p:nvPr/>
          </p:nvSpPr>
          <p:spPr>
            <a:xfrm>
              <a:off x="501979" y="7706441"/>
              <a:ext cx="37552" cy="143914"/>
            </a:xfrm>
            <a:custGeom>
              <a:avLst/>
              <a:gdLst>
                <a:gd name="connsiteX0" fmla="*/ 26375 w 37552"/>
                <a:gd name="connsiteY0" fmla="*/ 8289 h 143914"/>
                <a:gd name="connsiteX1" fmla="*/ -1059 w 37552"/>
                <a:gd name="connsiteY1" fmla="*/ 8289 h 143914"/>
                <a:gd name="connsiteX2" fmla="*/ -1059 w 37552"/>
                <a:gd name="connsiteY2" fmla="*/ 868 h 143914"/>
                <a:gd name="connsiteX3" fmla="*/ 28623 w 37552"/>
                <a:gd name="connsiteY3" fmla="*/ -481 h 143914"/>
                <a:gd name="connsiteX4" fmla="*/ 36494 w 37552"/>
                <a:gd name="connsiteY4" fmla="*/ -481 h 143914"/>
                <a:gd name="connsiteX5" fmla="*/ 36494 w 37552"/>
                <a:gd name="connsiteY5" fmla="*/ 143433 h 143914"/>
                <a:gd name="connsiteX6" fmla="*/ 26375 w 37552"/>
                <a:gd name="connsiteY6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52" h="143914">
                  <a:moveTo>
                    <a:pt x="26375" y="8289"/>
                  </a:moveTo>
                  <a:lnTo>
                    <a:pt x="-1059" y="8289"/>
                  </a:lnTo>
                  <a:lnTo>
                    <a:pt x="-1059" y="868"/>
                  </a:lnTo>
                  <a:lnTo>
                    <a:pt x="28623" y="-481"/>
                  </a:lnTo>
                  <a:lnTo>
                    <a:pt x="36494" y="-481"/>
                  </a:lnTo>
                  <a:lnTo>
                    <a:pt x="36494" y="143433"/>
                  </a:lnTo>
                  <a:lnTo>
                    <a:pt x="26375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6C2C9AEF-1828-5A0B-D70D-5623DC929091}"/>
                </a:ext>
              </a:extLst>
            </p:cNvPr>
            <p:cNvSpPr/>
            <p:nvPr/>
          </p:nvSpPr>
          <p:spPr>
            <a:xfrm>
              <a:off x="560894" y="7705317"/>
              <a:ext cx="114682" cy="146163"/>
            </a:xfrm>
            <a:custGeom>
              <a:avLst/>
              <a:gdLst>
                <a:gd name="connsiteX0" fmla="*/ -1059 w 114682"/>
                <a:gd name="connsiteY0" fmla="*/ 107455 h 146163"/>
                <a:gd name="connsiteX1" fmla="*/ 34245 w 114682"/>
                <a:gd name="connsiteY1" fmla="*/ 72151 h 146163"/>
                <a:gd name="connsiteX2" fmla="*/ 2089 w 114682"/>
                <a:gd name="connsiteY2" fmla="*/ 37296 h 146163"/>
                <a:gd name="connsiteX3" fmla="*/ 56057 w 114682"/>
                <a:gd name="connsiteY3" fmla="*/ -481 h 146163"/>
                <a:gd name="connsiteX4" fmla="*/ 110925 w 114682"/>
                <a:gd name="connsiteY4" fmla="*/ 36397 h 146163"/>
                <a:gd name="connsiteX5" fmla="*/ 78319 w 114682"/>
                <a:gd name="connsiteY5" fmla="*/ 70577 h 146163"/>
                <a:gd name="connsiteX6" fmla="*/ 113623 w 114682"/>
                <a:gd name="connsiteY6" fmla="*/ 106555 h 146163"/>
                <a:gd name="connsiteX7" fmla="*/ 57182 w 114682"/>
                <a:gd name="connsiteY7" fmla="*/ 145682 h 146163"/>
                <a:gd name="connsiteX8" fmla="*/ -1059 w 114682"/>
                <a:gd name="connsiteY8" fmla="*/ 107455 h 146163"/>
                <a:gd name="connsiteX9" fmla="*/ 57406 w 114682"/>
                <a:gd name="connsiteY9" fmla="*/ 137587 h 146163"/>
                <a:gd name="connsiteX10" fmla="*/ 103729 w 114682"/>
                <a:gd name="connsiteY10" fmla="*/ 106555 h 146163"/>
                <a:gd name="connsiteX11" fmla="*/ 56507 w 114682"/>
                <a:gd name="connsiteY11" fmla="*/ 75074 h 146163"/>
                <a:gd name="connsiteX12" fmla="*/ 8835 w 114682"/>
                <a:gd name="connsiteY12" fmla="*/ 106555 h 146163"/>
                <a:gd name="connsiteX13" fmla="*/ 57406 w 114682"/>
                <a:gd name="connsiteY13" fmla="*/ 137587 h 146163"/>
                <a:gd name="connsiteX14" fmla="*/ 56507 w 114682"/>
                <a:gd name="connsiteY14" fmla="*/ 67878 h 146163"/>
                <a:gd name="connsiteX15" fmla="*/ 101481 w 114682"/>
                <a:gd name="connsiteY15" fmla="*/ 37971 h 146163"/>
                <a:gd name="connsiteX16" fmla="*/ 56507 w 114682"/>
                <a:gd name="connsiteY16" fmla="*/ 7839 h 146163"/>
                <a:gd name="connsiteX17" fmla="*/ 12208 w 114682"/>
                <a:gd name="connsiteY17" fmla="*/ 37971 h 146163"/>
                <a:gd name="connsiteX18" fmla="*/ 56372 w 114682"/>
                <a:gd name="connsiteY18" fmla="*/ 6787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82" h="146163">
                  <a:moveTo>
                    <a:pt x="-1059" y="107455"/>
                  </a:moveTo>
                  <a:cubicBezTo>
                    <a:pt x="-1059" y="90590"/>
                    <a:pt x="7261" y="76648"/>
                    <a:pt x="34245" y="72151"/>
                  </a:cubicBezTo>
                  <a:cubicBezTo>
                    <a:pt x="7936" y="67653"/>
                    <a:pt x="2089" y="54161"/>
                    <a:pt x="2089" y="37296"/>
                  </a:cubicBezTo>
                  <a:cubicBezTo>
                    <a:pt x="2089" y="15709"/>
                    <a:pt x="9960" y="-481"/>
                    <a:pt x="56057" y="-481"/>
                  </a:cubicBezTo>
                  <a:cubicBezTo>
                    <a:pt x="102155" y="-481"/>
                    <a:pt x="110925" y="16609"/>
                    <a:pt x="110925" y="36397"/>
                  </a:cubicBezTo>
                  <a:cubicBezTo>
                    <a:pt x="110925" y="53037"/>
                    <a:pt x="103504" y="66754"/>
                    <a:pt x="78319" y="70577"/>
                  </a:cubicBezTo>
                  <a:cubicBezTo>
                    <a:pt x="104854" y="75074"/>
                    <a:pt x="113623" y="89690"/>
                    <a:pt x="113623" y="106555"/>
                  </a:cubicBezTo>
                  <a:cubicBezTo>
                    <a:pt x="113623" y="126793"/>
                    <a:pt x="103054" y="145682"/>
                    <a:pt x="57182" y="145682"/>
                  </a:cubicBezTo>
                  <a:cubicBezTo>
                    <a:pt x="9960" y="145682"/>
                    <a:pt x="-1059" y="126568"/>
                    <a:pt x="-1059" y="107455"/>
                  </a:cubicBezTo>
                  <a:close/>
                  <a:moveTo>
                    <a:pt x="57406" y="137587"/>
                  </a:moveTo>
                  <a:cubicBezTo>
                    <a:pt x="94509" y="137587"/>
                    <a:pt x="103729" y="123420"/>
                    <a:pt x="103729" y="106555"/>
                  </a:cubicBezTo>
                  <a:cubicBezTo>
                    <a:pt x="103729" y="89690"/>
                    <a:pt x="94734" y="75074"/>
                    <a:pt x="56507" y="75074"/>
                  </a:cubicBezTo>
                  <a:cubicBezTo>
                    <a:pt x="18280" y="75074"/>
                    <a:pt x="8835" y="90140"/>
                    <a:pt x="8835" y="106555"/>
                  </a:cubicBezTo>
                  <a:cubicBezTo>
                    <a:pt x="8835" y="122971"/>
                    <a:pt x="20079" y="137587"/>
                    <a:pt x="57406" y="137587"/>
                  </a:cubicBezTo>
                  <a:close/>
                  <a:moveTo>
                    <a:pt x="56507" y="67878"/>
                  </a:moveTo>
                  <a:cubicBezTo>
                    <a:pt x="94959" y="67878"/>
                    <a:pt x="101481" y="53712"/>
                    <a:pt x="101481" y="37971"/>
                  </a:cubicBezTo>
                  <a:cubicBezTo>
                    <a:pt x="101481" y="22230"/>
                    <a:pt x="97882" y="7839"/>
                    <a:pt x="56507" y="7839"/>
                  </a:cubicBezTo>
                  <a:cubicBezTo>
                    <a:pt x="15131" y="7839"/>
                    <a:pt x="12208" y="21556"/>
                    <a:pt x="12208" y="37971"/>
                  </a:cubicBezTo>
                  <a:cubicBezTo>
                    <a:pt x="12208" y="54386"/>
                    <a:pt x="17380" y="67878"/>
                    <a:pt x="56372" y="67878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4" name="Dowolny kształt: kształt 13">
              <a:extLst>
                <a:ext uri="{FF2B5EF4-FFF2-40B4-BE49-F238E27FC236}">
                  <a16:creationId xmlns:a16="http://schemas.microsoft.com/office/drawing/2014/main" id="{764138DD-026F-487C-8B4D-05934329EC3F}"/>
                </a:ext>
              </a:extLst>
            </p:cNvPr>
            <p:cNvSpPr/>
            <p:nvPr/>
          </p:nvSpPr>
          <p:spPr>
            <a:xfrm>
              <a:off x="689293" y="7833491"/>
              <a:ext cx="20462" cy="17989"/>
            </a:xfrm>
            <a:custGeom>
              <a:avLst/>
              <a:gdLst>
                <a:gd name="connsiteX0" fmla="*/ -1059 w 20462"/>
                <a:gd name="connsiteY0" fmla="*/ 8513 h 17989"/>
                <a:gd name="connsiteX1" fmla="*/ 9284 w 20462"/>
                <a:gd name="connsiteY1" fmla="*/ -481 h 17989"/>
                <a:gd name="connsiteX2" fmla="*/ 19403 w 20462"/>
                <a:gd name="connsiteY2" fmla="*/ 8513 h 17989"/>
                <a:gd name="connsiteX3" fmla="*/ 9284 w 20462"/>
                <a:gd name="connsiteY3" fmla="*/ 17508 h 17989"/>
                <a:gd name="connsiteX4" fmla="*/ -1059 w 20462"/>
                <a:gd name="connsiteY4" fmla="*/ 8513 h 1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62" h="17989">
                  <a:moveTo>
                    <a:pt x="-1059" y="8513"/>
                  </a:moveTo>
                  <a:cubicBezTo>
                    <a:pt x="-1059" y="1543"/>
                    <a:pt x="3438" y="-481"/>
                    <a:pt x="9284" y="-481"/>
                  </a:cubicBezTo>
                  <a:cubicBezTo>
                    <a:pt x="15131" y="-481"/>
                    <a:pt x="19403" y="1318"/>
                    <a:pt x="19403" y="8513"/>
                  </a:cubicBezTo>
                  <a:cubicBezTo>
                    <a:pt x="19403" y="15709"/>
                    <a:pt x="15131" y="17508"/>
                    <a:pt x="9284" y="17508"/>
                  </a:cubicBezTo>
                  <a:cubicBezTo>
                    <a:pt x="3438" y="17508"/>
                    <a:pt x="-1059" y="15709"/>
                    <a:pt x="-1059" y="851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5" name="Dowolny kształt: kształt 14">
              <a:extLst>
                <a:ext uri="{FF2B5EF4-FFF2-40B4-BE49-F238E27FC236}">
                  <a16:creationId xmlns:a16="http://schemas.microsoft.com/office/drawing/2014/main" id="{F443CC65-AC72-FE86-268E-4D020CD2E435}"/>
                </a:ext>
              </a:extLst>
            </p:cNvPr>
            <p:cNvSpPr/>
            <p:nvPr/>
          </p:nvSpPr>
          <p:spPr>
            <a:xfrm>
              <a:off x="723023" y="7705317"/>
              <a:ext cx="115356" cy="146163"/>
            </a:xfrm>
            <a:custGeom>
              <a:avLst/>
              <a:gdLst>
                <a:gd name="connsiteX0" fmla="*/ -1059 w 115356"/>
                <a:gd name="connsiteY0" fmla="*/ 72600 h 146163"/>
                <a:gd name="connsiteX1" fmla="*/ 56507 w 115356"/>
                <a:gd name="connsiteY1" fmla="*/ -481 h 146163"/>
                <a:gd name="connsiteX2" fmla="*/ 114298 w 115356"/>
                <a:gd name="connsiteY2" fmla="*/ 72825 h 146163"/>
                <a:gd name="connsiteX3" fmla="*/ 56507 w 115356"/>
                <a:gd name="connsiteY3" fmla="*/ 145682 h 146163"/>
                <a:gd name="connsiteX4" fmla="*/ -1059 w 115356"/>
                <a:gd name="connsiteY4" fmla="*/ 72600 h 146163"/>
                <a:gd name="connsiteX5" fmla="*/ 56507 w 115356"/>
                <a:gd name="connsiteY5" fmla="*/ 136912 h 146163"/>
                <a:gd name="connsiteX6" fmla="*/ 104179 w 115356"/>
                <a:gd name="connsiteY6" fmla="*/ 72825 h 146163"/>
                <a:gd name="connsiteX7" fmla="*/ 56507 w 115356"/>
                <a:gd name="connsiteY7" fmla="*/ 8289 h 146163"/>
                <a:gd name="connsiteX8" fmla="*/ 9060 w 115356"/>
                <a:gd name="connsiteY8" fmla="*/ 72600 h 146163"/>
                <a:gd name="connsiteX9" fmla="*/ 56507 w 115356"/>
                <a:gd name="connsiteY9" fmla="*/ 136912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356" h="146163">
                  <a:moveTo>
                    <a:pt x="-1059" y="72600"/>
                  </a:moveTo>
                  <a:cubicBezTo>
                    <a:pt x="-1059" y="29651"/>
                    <a:pt x="9735" y="-481"/>
                    <a:pt x="56507" y="-481"/>
                  </a:cubicBezTo>
                  <a:cubicBezTo>
                    <a:pt x="103279" y="-481"/>
                    <a:pt x="114298" y="29651"/>
                    <a:pt x="114298" y="72825"/>
                  </a:cubicBezTo>
                  <a:cubicBezTo>
                    <a:pt x="114298" y="116000"/>
                    <a:pt x="103504" y="145682"/>
                    <a:pt x="56507" y="145682"/>
                  </a:cubicBezTo>
                  <a:cubicBezTo>
                    <a:pt x="9510" y="145682"/>
                    <a:pt x="-1059" y="115550"/>
                    <a:pt x="-1059" y="72600"/>
                  </a:cubicBezTo>
                  <a:close/>
                  <a:moveTo>
                    <a:pt x="56507" y="136912"/>
                  </a:moveTo>
                  <a:cubicBezTo>
                    <a:pt x="95634" y="136912"/>
                    <a:pt x="104179" y="111952"/>
                    <a:pt x="104179" y="72825"/>
                  </a:cubicBezTo>
                  <a:cubicBezTo>
                    <a:pt x="104179" y="33698"/>
                    <a:pt x="95634" y="8289"/>
                    <a:pt x="56507" y="8289"/>
                  </a:cubicBezTo>
                  <a:cubicBezTo>
                    <a:pt x="18055" y="8289"/>
                    <a:pt x="9060" y="33249"/>
                    <a:pt x="9060" y="72600"/>
                  </a:cubicBezTo>
                  <a:cubicBezTo>
                    <a:pt x="9060" y="111952"/>
                    <a:pt x="17605" y="136912"/>
                    <a:pt x="56507" y="136912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EC67BB36-BBF9-C291-E7F5-38E177ECBDC8}"/>
                </a:ext>
              </a:extLst>
            </p:cNvPr>
            <p:cNvSpPr/>
            <p:nvPr/>
          </p:nvSpPr>
          <p:spPr>
            <a:xfrm>
              <a:off x="848274" y="7706441"/>
              <a:ext cx="123002" cy="144004"/>
            </a:xfrm>
            <a:custGeom>
              <a:avLst/>
              <a:gdLst>
                <a:gd name="connsiteX0" fmla="*/ 81467 w 123002"/>
                <a:gd name="connsiteY0" fmla="*/ 107680 h 144004"/>
                <a:gd name="connsiteX1" fmla="*/ -1059 w 123002"/>
                <a:gd name="connsiteY1" fmla="*/ 107680 h 144004"/>
                <a:gd name="connsiteX2" fmla="*/ -1059 w 123002"/>
                <a:gd name="connsiteY2" fmla="*/ 98460 h 144004"/>
                <a:gd name="connsiteX3" fmla="*/ 79218 w 123002"/>
                <a:gd name="connsiteY3" fmla="*/ -481 h 144004"/>
                <a:gd name="connsiteX4" fmla="*/ 91586 w 123002"/>
                <a:gd name="connsiteY4" fmla="*/ -481 h 144004"/>
                <a:gd name="connsiteX5" fmla="*/ 91586 w 123002"/>
                <a:gd name="connsiteY5" fmla="*/ 99225 h 144004"/>
                <a:gd name="connsiteX6" fmla="*/ 121943 w 123002"/>
                <a:gd name="connsiteY6" fmla="*/ 99225 h 144004"/>
                <a:gd name="connsiteX7" fmla="*/ 121943 w 123002"/>
                <a:gd name="connsiteY7" fmla="*/ 107545 h 144004"/>
                <a:gd name="connsiteX8" fmla="*/ 91586 w 123002"/>
                <a:gd name="connsiteY8" fmla="*/ 107545 h 144004"/>
                <a:gd name="connsiteX9" fmla="*/ 91586 w 123002"/>
                <a:gd name="connsiteY9" fmla="*/ 143523 h 144004"/>
                <a:gd name="connsiteX10" fmla="*/ 81467 w 123002"/>
                <a:gd name="connsiteY10" fmla="*/ 143523 h 144004"/>
                <a:gd name="connsiteX11" fmla="*/ 81467 w 123002"/>
                <a:gd name="connsiteY11" fmla="*/ 99360 h 144004"/>
                <a:gd name="connsiteX12" fmla="*/ 81467 w 123002"/>
                <a:gd name="connsiteY12" fmla="*/ 9863 h 144004"/>
                <a:gd name="connsiteX13" fmla="*/ 9510 w 123002"/>
                <a:gd name="connsiteY13" fmla="*/ 99360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002" h="144004">
                  <a:moveTo>
                    <a:pt x="81467" y="107680"/>
                  </a:moveTo>
                  <a:lnTo>
                    <a:pt x="-1059" y="107680"/>
                  </a:lnTo>
                  <a:lnTo>
                    <a:pt x="-1059" y="98460"/>
                  </a:lnTo>
                  <a:lnTo>
                    <a:pt x="79218" y="-481"/>
                  </a:lnTo>
                  <a:lnTo>
                    <a:pt x="91586" y="-481"/>
                  </a:lnTo>
                  <a:lnTo>
                    <a:pt x="91586" y="99225"/>
                  </a:lnTo>
                  <a:lnTo>
                    <a:pt x="121943" y="99225"/>
                  </a:lnTo>
                  <a:lnTo>
                    <a:pt x="121943" y="107545"/>
                  </a:lnTo>
                  <a:lnTo>
                    <a:pt x="91586" y="107545"/>
                  </a:lnTo>
                  <a:lnTo>
                    <a:pt x="91586" y="143523"/>
                  </a:lnTo>
                  <a:lnTo>
                    <a:pt x="81467" y="143523"/>
                  </a:lnTo>
                  <a:close/>
                  <a:moveTo>
                    <a:pt x="81467" y="99360"/>
                  </a:moveTo>
                  <a:lnTo>
                    <a:pt x="81467" y="9863"/>
                  </a:lnTo>
                  <a:lnTo>
                    <a:pt x="9510" y="99360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7" name="Dowolny kształt: kształt 16">
              <a:extLst>
                <a:ext uri="{FF2B5EF4-FFF2-40B4-BE49-F238E27FC236}">
                  <a16:creationId xmlns:a16="http://schemas.microsoft.com/office/drawing/2014/main" id="{1CAA2AB2-5DB8-83D4-4123-71E8AEF91D1E}"/>
                </a:ext>
              </a:extLst>
            </p:cNvPr>
            <p:cNvSpPr/>
            <p:nvPr/>
          </p:nvSpPr>
          <p:spPr>
            <a:xfrm>
              <a:off x="1007075" y="7704192"/>
              <a:ext cx="114192" cy="146163"/>
            </a:xfrm>
            <a:custGeom>
              <a:avLst/>
              <a:gdLst>
                <a:gd name="connsiteX0" fmla="*/ 70224 w 114192"/>
                <a:gd name="connsiteY0" fmla="*/ 48765 h 146163"/>
                <a:gd name="connsiteX1" fmla="*/ 55608 w 114192"/>
                <a:gd name="connsiteY1" fmla="*/ 31900 h 146163"/>
                <a:gd name="connsiteX2" fmla="*/ 39867 w 114192"/>
                <a:gd name="connsiteY2" fmla="*/ 54386 h 146163"/>
                <a:gd name="connsiteX3" fmla="*/ -609 w 114192"/>
                <a:gd name="connsiteY3" fmla="*/ 54386 h 146163"/>
                <a:gd name="connsiteX4" fmla="*/ 56282 w 114192"/>
                <a:gd name="connsiteY4" fmla="*/ -481 h 146163"/>
                <a:gd name="connsiteX5" fmla="*/ 112949 w 114192"/>
                <a:gd name="connsiteY5" fmla="*/ 48090 h 146163"/>
                <a:gd name="connsiteX6" fmla="*/ 40541 w 114192"/>
                <a:gd name="connsiteY6" fmla="*/ 108579 h 146163"/>
                <a:gd name="connsiteX7" fmla="*/ 40541 w 114192"/>
                <a:gd name="connsiteY7" fmla="*/ 111952 h 146163"/>
                <a:gd name="connsiteX8" fmla="*/ 112769 w 114192"/>
                <a:gd name="connsiteY8" fmla="*/ 111952 h 146163"/>
                <a:gd name="connsiteX9" fmla="*/ 112769 w 114192"/>
                <a:gd name="connsiteY9" fmla="*/ 145682 h 146163"/>
                <a:gd name="connsiteX10" fmla="*/ -1059 w 114192"/>
                <a:gd name="connsiteY10" fmla="*/ 145682 h 146163"/>
                <a:gd name="connsiteX11" fmla="*/ -1059 w 114192"/>
                <a:gd name="connsiteY11" fmla="*/ 116449 h 146163"/>
                <a:gd name="connsiteX12" fmla="*/ 70224 w 114192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92" h="146163">
                  <a:moveTo>
                    <a:pt x="70224" y="48765"/>
                  </a:moveTo>
                  <a:cubicBezTo>
                    <a:pt x="72248" y="36172"/>
                    <a:pt x="64603" y="31900"/>
                    <a:pt x="55608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09" y="54386"/>
                  </a:lnTo>
                  <a:cubicBezTo>
                    <a:pt x="-609" y="21556"/>
                    <a:pt x="13782" y="-481"/>
                    <a:pt x="56282" y="-481"/>
                  </a:cubicBezTo>
                  <a:cubicBezTo>
                    <a:pt x="99907" y="-481"/>
                    <a:pt x="115018" y="22230"/>
                    <a:pt x="112949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69" y="111952"/>
                  </a:lnTo>
                  <a:lnTo>
                    <a:pt x="112769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8" name="Dowolny kształt: kształt 17">
              <a:extLst>
                <a:ext uri="{FF2B5EF4-FFF2-40B4-BE49-F238E27FC236}">
                  <a16:creationId xmlns:a16="http://schemas.microsoft.com/office/drawing/2014/main" id="{023DB495-C44B-DFE3-A1B0-E332169097BE}"/>
                </a:ext>
              </a:extLst>
            </p:cNvPr>
            <p:cNvSpPr/>
            <p:nvPr/>
          </p:nvSpPr>
          <p:spPr>
            <a:xfrm>
              <a:off x="1136373" y="7704192"/>
              <a:ext cx="125026" cy="148412"/>
            </a:xfrm>
            <a:custGeom>
              <a:avLst/>
              <a:gdLst>
                <a:gd name="connsiteX0" fmla="*/ -1059 w 125026"/>
                <a:gd name="connsiteY0" fmla="*/ 73725 h 148412"/>
                <a:gd name="connsiteX1" fmla="*/ 61004 w 125026"/>
                <a:gd name="connsiteY1" fmla="*/ -481 h 148412"/>
                <a:gd name="connsiteX2" fmla="*/ 123967 w 125026"/>
                <a:gd name="connsiteY2" fmla="*/ 73950 h 148412"/>
                <a:gd name="connsiteX3" fmla="*/ 61004 w 125026"/>
                <a:gd name="connsiteY3" fmla="*/ 147931 h 148412"/>
                <a:gd name="connsiteX4" fmla="*/ -1059 w 125026"/>
                <a:gd name="connsiteY4" fmla="*/ 73725 h 148412"/>
                <a:gd name="connsiteX5" fmla="*/ 61004 w 125026"/>
                <a:gd name="connsiteY5" fmla="*/ 113301 h 148412"/>
                <a:gd name="connsiteX6" fmla="*/ 80343 w 125026"/>
                <a:gd name="connsiteY6" fmla="*/ 73950 h 148412"/>
                <a:gd name="connsiteX7" fmla="*/ 61004 w 125026"/>
                <a:gd name="connsiteY7" fmla="*/ 34373 h 148412"/>
                <a:gd name="connsiteX8" fmla="*/ 42116 w 125026"/>
                <a:gd name="connsiteY8" fmla="*/ 73725 h 148412"/>
                <a:gd name="connsiteX9" fmla="*/ 61049 w 125026"/>
                <a:gd name="connsiteY9" fmla="*/ 113301 h 14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026" h="148412">
                  <a:moveTo>
                    <a:pt x="-1059" y="73725"/>
                  </a:moveTo>
                  <a:cubicBezTo>
                    <a:pt x="-1059" y="34598"/>
                    <a:pt x="9060" y="-481"/>
                    <a:pt x="61004" y="-481"/>
                  </a:cubicBezTo>
                  <a:cubicBezTo>
                    <a:pt x="113668" y="-481"/>
                    <a:pt x="123967" y="34598"/>
                    <a:pt x="123967" y="73950"/>
                  </a:cubicBezTo>
                  <a:cubicBezTo>
                    <a:pt x="123967" y="113301"/>
                    <a:pt x="113848" y="147931"/>
                    <a:pt x="61004" y="147931"/>
                  </a:cubicBezTo>
                  <a:cubicBezTo>
                    <a:pt x="8161" y="147931"/>
                    <a:pt x="-1059" y="112852"/>
                    <a:pt x="-1059" y="73725"/>
                  </a:cubicBezTo>
                  <a:close/>
                  <a:moveTo>
                    <a:pt x="61004" y="113301"/>
                  </a:moveTo>
                  <a:cubicBezTo>
                    <a:pt x="81242" y="113301"/>
                    <a:pt x="80343" y="97111"/>
                    <a:pt x="80343" y="73950"/>
                  </a:cubicBezTo>
                  <a:cubicBezTo>
                    <a:pt x="80343" y="50788"/>
                    <a:pt x="81242" y="34373"/>
                    <a:pt x="61004" y="34373"/>
                  </a:cubicBezTo>
                  <a:cubicBezTo>
                    <a:pt x="41666" y="34373"/>
                    <a:pt x="42116" y="50788"/>
                    <a:pt x="42116" y="73725"/>
                  </a:cubicBezTo>
                  <a:cubicBezTo>
                    <a:pt x="42116" y="96661"/>
                    <a:pt x="41666" y="113301"/>
                    <a:pt x="61049" y="113301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19" name="Dowolny kształt: kształt 18">
              <a:extLst>
                <a:ext uri="{FF2B5EF4-FFF2-40B4-BE49-F238E27FC236}">
                  <a16:creationId xmlns:a16="http://schemas.microsoft.com/office/drawing/2014/main" id="{A1BDDC8F-AD10-8B3C-2144-DAC64CABF960}"/>
                </a:ext>
              </a:extLst>
            </p:cNvPr>
            <p:cNvSpPr/>
            <p:nvPr/>
          </p:nvSpPr>
          <p:spPr>
            <a:xfrm>
              <a:off x="1276466" y="7704192"/>
              <a:ext cx="114185" cy="146163"/>
            </a:xfrm>
            <a:custGeom>
              <a:avLst/>
              <a:gdLst>
                <a:gd name="connsiteX0" fmla="*/ 70224 w 114185"/>
                <a:gd name="connsiteY0" fmla="*/ 48765 h 146163"/>
                <a:gd name="connsiteX1" fmla="*/ 55607 w 114185"/>
                <a:gd name="connsiteY1" fmla="*/ 31900 h 146163"/>
                <a:gd name="connsiteX2" fmla="*/ 39867 w 114185"/>
                <a:gd name="connsiteY2" fmla="*/ 54386 h 146163"/>
                <a:gd name="connsiteX3" fmla="*/ -610 w 114185"/>
                <a:gd name="connsiteY3" fmla="*/ 54386 h 146163"/>
                <a:gd name="connsiteX4" fmla="*/ 56282 w 114185"/>
                <a:gd name="connsiteY4" fmla="*/ -481 h 146163"/>
                <a:gd name="connsiteX5" fmla="*/ 112948 w 114185"/>
                <a:gd name="connsiteY5" fmla="*/ 48090 h 146163"/>
                <a:gd name="connsiteX6" fmla="*/ 40541 w 114185"/>
                <a:gd name="connsiteY6" fmla="*/ 108579 h 146163"/>
                <a:gd name="connsiteX7" fmla="*/ 40541 w 114185"/>
                <a:gd name="connsiteY7" fmla="*/ 111952 h 146163"/>
                <a:gd name="connsiteX8" fmla="*/ 112724 w 114185"/>
                <a:gd name="connsiteY8" fmla="*/ 111952 h 146163"/>
                <a:gd name="connsiteX9" fmla="*/ 112724 w 114185"/>
                <a:gd name="connsiteY9" fmla="*/ 145682 h 146163"/>
                <a:gd name="connsiteX10" fmla="*/ -1059 w 114185"/>
                <a:gd name="connsiteY10" fmla="*/ 145682 h 146163"/>
                <a:gd name="connsiteX11" fmla="*/ -1059 w 114185"/>
                <a:gd name="connsiteY11" fmla="*/ 116449 h 146163"/>
                <a:gd name="connsiteX12" fmla="*/ 70224 w 114185"/>
                <a:gd name="connsiteY12" fmla="*/ 48765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85" h="146163">
                  <a:moveTo>
                    <a:pt x="70224" y="48765"/>
                  </a:moveTo>
                  <a:cubicBezTo>
                    <a:pt x="72248" y="36172"/>
                    <a:pt x="64602" y="31900"/>
                    <a:pt x="55607" y="31900"/>
                  </a:cubicBezTo>
                  <a:cubicBezTo>
                    <a:pt x="45264" y="31900"/>
                    <a:pt x="39867" y="35497"/>
                    <a:pt x="39867" y="54386"/>
                  </a:cubicBezTo>
                  <a:lnTo>
                    <a:pt x="-610" y="54386"/>
                  </a:lnTo>
                  <a:cubicBezTo>
                    <a:pt x="-610" y="21556"/>
                    <a:pt x="13782" y="-481"/>
                    <a:pt x="56282" y="-481"/>
                  </a:cubicBezTo>
                  <a:cubicBezTo>
                    <a:pt x="99907" y="-481"/>
                    <a:pt x="114973" y="22230"/>
                    <a:pt x="112948" y="48090"/>
                  </a:cubicBezTo>
                  <a:cubicBezTo>
                    <a:pt x="110026" y="90365"/>
                    <a:pt x="40541" y="91264"/>
                    <a:pt x="40541" y="108579"/>
                  </a:cubicBezTo>
                  <a:lnTo>
                    <a:pt x="40541" y="111952"/>
                  </a:lnTo>
                  <a:lnTo>
                    <a:pt x="112724" y="111952"/>
                  </a:lnTo>
                  <a:lnTo>
                    <a:pt x="112724" y="145682"/>
                  </a:lnTo>
                  <a:lnTo>
                    <a:pt x="-1059" y="145682"/>
                  </a:lnTo>
                  <a:lnTo>
                    <a:pt x="-1059" y="116449"/>
                  </a:lnTo>
                  <a:cubicBezTo>
                    <a:pt x="-834" y="62032"/>
                    <a:pt x="67301" y="71251"/>
                    <a:pt x="70224" y="48765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D273B06B-871A-3B8C-8B14-FBCC269034D4}"/>
                </a:ext>
              </a:extLst>
            </p:cNvPr>
            <p:cNvSpPr/>
            <p:nvPr/>
          </p:nvSpPr>
          <p:spPr>
            <a:xfrm>
              <a:off x="1404865" y="7706441"/>
              <a:ext cx="113782" cy="146163"/>
            </a:xfrm>
            <a:custGeom>
              <a:avLst/>
              <a:gdLst>
                <a:gd name="connsiteX0" fmla="*/ -1059 w 113782"/>
                <a:gd name="connsiteY0" fmla="*/ 94188 h 146163"/>
                <a:gd name="connsiteX1" fmla="*/ 39417 w 113782"/>
                <a:gd name="connsiteY1" fmla="*/ 94188 h 146163"/>
                <a:gd name="connsiteX2" fmla="*/ 55382 w 113782"/>
                <a:gd name="connsiteY2" fmla="*/ 113076 h 146163"/>
                <a:gd name="connsiteX3" fmla="*/ 70673 w 113782"/>
                <a:gd name="connsiteY3" fmla="*/ 99728 h 146163"/>
                <a:gd name="connsiteX4" fmla="*/ 70673 w 113782"/>
                <a:gd name="connsiteY4" fmla="*/ 98010 h 146163"/>
                <a:gd name="connsiteX5" fmla="*/ 52909 w 113782"/>
                <a:gd name="connsiteY5" fmla="*/ 80696 h 146163"/>
                <a:gd name="connsiteX6" fmla="*/ 19629 w 113782"/>
                <a:gd name="connsiteY6" fmla="*/ 80696 h 146163"/>
                <a:gd name="connsiteX7" fmla="*/ 19629 w 113782"/>
                <a:gd name="connsiteY7" fmla="*/ 58434 h 146163"/>
                <a:gd name="connsiteX8" fmla="*/ 65277 w 113782"/>
                <a:gd name="connsiteY8" fmla="*/ 33923 h 146163"/>
                <a:gd name="connsiteX9" fmla="*/ 3438 w 113782"/>
                <a:gd name="connsiteY9" fmla="*/ 33923 h 146163"/>
                <a:gd name="connsiteX10" fmla="*/ 3438 w 113782"/>
                <a:gd name="connsiteY10" fmla="*/ -481 h 146163"/>
                <a:gd name="connsiteX11" fmla="*/ 108226 w 113782"/>
                <a:gd name="connsiteY11" fmla="*/ -481 h 146163"/>
                <a:gd name="connsiteX12" fmla="*/ 108226 w 113782"/>
                <a:gd name="connsiteY12" fmla="*/ 39095 h 146163"/>
                <a:gd name="connsiteX13" fmla="*/ 67750 w 113782"/>
                <a:gd name="connsiteY13" fmla="*/ 59333 h 146163"/>
                <a:gd name="connsiteX14" fmla="*/ 112723 w 113782"/>
                <a:gd name="connsiteY14" fmla="*/ 97111 h 146163"/>
                <a:gd name="connsiteX15" fmla="*/ 56057 w 113782"/>
                <a:gd name="connsiteY15" fmla="*/ 145682 h 146163"/>
                <a:gd name="connsiteX16" fmla="*/ -1059 w 113782"/>
                <a:gd name="connsiteY16" fmla="*/ 94188 h 14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782" h="146163">
                  <a:moveTo>
                    <a:pt x="-1059" y="94188"/>
                  </a:moveTo>
                  <a:lnTo>
                    <a:pt x="39417" y="94188"/>
                  </a:lnTo>
                  <a:cubicBezTo>
                    <a:pt x="39417" y="108804"/>
                    <a:pt x="45263" y="113076"/>
                    <a:pt x="55382" y="113076"/>
                  </a:cubicBezTo>
                  <a:cubicBezTo>
                    <a:pt x="63298" y="113607"/>
                    <a:pt x="70134" y="107630"/>
                    <a:pt x="70673" y="99728"/>
                  </a:cubicBezTo>
                  <a:cubicBezTo>
                    <a:pt x="70718" y="99157"/>
                    <a:pt x="70718" y="98581"/>
                    <a:pt x="70673" y="98010"/>
                  </a:cubicBezTo>
                  <a:cubicBezTo>
                    <a:pt x="70673" y="89016"/>
                    <a:pt x="67750" y="80696"/>
                    <a:pt x="52909" y="80696"/>
                  </a:cubicBezTo>
                  <a:lnTo>
                    <a:pt x="19629" y="80696"/>
                  </a:lnTo>
                  <a:lnTo>
                    <a:pt x="19629" y="58434"/>
                  </a:lnTo>
                  <a:lnTo>
                    <a:pt x="65277" y="33923"/>
                  </a:lnTo>
                  <a:lnTo>
                    <a:pt x="3438" y="33923"/>
                  </a:lnTo>
                  <a:lnTo>
                    <a:pt x="3438" y="-481"/>
                  </a:lnTo>
                  <a:lnTo>
                    <a:pt x="108226" y="-481"/>
                  </a:lnTo>
                  <a:lnTo>
                    <a:pt x="108226" y="39095"/>
                  </a:lnTo>
                  <a:lnTo>
                    <a:pt x="67750" y="59333"/>
                  </a:lnTo>
                  <a:cubicBezTo>
                    <a:pt x="96083" y="59333"/>
                    <a:pt x="112723" y="71026"/>
                    <a:pt x="112723" y="97111"/>
                  </a:cubicBezTo>
                  <a:cubicBezTo>
                    <a:pt x="112723" y="121172"/>
                    <a:pt x="97208" y="145682"/>
                    <a:pt x="56057" y="145682"/>
                  </a:cubicBezTo>
                  <a:cubicBezTo>
                    <a:pt x="13557" y="145682"/>
                    <a:pt x="-1059" y="123420"/>
                    <a:pt x="-1059" y="94188"/>
                  </a:cubicBezTo>
                  <a:close/>
                </a:path>
              </a:pathLst>
            </a:custGeom>
            <a:solidFill>
              <a:srgbClr val="2E038C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1" name="Dowolny kształt: kształt 20">
              <a:extLst>
                <a:ext uri="{FF2B5EF4-FFF2-40B4-BE49-F238E27FC236}">
                  <a16:creationId xmlns:a16="http://schemas.microsoft.com/office/drawing/2014/main" id="{4A432CA4-4171-A8BD-22A2-2CF58EA64421}"/>
                </a:ext>
              </a:extLst>
            </p:cNvPr>
            <p:cNvSpPr/>
            <p:nvPr/>
          </p:nvSpPr>
          <p:spPr>
            <a:xfrm>
              <a:off x="1542214" y="7706441"/>
              <a:ext cx="208271" cy="143914"/>
            </a:xfrm>
            <a:custGeom>
              <a:avLst/>
              <a:gdLst>
                <a:gd name="connsiteX0" fmla="*/ -1059 w 208271"/>
                <a:gd name="connsiteY0" fmla="*/ -481 h 143914"/>
                <a:gd name="connsiteX1" fmla="*/ 9510 w 208271"/>
                <a:gd name="connsiteY1" fmla="*/ -481 h 143914"/>
                <a:gd name="connsiteX2" fmla="*/ 53404 w 208271"/>
                <a:gd name="connsiteY2" fmla="*/ 131740 h 143914"/>
                <a:gd name="connsiteX3" fmla="*/ 97432 w 208271"/>
                <a:gd name="connsiteY3" fmla="*/ -481 h 143914"/>
                <a:gd name="connsiteX4" fmla="*/ 109170 w 208271"/>
                <a:gd name="connsiteY4" fmla="*/ -481 h 143914"/>
                <a:gd name="connsiteX5" fmla="*/ 154144 w 208271"/>
                <a:gd name="connsiteY5" fmla="*/ 131740 h 143914"/>
                <a:gd name="connsiteX6" fmla="*/ 196868 w 208271"/>
                <a:gd name="connsiteY6" fmla="*/ -481 h 143914"/>
                <a:gd name="connsiteX7" fmla="*/ 207213 w 208271"/>
                <a:gd name="connsiteY7" fmla="*/ -481 h 143914"/>
                <a:gd name="connsiteX8" fmla="*/ 159990 w 208271"/>
                <a:gd name="connsiteY8" fmla="*/ 143433 h 143914"/>
                <a:gd name="connsiteX9" fmla="*/ 148297 w 208271"/>
                <a:gd name="connsiteY9" fmla="*/ 143433 h 143914"/>
                <a:gd name="connsiteX10" fmla="*/ 103324 w 208271"/>
                <a:gd name="connsiteY10" fmla="*/ 12561 h 143914"/>
                <a:gd name="connsiteX11" fmla="*/ 59295 w 208271"/>
                <a:gd name="connsiteY11" fmla="*/ 143433 h 143914"/>
                <a:gd name="connsiteX12" fmla="*/ 47107 w 208271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1" h="143914">
                  <a:moveTo>
                    <a:pt x="-1059" y="-481"/>
                  </a:moveTo>
                  <a:lnTo>
                    <a:pt x="9510" y="-481"/>
                  </a:lnTo>
                  <a:lnTo>
                    <a:pt x="53404" y="131740"/>
                  </a:lnTo>
                  <a:lnTo>
                    <a:pt x="97432" y="-481"/>
                  </a:lnTo>
                  <a:lnTo>
                    <a:pt x="109170" y="-481"/>
                  </a:lnTo>
                  <a:lnTo>
                    <a:pt x="154144" y="131740"/>
                  </a:lnTo>
                  <a:lnTo>
                    <a:pt x="196868" y="-481"/>
                  </a:lnTo>
                  <a:lnTo>
                    <a:pt x="207213" y="-481"/>
                  </a:lnTo>
                  <a:lnTo>
                    <a:pt x="159990" y="143433"/>
                  </a:lnTo>
                  <a:lnTo>
                    <a:pt x="148297" y="143433"/>
                  </a:lnTo>
                  <a:lnTo>
                    <a:pt x="103324" y="12561"/>
                  </a:lnTo>
                  <a:lnTo>
                    <a:pt x="59295" y="143433"/>
                  </a:lnTo>
                  <a:lnTo>
                    <a:pt x="47107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2" name="Dowolny kształt: kształt 21">
              <a:extLst>
                <a:ext uri="{FF2B5EF4-FFF2-40B4-BE49-F238E27FC236}">
                  <a16:creationId xmlns:a16="http://schemas.microsoft.com/office/drawing/2014/main" id="{3B6C3676-419E-7E3E-03F7-C56F2D157AC7}"/>
                </a:ext>
              </a:extLst>
            </p:cNvPr>
            <p:cNvSpPr/>
            <p:nvPr/>
          </p:nvSpPr>
          <p:spPr>
            <a:xfrm>
              <a:off x="1735150" y="7706441"/>
              <a:ext cx="137663" cy="143914"/>
            </a:xfrm>
            <a:custGeom>
              <a:avLst/>
              <a:gdLst>
                <a:gd name="connsiteX0" fmla="*/ 61724 w 137663"/>
                <a:gd name="connsiteY0" fmla="*/ -481 h 143914"/>
                <a:gd name="connsiteX1" fmla="*/ 74722 w 137663"/>
                <a:gd name="connsiteY1" fmla="*/ -481 h 143914"/>
                <a:gd name="connsiteX2" fmla="*/ 136604 w 137663"/>
                <a:gd name="connsiteY2" fmla="*/ 143433 h 143914"/>
                <a:gd name="connsiteX3" fmla="*/ 126036 w 137663"/>
                <a:gd name="connsiteY3" fmla="*/ 143433 h 143914"/>
                <a:gd name="connsiteX4" fmla="*/ 111645 w 137663"/>
                <a:gd name="connsiteY4" fmla="*/ 110378 h 143914"/>
                <a:gd name="connsiteX5" fmla="*/ 23901 w 137663"/>
                <a:gd name="connsiteY5" fmla="*/ 110378 h 143914"/>
                <a:gd name="connsiteX6" fmla="*/ 9510 w 137663"/>
                <a:gd name="connsiteY6" fmla="*/ 143433 h 143914"/>
                <a:gd name="connsiteX7" fmla="*/ -1059 w 137663"/>
                <a:gd name="connsiteY7" fmla="*/ 143433 h 143914"/>
                <a:gd name="connsiteX8" fmla="*/ 108946 w 137663"/>
                <a:gd name="connsiteY8" fmla="*/ 102508 h 143914"/>
                <a:gd name="connsiteX9" fmla="*/ 67976 w 137663"/>
                <a:gd name="connsiteY9" fmla="*/ 8064 h 143914"/>
                <a:gd name="connsiteX10" fmla="*/ 27049 w 137663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63" h="143914">
                  <a:moveTo>
                    <a:pt x="61724" y="-481"/>
                  </a:moveTo>
                  <a:lnTo>
                    <a:pt x="74722" y="-481"/>
                  </a:lnTo>
                  <a:lnTo>
                    <a:pt x="136604" y="143433"/>
                  </a:lnTo>
                  <a:lnTo>
                    <a:pt x="126036" y="143433"/>
                  </a:lnTo>
                  <a:lnTo>
                    <a:pt x="111645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46" y="102508"/>
                  </a:moveTo>
                  <a:lnTo>
                    <a:pt x="67976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3" name="Dowolny kształt: kształt 22">
              <a:extLst>
                <a:ext uri="{FF2B5EF4-FFF2-40B4-BE49-F238E27FC236}">
                  <a16:creationId xmlns:a16="http://schemas.microsoft.com/office/drawing/2014/main" id="{C47D14D7-1B23-ACF3-7DDD-0DF6572378C1}"/>
                </a:ext>
              </a:extLst>
            </p:cNvPr>
            <p:cNvSpPr/>
            <p:nvPr/>
          </p:nvSpPr>
          <p:spPr>
            <a:xfrm>
              <a:off x="1884686" y="7706441"/>
              <a:ext cx="108655" cy="143914"/>
            </a:xfrm>
            <a:custGeom>
              <a:avLst/>
              <a:gdLst>
                <a:gd name="connsiteX0" fmla="*/ -834 w 108655"/>
                <a:gd name="connsiteY0" fmla="*/ -481 h 143914"/>
                <a:gd name="connsiteX1" fmla="*/ 47737 w 108655"/>
                <a:gd name="connsiteY1" fmla="*/ -481 h 143914"/>
                <a:gd name="connsiteX2" fmla="*/ 105573 w 108655"/>
                <a:gd name="connsiteY2" fmla="*/ 42918 h 143914"/>
                <a:gd name="connsiteX3" fmla="*/ 49311 w 108655"/>
                <a:gd name="connsiteY3" fmla="*/ 84518 h 143914"/>
                <a:gd name="connsiteX4" fmla="*/ 25026 w 108655"/>
                <a:gd name="connsiteY4" fmla="*/ 84518 h 143914"/>
                <a:gd name="connsiteX5" fmla="*/ 107597 w 108655"/>
                <a:gd name="connsiteY5" fmla="*/ 143433 h 143914"/>
                <a:gd name="connsiteX6" fmla="*/ 90237 w 108655"/>
                <a:gd name="connsiteY6" fmla="*/ 143433 h 143914"/>
                <a:gd name="connsiteX7" fmla="*/ 9285 w 108655"/>
                <a:gd name="connsiteY7" fmla="*/ 82719 h 143914"/>
                <a:gd name="connsiteX8" fmla="*/ 9285 w 108655"/>
                <a:gd name="connsiteY8" fmla="*/ 143433 h 143914"/>
                <a:gd name="connsiteX9" fmla="*/ -1059 w 108655"/>
                <a:gd name="connsiteY9" fmla="*/ 143433 h 143914"/>
                <a:gd name="connsiteX10" fmla="*/ 49311 w 108655"/>
                <a:gd name="connsiteY10" fmla="*/ 76198 h 143914"/>
                <a:gd name="connsiteX11" fmla="*/ 95229 w 108655"/>
                <a:gd name="connsiteY11" fmla="*/ 42918 h 143914"/>
                <a:gd name="connsiteX12" fmla="*/ 48187 w 108655"/>
                <a:gd name="connsiteY12" fmla="*/ 8289 h 143914"/>
                <a:gd name="connsiteX13" fmla="*/ 9510 w 108655"/>
                <a:gd name="connsiteY13" fmla="*/ 8289 h 143914"/>
                <a:gd name="connsiteX14" fmla="*/ 9510 w 108655"/>
                <a:gd name="connsiteY14" fmla="*/ 7619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55" h="143914">
                  <a:moveTo>
                    <a:pt x="-834" y="-481"/>
                  </a:moveTo>
                  <a:lnTo>
                    <a:pt x="47737" y="-481"/>
                  </a:lnTo>
                  <a:cubicBezTo>
                    <a:pt x="100626" y="-481"/>
                    <a:pt x="105573" y="24254"/>
                    <a:pt x="105573" y="42918"/>
                  </a:cubicBezTo>
                  <a:cubicBezTo>
                    <a:pt x="105573" y="70577"/>
                    <a:pt x="89338" y="84518"/>
                    <a:pt x="49311" y="84518"/>
                  </a:cubicBezTo>
                  <a:lnTo>
                    <a:pt x="25026" y="84518"/>
                  </a:lnTo>
                  <a:lnTo>
                    <a:pt x="107597" y="143433"/>
                  </a:lnTo>
                  <a:lnTo>
                    <a:pt x="90237" y="143433"/>
                  </a:lnTo>
                  <a:lnTo>
                    <a:pt x="9285" y="82719"/>
                  </a:lnTo>
                  <a:lnTo>
                    <a:pt x="9285" y="143433"/>
                  </a:lnTo>
                  <a:lnTo>
                    <a:pt x="-1059" y="143433"/>
                  </a:lnTo>
                  <a:close/>
                  <a:moveTo>
                    <a:pt x="49311" y="76198"/>
                  </a:moveTo>
                  <a:cubicBezTo>
                    <a:pt x="92711" y="76198"/>
                    <a:pt x="95229" y="57984"/>
                    <a:pt x="95229" y="42918"/>
                  </a:cubicBezTo>
                  <a:cubicBezTo>
                    <a:pt x="95229" y="27852"/>
                    <a:pt x="91361" y="8289"/>
                    <a:pt x="48187" y="8289"/>
                  </a:cubicBezTo>
                  <a:lnTo>
                    <a:pt x="9510" y="8289"/>
                  </a:lnTo>
                  <a:lnTo>
                    <a:pt x="9510" y="7619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4" name="Dowolny kształt: kształt 23">
              <a:extLst>
                <a:ext uri="{FF2B5EF4-FFF2-40B4-BE49-F238E27FC236}">
                  <a16:creationId xmlns:a16="http://schemas.microsoft.com/office/drawing/2014/main" id="{0FCE20B9-8E6F-BD57-8D75-46902D2DAB20}"/>
                </a:ext>
              </a:extLst>
            </p:cNvPr>
            <p:cNvSpPr/>
            <p:nvPr/>
          </p:nvSpPr>
          <p:spPr>
            <a:xfrm>
              <a:off x="2006115" y="7705317"/>
              <a:ext cx="121967" cy="146388"/>
            </a:xfrm>
            <a:custGeom>
              <a:avLst/>
              <a:gdLst>
                <a:gd name="connsiteX0" fmla="*/ -1059 w 121967"/>
                <a:gd name="connsiteY0" fmla="*/ 93063 h 146388"/>
                <a:gd name="connsiteX1" fmla="*/ 9060 w 121967"/>
                <a:gd name="connsiteY1" fmla="*/ 93063 h 146388"/>
                <a:gd name="connsiteX2" fmla="*/ 63478 w 121967"/>
                <a:gd name="connsiteY2" fmla="*/ 136912 h 146388"/>
                <a:gd name="connsiteX3" fmla="*/ 110970 w 121967"/>
                <a:gd name="connsiteY3" fmla="*/ 107005 h 146388"/>
                <a:gd name="connsiteX4" fmla="*/ 58306 w 121967"/>
                <a:gd name="connsiteY4" fmla="*/ 75524 h 146388"/>
                <a:gd name="connsiteX5" fmla="*/ 4338 w 121967"/>
                <a:gd name="connsiteY5" fmla="*/ 37071 h 146388"/>
                <a:gd name="connsiteX6" fmla="*/ 58306 w 121967"/>
                <a:gd name="connsiteY6" fmla="*/ -481 h 146388"/>
                <a:gd name="connsiteX7" fmla="*/ 118615 w 121967"/>
                <a:gd name="connsiteY7" fmla="*/ 49889 h 146388"/>
                <a:gd name="connsiteX8" fmla="*/ 108766 w 121967"/>
                <a:gd name="connsiteY8" fmla="*/ 49889 h 146388"/>
                <a:gd name="connsiteX9" fmla="*/ 58126 w 121967"/>
                <a:gd name="connsiteY9" fmla="*/ 8289 h 146388"/>
                <a:gd name="connsiteX10" fmla="*/ 14277 w 121967"/>
                <a:gd name="connsiteY10" fmla="*/ 36622 h 146388"/>
                <a:gd name="connsiteX11" fmla="*/ 61499 w 121967"/>
                <a:gd name="connsiteY11" fmla="*/ 67428 h 146388"/>
                <a:gd name="connsiteX12" fmla="*/ 120909 w 121967"/>
                <a:gd name="connsiteY12" fmla="*/ 106555 h 146388"/>
                <a:gd name="connsiteX13" fmla="*/ 62848 w 121967"/>
                <a:gd name="connsiteY13" fmla="*/ 145907 h 146388"/>
                <a:gd name="connsiteX14" fmla="*/ -1059 w 121967"/>
                <a:gd name="connsiteY14" fmla="*/ 93063 h 14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67" h="146388">
                  <a:moveTo>
                    <a:pt x="-1059" y="93063"/>
                  </a:moveTo>
                  <a:lnTo>
                    <a:pt x="9060" y="93063"/>
                  </a:lnTo>
                  <a:cubicBezTo>
                    <a:pt x="9735" y="117799"/>
                    <a:pt x="21428" y="136912"/>
                    <a:pt x="63478" y="136912"/>
                  </a:cubicBezTo>
                  <a:cubicBezTo>
                    <a:pt x="101076" y="136912"/>
                    <a:pt x="110970" y="121621"/>
                    <a:pt x="110970" y="107005"/>
                  </a:cubicBezTo>
                  <a:cubicBezTo>
                    <a:pt x="110970" y="82719"/>
                    <a:pt x="86864" y="80471"/>
                    <a:pt x="58306" y="75524"/>
                  </a:cubicBezTo>
                  <a:cubicBezTo>
                    <a:pt x="32446" y="71026"/>
                    <a:pt x="4338" y="66304"/>
                    <a:pt x="4338" y="37071"/>
                  </a:cubicBezTo>
                  <a:cubicBezTo>
                    <a:pt x="4338" y="11212"/>
                    <a:pt x="25925" y="-481"/>
                    <a:pt x="58306" y="-481"/>
                  </a:cubicBezTo>
                  <a:cubicBezTo>
                    <a:pt x="95634" y="-481"/>
                    <a:pt x="118615" y="15035"/>
                    <a:pt x="118615" y="49889"/>
                  </a:cubicBezTo>
                  <a:lnTo>
                    <a:pt x="108766" y="49889"/>
                  </a:lnTo>
                  <a:cubicBezTo>
                    <a:pt x="108046" y="20431"/>
                    <a:pt x="89833" y="8289"/>
                    <a:pt x="58126" y="8289"/>
                  </a:cubicBezTo>
                  <a:cubicBezTo>
                    <a:pt x="32041" y="8289"/>
                    <a:pt x="14277" y="16609"/>
                    <a:pt x="14277" y="36622"/>
                  </a:cubicBezTo>
                  <a:cubicBezTo>
                    <a:pt x="14277" y="59333"/>
                    <a:pt x="37213" y="63156"/>
                    <a:pt x="61499" y="67428"/>
                  </a:cubicBezTo>
                  <a:cubicBezTo>
                    <a:pt x="93430" y="73050"/>
                    <a:pt x="120909" y="76648"/>
                    <a:pt x="120909" y="106555"/>
                  </a:cubicBezTo>
                  <a:cubicBezTo>
                    <a:pt x="120909" y="125219"/>
                    <a:pt x="108766" y="145907"/>
                    <a:pt x="62848" y="145907"/>
                  </a:cubicBezTo>
                  <a:cubicBezTo>
                    <a:pt x="14322" y="145907"/>
                    <a:pt x="-1059" y="122836"/>
                    <a:pt x="-1059" y="93063"/>
                  </a:cubicBez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5" name="Dowolny kształt: kształt 24">
              <a:extLst>
                <a:ext uri="{FF2B5EF4-FFF2-40B4-BE49-F238E27FC236}">
                  <a16:creationId xmlns:a16="http://schemas.microsoft.com/office/drawing/2014/main" id="{3C57E656-4729-ED55-804C-19E095E97BFB}"/>
                </a:ext>
              </a:extLst>
            </p:cNvPr>
            <p:cNvSpPr/>
            <p:nvPr/>
          </p:nvSpPr>
          <p:spPr>
            <a:xfrm>
              <a:off x="2142924" y="7706441"/>
              <a:ext cx="105012" cy="144004"/>
            </a:xfrm>
            <a:custGeom>
              <a:avLst/>
              <a:gdLst>
                <a:gd name="connsiteX0" fmla="*/ -1059 w 105012"/>
                <a:gd name="connsiteY0" fmla="*/ 133539 h 144004"/>
                <a:gd name="connsiteX1" fmla="*/ 90237 w 105012"/>
                <a:gd name="connsiteY1" fmla="*/ 8289 h 144004"/>
                <a:gd name="connsiteX2" fmla="*/ -610 w 105012"/>
                <a:gd name="connsiteY2" fmla="*/ 8289 h 144004"/>
                <a:gd name="connsiteX3" fmla="*/ -610 w 105012"/>
                <a:gd name="connsiteY3" fmla="*/ -481 h 144004"/>
                <a:gd name="connsiteX4" fmla="*/ 101526 w 105012"/>
                <a:gd name="connsiteY4" fmla="*/ -481 h 144004"/>
                <a:gd name="connsiteX5" fmla="*/ 101526 w 105012"/>
                <a:gd name="connsiteY5" fmla="*/ 9278 h 144004"/>
                <a:gd name="connsiteX6" fmla="*/ 9510 w 105012"/>
                <a:gd name="connsiteY6" fmla="*/ 135203 h 144004"/>
                <a:gd name="connsiteX7" fmla="*/ 103954 w 105012"/>
                <a:gd name="connsiteY7" fmla="*/ 135203 h 144004"/>
                <a:gd name="connsiteX8" fmla="*/ 103954 w 105012"/>
                <a:gd name="connsiteY8" fmla="*/ 143523 h 144004"/>
                <a:gd name="connsiteX9" fmla="*/ -1059 w 105012"/>
                <a:gd name="connsiteY9" fmla="*/ 143523 h 14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012" h="144004">
                  <a:moveTo>
                    <a:pt x="-1059" y="133539"/>
                  </a:moveTo>
                  <a:lnTo>
                    <a:pt x="90237" y="8289"/>
                  </a:lnTo>
                  <a:lnTo>
                    <a:pt x="-610" y="8289"/>
                  </a:lnTo>
                  <a:lnTo>
                    <a:pt x="-610" y="-481"/>
                  </a:lnTo>
                  <a:lnTo>
                    <a:pt x="101526" y="-481"/>
                  </a:lnTo>
                  <a:lnTo>
                    <a:pt x="101526" y="9278"/>
                  </a:lnTo>
                  <a:lnTo>
                    <a:pt x="9510" y="135203"/>
                  </a:lnTo>
                  <a:lnTo>
                    <a:pt x="103954" y="135203"/>
                  </a:lnTo>
                  <a:lnTo>
                    <a:pt x="103954" y="143523"/>
                  </a:lnTo>
                  <a:lnTo>
                    <a:pt x="-1059" y="14352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84C2DB5E-AEBA-E2F7-A428-DAF4B1642055}"/>
                </a:ext>
              </a:extLst>
            </p:cNvPr>
            <p:cNvSpPr/>
            <p:nvPr/>
          </p:nvSpPr>
          <p:spPr>
            <a:xfrm>
              <a:off x="2253244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6036 w 137618"/>
                <a:gd name="connsiteY3" fmla="*/ 143433 h 143914"/>
                <a:gd name="connsiteX4" fmla="*/ 111599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6036" y="143433"/>
                  </a:lnTo>
                  <a:lnTo>
                    <a:pt x="111599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7" name="Dowolny kształt: kształt 26">
              <a:extLst>
                <a:ext uri="{FF2B5EF4-FFF2-40B4-BE49-F238E27FC236}">
                  <a16:creationId xmlns:a16="http://schemas.microsoft.com/office/drawing/2014/main" id="{659E2192-CB77-0C03-C8B2-742545D29457}"/>
                </a:ext>
              </a:extLst>
            </p:cNvPr>
            <p:cNvSpPr/>
            <p:nvPr/>
          </p:nvSpPr>
          <p:spPr>
            <a:xfrm>
              <a:off x="2374447" y="7706441"/>
              <a:ext cx="208272" cy="143914"/>
            </a:xfrm>
            <a:custGeom>
              <a:avLst/>
              <a:gdLst>
                <a:gd name="connsiteX0" fmla="*/ -1059 w 208272"/>
                <a:gd name="connsiteY0" fmla="*/ -481 h 143914"/>
                <a:gd name="connsiteX1" fmla="*/ 9510 w 208272"/>
                <a:gd name="connsiteY1" fmla="*/ -481 h 143914"/>
                <a:gd name="connsiteX2" fmla="*/ 53359 w 208272"/>
                <a:gd name="connsiteY2" fmla="*/ 131740 h 143914"/>
                <a:gd name="connsiteX3" fmla="*/ 97433 w 208272"/>
                <a:gd name="connsiteY3" fmla="*/ -481 h 143914"/>
                <a:gd name="connsiteX4" fmla="*/ 109126 w 208272"/>
                <a:gd name="connsiteY4" fmla="*/ -481 h 143914"/>
                <a:gd name="connsiteX5" fmla="*/ 154099 w 208272"/>
                <a:gd name="connsiteY5" fmla="*/ 131740 h 143914"/>
                <a:gd name="connsiteX6" fmla="*/ 196869 w 208272"/>
                <a:gd name="connsiteY6" fmla="*/ -481 h 143914"/>
                <a:gd name="connsiteX7" fmla="*/ 207213 w 208272"/>
                <a:gd name="connsiteY7" fmla="*/ -481 h 143914"/>
                <a:gd name="connsiteX8" fmla="*/ 159991 w 208272"/>
                <a:gd name="connsiteY8" fmla="*/ 143433 h 143914"/>
                <a:gd name="connsiteX9" fmla="*/ 148253 w 208272"/>
                <a:gd name="connsiteY9" fmla="*/ 143433 h 143914"/>
                <a:gd name="connsiteX10" fmla="*/ 103280 w 208272"/>
                <a:gd name="connsiteY10" fmla="*/ 12561 h 143914"/>
                <a:gd name="connsiteX11" fmla="*/ 59205 w 208272"/>
                <a:gd name="connsiteY11" fmla="*/ 143433 h 143914"/>
                <a:gd name="connsiteX12" fmla="*/ 47063 w 208272"/>
                <a:gd name="connsiteY12" fmla="*/ 143433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8272" h="143914">
                  <a:moveTo>
                    <a:pt x="-1059" y="-481"/>
                  </a:moveTo>
                  <a:lnTo>
                    <a:pt x="9510" y="-481"/>
                  </a:lnTo>
                  <a:lnTo>
                    <a:pt x="53359" y="131740"/>
                  </a:lnTo>
                  <a:lnTo>
                    <a:pt x="97433" y="-481"/>
                  </a:lnTo>
                  <a:lnTo>
                    <a:pt x="109126" y="-481"/>
                  </a:lnTo>
                  <a:lnTo>
                    <a:pt x="154099" y="131740"/>
                  </a:lnTo>
                  <a:lnTo>
                    <a:pt x="196869" y="-481"/>
                  </a:lnTo>
                  <a:lnTo>
                    <a:pt x="207213" y="-481"/>
                  </a:lnTo>
                  <a:lnTo>
                    <a:pt x="159991" y="143433"/>
                  </a:lnTo>
                  <a:lnTo>
                    <a:pt x="148253" y="143433"/>
                  </a:lnTo>
                  <a:lnTo>
                    <a:pt x="103280" y="12561"/>
                  </a:lnTo>
                  <a:lnTo>
                    <a:pt x="59205" y="143433"/>
                  </a:lnTo>
                  <a:lnTo>
                    <a:pt x="47063" y="143433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28" name="Dowolny kształt: kształt 27">
              <a:extLst>
                <a:ext uri="{FF2B5EF4-FFF2-40B4-BE49-F238E27FC236}">
                  <a16:creationId xmlns:a16="http://schemas.microsoft.com/office/drawing/2014/main" id="{751CC034-C333-8FB1-948D-3F8D99D1CD70}"/>
                </a:ext>
              </a:extLst>
            </p:cNvPr>
            <p:cNvSpPr/>
            <p:nvPr/>
          </p:nvSpPr>
          <p:spPr>
            <a:xfrm>
              <a:off x="2567383" y="7706441"/>
              <a:ext cx="137618" cy="143914"/>
            </a:xfrm>
            <a:custGeom>
              <a:avLst/>
              <a:gdLst>
                <a:gd name="connsiteX0" fmla="*/ 61679 w 137618"/>
                <a:gd name="connsiteY0" fmla="*/ -481 h 143914"/>
                <a:gd name="connsiteX1" fmla="*/ 74721 w 137618"/>
                <a:gd name="connsiteY1" fmla="*/ -481 h 143914"/>
                <a:gd name="connsiteX2" fmla="*/ 136559 w 137618"/>
                <a:gd name="connsiteY2" fmla="*/ 143433 h 143914"/>
                <a:gd name="connsiteX3" fmla="*/ 125991 w 137618"/>
                <a:gd name="connsiteY3" fmla="*/ 143433 h 143914"/>
                <a:gd name="connsiteX4" fmla="*/ 111600 w 137618"/>
                <a:gd name="connsiteY4" fmla="*/ 110378 h 143914"/>
                <a:gd name="connsiteX5" fmla="*/ 23901 w 137618"/>
                <a:gd name="connsiteY5" fmla="*/ 110378 h 143914"/>
                <a:gd name="connsiteX6" fmla="*/ 9510 w 137618"/>
                <a:gd name="connsiteY6" fmla="*/ 143433 h 143914"/>
                <a:gd name="connsiteX7" fmla="*/ -1059 w 137618"/>
                <a:gd name="connsiteY7" fmla="*/ 143433 h 143914"/>
                <a:gd name="connsiteX8" fmla="*/ 108901 w 137618"/>
                <a:gd name="connsiteY8" fmla="*/ 102508 h 143914"/>
                <a:gd name="connsiteX9" fmla="*/ 67975 w 137618"/>
                <a:gd name="connsiteY9" fmla="*/ 8064 h 143914"/>
                <a:gd name="connsiteX10" fmla="*/ 27049 w 137618"/>
                <a:gd name="connsiteY10" fmla="*/ 102508 h 14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18" h="143914">
                  <a:moveTo>
                    <a:pt x="61679" y="-481"/>
                  </a:moveTo>
                  <a:lnTo>
                    <a:pt x="74721" y="-481"/>
                  </a:lnTo>
                  <a:lnTo>
                    <a:pt x="136559" y="143433"/>
                  </a:lnTo>
                  <a:lnTo>
                    <a:pt x="125991" y="143433"/>
                  </a:lnTo>
                  <a:lnTo>
                    <a:pt x="111600" y="110378"/>
                  </a:lnTo>
                  <a:lnTo>
                    <a:pt x="23901" y="110378"/>
                  </a:lnTo>
                  <a:lnTo>
                    <a:pt x="9510" y="143433"/>
                  </a:lnTo>
                  <a:lnTo>
                    <a:pt x="-1059" y="143433"/>
                  </a:lnTo>
                  <a:close/>
                  <a:moveTo>
                    <a:pt x="108901" y="102508"/>
                  </a:moveTo>
                  <a:lnTo>
                    <a:pt x="67975" y="8064"/>
                  </a:lnTo>
                  <a:lnTo>
                    <a:pt x="27049" y="102508"/>
                  </a:lnTo>
                  <a:close/>
                </a:path>
              </a:pathLst>
            </a:custGeom>
            <a:solidFill>
              <a:srgbClr val="2D038B"/>
            </a:solidFill>
            <a:ln w="4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91DD2D42-B2F0-EF39-BEB6-5BC12EBBA4C1}"/>
              </a:ext>
            </a:extLst>
          </p:cNvPr>
          <p:cNvGrpSpPr/>
          <p:nvPr userDrawn="1"/>
        </p:nvGrpSpPr>
        <p:grpSpPr>
          <a:xfrm>
            <a:off x="514035" y="402455"/>
            <a:ext cx="2317342" cy="617060"/>
            <a:chOff x="514035" y="402455"/>
            <a:chExt cx="2317342" cy="617060"/>
          </a:xfrm>
        </p:grpSpPr>
        <p:sp>
          <p:nvSpPr>
            <p:cNvPr id="30" name="Dowolny kształt: kształt 29">
              <a:extLst>
                <a:ext uri="{FF2B5EF4-FFF2-40B4-BE49-F238E27FC236}">
                  <a16:creationId xmlns:a16="http://schemas.microsoft.com/office/drawing/2014/main" id="{390E3E05-D1D7-3FFA-6A8C-32401E410707}"/>
                </a:ext>
              </a:extLst>
            </p:cNvPr>
            <p:cNvSpPr/>
            <p:nvPr/>
          </p:nvSpPr>
          <p:spPr>
            <a:xfrm>
              <a:off x="1241585" y="590591"/>
              <a:ext cx="138661" cy="188170"/>
            </a:xfrm>
            <a:custGeom>
              <a:avLst/>
              <a:gdLst>
                <a:gd name="connsiteX0" fmla="*/ 104337 w 138661"/>
                <a:gd name="connsiteY0" fmla="*/ 62632 h 188170"/>
                <a:gd name="connsiteX1" fmla="*/ 65981 w 138661"/>
                <a:gd name="connsiteY1" fmla="*/ 44879 h 188170"/>
                <a:gd name="connsiteX2" fmla="*/ -32 w 138661"/>
                <a:gd name="connsiteY2" fmla="*/ 116078 h 188170"/>
                <a:gd name="connsiteX3" fmla="*/ 65981 w 138661"/>
                <a:gd name="connsiteY3" fmla="*/ 187278 h 188170"/>
                <a:gd name="connsiteX4" fmla="*/ 106860 w 138661"/>
                <a:gd name="connsiteY4" fmla="*/ 166161 h 188170"/>
                <a:gd name="connsiteX5" fmla="*/ 106860 w 138661"/>
                <a:gd name="connsiteY5" fmla="*/ 183820 h 188170"/>
                <a:gd name="connsiteX6" fmla="*/ 138629 w 138661"/>
                <a:gd name="connsiteY6" fmla="*/ 183820 h 188170"/>
                <a:gd name="connsiteX7" fmla="*/ 138629 w 138661"/>
                <a:gd name="connsiteY7" fmla="*/ -859 h 188170"/>
                <a:gd name="connsiteX8" fmla="*/ 104337 w 138661"/>
                <a:gd name="connsiteY8" fmla="*/ -859 h 188170"/>
                <a:gd name="connsiteX9" fmla="*/ 104337 w 138661"/>
                <a:gd name="connsiteY9" fmla="*/ 136401 h 188170"/>
                <a:gd name="connsiteX10" fmla="*/ 72008 w 138661"/>
                <a:gd name="connsiteY10" fmla="*/ 155088 h 188170"/>
                <a:gd name="connsiteX11" fmla="*/ 34633 w 138661"/>
                <a:gd name="connsiteY11" fmla="*/ 115938 h 188170"/>
                <a:gd name="connsiteX12" fmla="*/ 72008 w 138661"/>
                <a:gd name="connsiteY12" fmla="*/ 76788 h 188170"/>
                <a:gd name="connsiteX13" fmla="*/ 104337 w 138661"/>
                <a:gd name="connsiteY13" fmla="*/ 95475 h 18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661" h="188170">
                  <a:moveTo>
                    <a:pt x="104337" y="62632"/>
                  </a:moveTo>
                  <a:cubicBezTo>
                    <a:pt x="94942" y="51153"/>
                    <a:pt x="80810" y="44613"/>
                    <a:pt x="65981" y="44879"/>
                  </a:cubicBezTo>
                  <a:cubicBezTo>
                    <a:pt x="30802" y="44879"/>
                    <a:pt x="-32" y="74312"/>
                    <a:pt x="-32" y="116078"/>
                  </a:cubicBezTo>
                  <a:cubicBezTo>
                    <a:pt x="-32" y="157845"/>
                    <a:pt x="30802" y="187278"/>
                    <a:pt x="65981" y="187278"/>
                  </a:cubicBezTo>
                  <a:cubicBezTo>
                    <a:pt x="82370" y="187903"/>
                    <a:pt x="97885" y="179886"/>
                    <a:pt x="106860" y="166161"/>
                  </a:cubicBezTo>
                  <a:lnTo>
                    <a:pt x="106860" y="183820"/>
                  </a:lnTo>
                  <a:lnTo>
                    <a:pt x="138629" y="183820"/>
                  </a:lnTo>
                  <a:lnTo>
                    <a:pt x="138629" y="-859"/>
                  </a:lnTo>
                  <a:lnTo>
                    <a:pt x="104337" y="-859"/>
                  </a:lnTo>
                  <a:close/>
                  <a:moveTo>
                    <a:pt x="104337" y="136401"/>
                  </a:moveTo>
                  <a:cubicBezTo>
                    <a:pt x="97624" y="147912"/>
                    <a:pt x="85332" y="155018"/>
                    <a:pt x="72008" y="155088"/>
                  </a:cubicBezTo>
                  <a:cubicBezTo>
                    <a:pt x="48649" y="155088"/>
                    <a:pt x="34633" y="138270"/>
                    <a:pt x="34633" y="115938"/>
                  </a:cubicBezTo>
                  <a:cubicBezTo>
                    <a:pt x="34633" y="93607"/>
                    <a:pt x="48649" y="76788"/>
                    <a:pt x="72008" y="76788"/>
                  </a:cubicBezTo>
                  <a:cubicBezTo>
                    <a:pt x="85332" y="76858"/>
                    <a:pt x="97624" y="83964"/>
                    <a:pt x="104337" y="95475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1" name="Dowolny kształt: kształt 30">
              <a:extLst>
                <a:ext uri="{FF2B5EF4-FFF2-40B4-BE49-F238E27FC236}">
                  <a16:creationId xmlns:a16="http://schemas.microsoft.com/office/drawing/2014/main" id="{8FB47585-9CF3-4F48-2780-C3494C7DABBB}"/>
                </a:ext>
              </a:extLst>
            </p:cNvPr>
            <p:cNvSpPr/>
            <p:nvPr/>
          </p:nvSpPr>
          <p:spPr>
            <a:xfrm>
              <a:off x="1432385" y="636328"/>
              <a:ext cx="136139" cy="142417"/>
            </a:xfrm>
            <a:custGeom>
              <a:avLst/>
              <a:gdLst>
                <a:gd name="connsiteX0" fmla="*/ 67990 w 136139"/>
                <a:gd name="connsiteY0" fmla="*/ -859 h 142417"/>
                <a:gd name="connsiteX1" fmla="*/ -32 w 136139"/>
                <a:gd name="connsiteY1" fmla="*/ 70341 h 142417"/>
                <a:gd name="connsiteX2" fmla="*/ 71335 w 136139"/>
                <a:gd name="connsiteY2" fmla="*/ 141559 h 142417"/>
                <a:gd name="connsiteX3" fmla="*/ 72896 w 136139"/>
                <a:gd name="connsiteY3" fmla="*/ 141540 h 142417"/>
                <a:gd name="connsiteX4" fmla="*/ 127229 w 136139"/>
                <a:gd name="connsiteY4" fmla="*/ 122105 h 142417"/>
                <a:gd name="connsiteX5" fmla="*/ 110037 w 136139"/>
                <a:gd name="connsiteY5" fmla="*/ 96363 h 142417"/>
                <a:gd name="connsiteX6" fmla="*/ 72662 w 136139"/>
                <a:gd name="connsiteY6" fmla="*/ 110052 h 142417"/>
                <a:gd name="connsiteX7" fmla="*/ 34633 w 136139"/>
                <a:gd name="connsiteY7" fmla="*/ 82628 h 142417"/>
                <a:gd name="connsiteX8" fmla="*/ 135826 w 136139"/>
                <a:gd name="connsiteY8" fmla="*/ 82628 h 142417"/>
                <a:gd name="connsiteX9" fmla="*/ 136106 w 136139"/>
                <a:gd name="connsiteY9" fmla="*/ 69780 h 142417"/>
                <a:gd name="connsiteX10" fmla="*/ 67990 w 136139"/>
                <a:gd name="connsiteY10" fmla="*/ -859 h 142417"/>
                <a:gd name="connsiteX11" fmla="*/ 34866 w 136139"/>
                <a:gd name="connsiteY11" fmla="*/ 57773 h 142417"/>
                <a:gd name="connsiteX12" fmla="*/ 67990 w 136139"/>
                <a:gd name="connsiteY12" fmla="*/ 30303 h 142417"/>
                <a:gd name="connsiteX13" fmla="*/ 102048 w 136139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139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6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745" y="105464"/>
                    <a:pt x="86397" y="110350"/>
                    <a:pt x="72662" y="110052"/>
                  </a:cubicBezTo>
                  <a:cubicBezTo>
                    <a:pt x="51171" y="110052"/>
                    <a:pt x="37156" y="94634"/>
                    <a:pt x="34633" y="82628"/>
                  </a:cubicBezTo>
                  <a:lnTo>
                    <a:pt x="135826" y="82628"/>
                  </a:lnTo>
                  <a:cubicBezTo>
                    <a:pt x="136106" y="77489"/>
                    <a:pt x="136106" y="72350"/>
                    <a:pt x="136106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89948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2" name="Dowolny kształt: kształt 31">
              <a:extLst>
                <a:ext uri="{FF2B5EF4-FFF2-40B4-BE49-F238E27FC236}">
                  <a16:creationId xmlns:a16="http://schemas.microsoft.com/office/drawing/2014/main" id="{DB9DF03E-147D-3E41-0AA7-1BA1B0087CD5}"/>
                </a:ext>
              </a:extLst>
            </p:cNvPr>
            <p:cNvSpPr/>
            <p:nvPr/>
          </p:nvSpPr>
          <p:spPr>
            <a:xfrm>
              <a:off x="1595199" y="639786"/>
              <a:ext cx="143520" cy="142398"/>
            </a:xfrm>
            <a:custGeom>
              <a:avLst/>
              <a:gdLst>
                <a:gd name="connsiteX0" fmla="*/ 72367 w 143520"/>
                <a:gd name="connsiteY0" fmla="*/ 73769 h 142398"/>
                <a:gd name="connsiteX1" fmla="*/ 38029 w 143520"/>
                <a:gd name="connsiteY1" fmla="*/ 0 h 142398"/>
                <a:gd name="connsiteX2" fmla="*/ 0 w 143520"/>
                <a:gd name="connsiteY2" fmla="*/ 0 h 142398"/>
                <a:gd name="connsiteX3" fmla="*/ 71807 w 143520"/>
                <a:gd name="connsiteY3" fmla="*/ 142399 h 142398"/>
                <a:gd name="connsiteX4" fmla="*/ 143520 w 143520"/>
                <a:gd name="connsiteY4" fmla="*/ 0 h 142398"/>
                <a:gd name="connsiteX5" fmla="*/ 106659 w 143520"/>
                <a:gd name="connsiteY5" fmla="*/ 0 h 142398"/>
                <a:gd name="connsiteX6" fmla="*/ 72367 w 143520"/>
                <a:gd name="connsiteY6" fmla="*/ 73769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20" h="142398">
                  <a:moveTo>
                    <a:pt x="72367" y="73769"/>
                  </a:moveTo>
                  <a:lnTo>
                    <a:pt x="38029" y="0"/>
                  </a:lnTo>
                  <a:lnTo>
                    <a:pt x="0" y="0"/>
                  </a:lnTo>
                  <a:lnTo>
                    <a:pt x="71807" y="142399"/>
                  </a:lnTo>
                  <a:lnTo>
                    <a:pt x="143520" y="0"/>
                  </a:lnTo>
                  <a:lnTo>
                    <a:pt x="106659" y="0"/>
                  </a:lnTo>
                  <a:lnTo>
                    <a:pt x="72367" y="73769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3" name="Dowolny kształt: kształt 32">
              <a:extLst>
                <a:ext uri="{FF2B5EF4-FFF2-40B4-BE49-F238E27FC236}">
                  <a16:creationId xmlns:a16="http://schemas.microsoft.com/office/drawing/2014/main" id="{046D1B08-6FF4-A562-A43C-78DCBA4B7771}"/>
                </a:ext>
              </a:extLst>
            </p:cNvPr>
            <p:cNvSpPr/>
            <p:nvPr/>
          </p:nvSpPr>
          <p:spPr>
            <a:xfrm>
              <a:off x="1765069" y="636328"/>
              <a:ext cx="136232" cy="142417"/>
            </a:xfrm>
            <a:custGeom>
              <a:avLst/>
              <a:gdLst>
                <a:gd name="connsiteX0" fmla="*/ 68037 w 136232"/>
                <a:gd name="connsiteY0" fmla="*/ -859 h 142417"/>
                <a:gd name="connsiteX1" fmla="*/ -32 w 136232"/>
                <a:gd name="connsiteY1" fmla="*/ 70341 h 142417"/>
                <a:gd name="connsiteX2" fmla="*/ 71335 w 136232"/>
                <a:gd name="connsiteY2" fmla="*/ 141559 h 142417"/>
                <a:gd name="connsiteX3" fmla="*/ 72895 w 136232"/>
                <a:gd name="connsiteY3" fmla="*/ 141540 h 142417"/>
                <a:gd name="connsiteX4" fmla="*/ 127229 w 136232"/>
                <a:gd name="connsiteY4" fmla="*/ 122105 h 142417"/>
                <a:gd name="connsiteX5" fmla="*/ 110084 w 136232"/>
                <a:gd name="connsiteY5" fmla="*/ 96363 h 142417"/>
                <a:gd name="connsiteX6" fmla="*/ 72709 w 136232"/>
                <a:gd name="connsiteY6" fmla="*/ 110052 h 142417"/>
                <a:gd name="connsiteX7" fmla="*/ 34680 w 136232"/>
                <a:gd name="connsiteY7" fmla="*/ 82628 h 142417"/>
                <a:gd name="connsiteX8" fmla="*/ 135919 w 136232"/>
                <a:gd name="connsiteY8" fmla="*/ 82628 h 142417"/>
                <a:gd name="connsiteX9" fmla="*/ 136199 w 136232"/>
                <a:gd name="connsiteY9" fmla="*/ 69780 h 142417"/>
                <a:gd name="connsiteX10" fmla="*/ 68037 w 136232"/>
                <a:gd name="connsiteY10" fmla="*/ -859 h 142417"/>
                <a:gd name="connsiteX11" fmla="*/ 34866 w 136232"/>
                <a:gd name="connsiteY11" fmla="*/ 57773 h 142417"/>
                <a:gd name="connsiteX12" fmla="*/ 68037 w 136232"/>
                <a:gd name="connsiteY12" fmla="*/ 30303 h 142417"/>
                <a:gd name="connsiteX13" fmla="*/ 102048 w 136232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232" h="142417">
                  <a:moveTo>
                    <a:pt x="68037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5" y="141446"/>
                    <a:pt x="111864" y="134588"/>
                    <a:pt x="127229" y="122105"/>
                  </a:cubicBezTo>
                  <a:lnTo>
                    <a:pt x="110084" y="96363"/>
                  </a:lnTo>
                  <a:cubicBezTo>
                    <a:pt x="99787" y="105459"/>
                    <a:pt x="86444" y="110346"/>
                    <a:pt x="72709" y="110052"/>
                  </a:cubicBezTo>
                  <a:cubicBezTo>
                    <a:pt x="51265" y="110052"/>
                    <a:pt x="37249" y="94634"/>
                    <a:pt x="34680" y="82628"/>
                  </a:cubicBezTo>
                  <a:lnTo>
                    <a:pt x="135919" y="82628"/>
                  </a:lnTo>
                  <a:cubicBezTo>
                    <a:pt x="136199" y="77489"/>
                    <a:pt x="136199" y="72350"/>
                    <a:pt x="136199" y="69780"/>
                  </a:cubicBezTo>
                  <a:cubicBezTo>
                    <a:pt x="136386" y="28014"/>
                    <a:pt x="105225" y="-859"/>
                    <a:pt x="68037" y="-859"/>
                  </a:cubicBezTo>
                  <a:close/>
                  <a:moveTo>
                    <a:pt x="34866" y="57773"/>
                  </a:moveTo>
                  <a:cubicBezTo>
                    <a:pt x="36034" y="45767"/>
                    <a:pt x="46032" y="30303"/>
                    <a:pt x="68037" y="30303"/>
                  </a:cubicBezTo>
                  <a:cubicBezTo>
                    <a:pt x="90041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4" name="Dowolny kształt: kształt 33">
              <a:extLst>
                <a:ext uri="{FF2B5EF4-FFF2-40B4-BE49-F238E27FC236}">
                  <a16:creationId xmlns:a16="http://schemas.microsoft.com/office/drawing/2014/main" id="{003E7CB3-F854-A06B-9CFD-89FA51D42E0D}"/>
                </a:ext>
              </a:extLst>
            </p:cNvPr>
            <p:cNvSpPr/>
            <p:nvPr/>
          </p:nvSpPr>
          <p:spPr>
            <a:xfrm>
              <a:off x="1953625" y="590591"/>
              <a:ext cx="34338" cy="184725"/>
            </a:xfrm>
            <a:custGeom>
              <a:avLst/>
              <a:gdLst>
                <a:gd name="connsiteX0" fmla="*/ 0 w 34338"/>
                <a:gd name="connsiteY0" fmla="*/ 0 h 184725"/>
                <a:gd name="connsiteX1" fmla="*/ 34338 w 34338"/>
                <a:gd name="connsiteY1" fmla="*/ 0 h 184725"/>
                <a:gd name="connsiteX2" fmla="*/ 34338 w 34338"/>
                <a:gd name="connsiteY2" fmla="*/ 184726 h 184725"/>
                <a:gd name="connsiteX3" fmla="*/ 0 w 34338"/>
                <a:gd name="connsiteY3" fmla="*/ 184726 h 184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38" h="184725">
                  <a:moveTo>
                    <a:pt x="0" y="0"/>
                  </a:moveTo>
                  <a:lnTo>
                    <a:pt x="34338" y="0"/>
                  </a:lnTo>
                  <a:lnTo>
                    <a:pt x="34338" y="184726"/>
                  </a:lnTo>
                  <a:lnTo>
                    <a:pt x="0" y="184726"/>
                  </a:ln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45DAC4CA-173B-A1CF-DDF8-6330FC6606C8}"/>
                </a:ext>
              </a:extLst>
            </p:cNvPr>
            <p:cNvSpPr/>
            <p:nvPr/>
          </p:nvSpPr>
          <p:spPr>
            <a:xfrm>
              <a:off x="2036598" y="636319"/>
              <a:ext cx="142398" cy="142398"/>
            </a:xfrm>
            <a:custGeom>
              <a:avLst/>
              <a:gdLst>
                <a:gd name="connsiteX0" fmla="*/ 70045 w 142398"/>
                <a:gd name="connsiteY0" fmla="*/ -850 h 142398"/>
                <a:gd name="connsiteX1" fmla="*/ -23 w 142398"/>
                <a:gd name="connsiteY1" fmla="*/ 71462 h 142398"/>
                <a:gd name="connsiteX2" fmla="*/ 72288 w 142398"/>
                <a:gd name="connsiteY2" fmla="*/ 141530 h 142398"/>
                <a:gd name="connsiteX3" fmla="*/ 142366 w 142398"/>
                <a:gd name="connsiteY3" fmla="*/ 70350 h 142398"/>
                <a:gd name="connsiteX4" fmla="*/ 71363 w 142398"/>
                <a:gd name="connsiteY4" fmla="*/ -859 h 142398"/>
                <a:gd name="connsiteX5" fmla="*/ 70045 w 142398"/>
                <a:gd name="connsiteY5" fmla="*/ -850 h 142398"/>
                <a:gd name="connsiteX6" fmla="*/ 70045 w 142398"/>
                <a:gd name="connsiteY6" fmla="*/ 109500 h 142398"/>
                <a:gd name="connsiteX7" fmla="*/ 32670 w 142398"/>
                <a:gd name="connsiteY7" fmla="*/ 70350 h 142398"/>
                <a:gd name="connsiteX8" fmla="*/ 70045 w 142398"/>
                <a:gd name="connsiteY8" fmla="*/ 31200 h 142398"/>
                <a:gd name="connsiteX9" fmla="*/ 107420 w 142398"/>
                <a:gd name="connsiteY9" fmla="*/ 70350 h 142398"/>
                <a:gd name="connsiteX10" fmla="*/ 70045 w 142398"/>
                <a:gd name="connsiteY10" fmla="*/ 109500 h 142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398" h="142398">
                  <a:moveTo>
                    <a:pt x="70045" y="-850"/>
                  </a:moveTo>
                  <a:cubicBezTo>
                    <a:pt x="30727" y="-228"/>
                    <a:pt x="-645" y="32143"/>
                    <a:pt x="-23" y="71462"/>
                  </a:cubicBezTo>
                  <a:cubicBezTo>
                    <a:pt x="593" y="110780"/>
                    <a:pt x="32969" y="142152"/>
                    <a:pt x="72288" y="141530"/>
                  </a:cubicBezTo>
                  <a:cubicBezTo>
                    <a:pt x="111163" y="140918"/>
                    <a:pt x="142361" y="109229"/>
                    <a:pt x="142366" y="70350"/>
                  </a:cubicBezTo>
                  <a:cubicBezTo>
                    <a:pt x="142422" y="31078"/>
                    <a:pt x="110635" y="-803"/>
                    <a:pt x="71363" y="-859"/>
                  </a:cubicBezTo>
                  <a:cubicBezTo>
                    <a:pt x="70924" y="-859"/>
                    <a:pt x="70485" y="-859"/>
                    <a:pt x="70045" y="-850"/>
                  </a:cubicBezTo>
                  <a:close/>
                  <a:moveTo>
                    <a:pt x="70045" y="109500"/>
                  </a:moveTo>
                  <a:cubicBezTo>
                    <a:pt x="46686" y="109500"/>
                    <a:pt x="32670" y="91513"/>
                    <a:pt x="32670" y="70350"/>
                  </a:cubicBezTo>
                  <a:cubicBezTo>
                    <a:pt x="32670" y="49186"/>
                    <a:pt x="46966" y="31200"/>
                    <a:pt x="70045" y="31200"/>
                  </a:cubicBezTo>
                  <a:cubicBezTo>
                    <a:pt x="93125" y="31200"/>
                    <a:pt x="107420" y="49233"/>
                    <a:pt x="107420" y="70350"/>
                  </a:cubicBezTo>
                  <a:cubicBezTo>
                    <a:pt x="107420" y="91466"/>
                    <a:pt x="93218" y="109500"/>
                    <a:pt x="70045" y="10950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11C6BEDD-0C61-0D57-A213-FE27EE774B03}"/>
                </a:ext>
              </a:extLst>
            </p:cNvPr>
            <p:cNvSpPr/>
            <p:nvPr/>
          </p:nvSpPr>
          <p:spPr>
            <a:xfrm>
              <a:off x="2227117" y="636326"/>
              <a:ext cx="138707" cy="188092"/>
            </a:xfrm>
            <a:custGeom>
              <a:avLst/>
              <a:gdLst>
                <a:gd name="connsiteX0" fmla="*/ 72569 w 138707"/>
                <a:gd name="connsiteY0" fmla="*/ -856 h 188092"/>
                <a:gd name="connsiteX1" fmla="*/ 31690 w 138707"/>
                <a:gd name="connsiteY1" fmla="*/ 20307 h 188092"/>
                <a:gd name="connsiteX2" fmla="*/ 31690 w 138707"/>
                <a:gd name="connsiteY2" fmla="*/ 2601 h 188092"/>
                <a:gd name="connsiteX3" fmla="*/ -32 w 138707"/>
                <a:gd name="connsiteY3" fmla="*/ 2601 h 188092"/>
                <a:gd name="connsiteX4" fmla="*/ -32 w 138707"/>
                <a:gd name="connsiteY4" fmla="*/ 187233 h 188092"/>
                <a:gd name="connsiteX5" fmla="*/ 34259 w 138707"/>
                <a:gd name="connsiteY5" fmla="*/ 187233 h 188092"/>
                <a:gd name="connsiteX6" fmla="*/ 34259 w 138707"/>
                <a:gd name="connsiteY6" fmla="*/ 124070 h 188092"/>
                <a:gd name="connsiteX7" fmla="*/ 72569 w 138707"/>
                <a:gd name="connsiteY7" fmla="*/ 141542 h 188092"/>
                <a:gd name="connsiteX8" fmla="*/ 138676 w 138707"/>
                <a:gd name="connsiteY8" fmla="*/ 70343 h 188092"/>
                <a:gd name="connsiteX9" fmla="*/ 72569 w 138707"/>
                <a:gd name="connsiteY9" fmla="*/ -856 h 188092"/>
                <a:gd name="connsiteX10" fmla="*/ 66588 w 138707"/>
                <a:gd name="connsiteY10" fmla="*/ 109493 h 188092"/>
                <a:gd name="connsiteX11" fmla="*/ 34259 w 138707"/>
                <a:gd name="connsiteY11" fmla="*/ 90806 h 188092"/>
                <a:gd name="connsiteX12" fmla="*/ 34259 w 138707"/>
                <a:gd name="connsiteY12" fmla="*/ 50207 h 188092"/>
                <a:gd name="connsiteX13" fmla="*/ 66588 w 138707"/>
                <a:gd name="connsiteY13" fmla="*/ 31520 h 188092"/>
                <a:gd name="connsiteX14" fmla="*/ 103730 w 138707"/>
                <a:gd name="connsiteY14" fmla="*/ 70670 h 188092"/>
                <a:gd name="connsiteX15" fmla="*/ 66588 w 138707"/>
                <a:gd name="connsiteY15" fmla="*/ 109493 h 18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707" h="188092">
                  <a:moveTo>
                    <a:pt x="72569" y="-856"/>
                  </a:moveTo>
                  <a:cubicBezTo>
                    <a:pt x="56273" y="-1020"/>
                    <a:pt x="40959" y="6909"/>
                    <a:pt x="31690" y="20307"/>
                  </a:cubicBezTo>
                  <a:lnTo>
                    <a:pt x="31690" y="2601"/>
                  </a:lnTo>
                  <a:lnTo>
                    <a:pt x="-32" y="2601"/>
                  </a:lnTo>
                  <a:lnTo>
                    <a:pt x="-32" y="187233"/>
                  </a:lnTo>
                  <a:lnTo>
                    <a:pt x="34259" y="187233"/>
                  </a:lnTo>
                  <a:lnTo>
                    <a:pt x="34259" y="124070"/>
                  </a:lnTo>
                  <a:cubicBezTo>
                    <a:pt x="43696" y="135427"/>
                    <a:pt x="57801" y="141860"/>
                    <a:pt x="72569" y="141542"/>
                  </a:cubicBezTo>
                  <a:cubicBezTo>
                    <a:pt x="107748" y="141542"/>
                    <a:pt x="138676" y="112063"/>
                    <a:pt x="138676" y="70343"/>
                  </a:cubicBezTo>
                  <a:cubicBezTo>
                    <a:pt x="138676" y="28623"/>
                    <a:pt x="107748" y="-856"/>
                    <a:pt x="72569" y="-856"/>
                  </a:cubicBezTo>
                  <a:close/>
                  <a:moveTo>
                    <a:pt x="66588" y="109493"/>
                  </a:moveTo>
                  <a:cubicBezTo>
                    <a:pt x="53250" y="109479"/>
                    <a:pt x="40931" y="102359"/>
                    <a:pt x="34259" y="90806"/>
                  </a:cubicBezTo>
                  <a:lnTo>
                    <a:pt x="34259" y="50207"/>
                  </a:lnTo>
                  <a:cubicBezTo>
                    <a:pt x="40931" y="38654"/>
                    <a:pt x="53250" y="31534"/>
                    <a:pt x="66588" y="31520"/>
                  </a:cubicBezTo>
                  <a:cubicBezTo>
                    <a:pt x="89948" y="31520"/>
                    <a:pt x="103730" y="48385"/>
                    <a:pt x="103730" y="70670"/>
                  </a:cubicBezTo>
                  <a:cubicBezTo>
                    <a:pt x="103730" y="92955"/>
                    <a:pt x="89761" y="109493"/>
                    <a:pt x="66588" y="10949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7" name="Dowolny kształt: kształt 36">
              <a:extLst>
                <a:ext uri="{FF2B5EF4-FFF2-40B4-BE49-F238E27FC236}">
                  <a16:creationId xmlns:a16="http://schemas.microsoft.com/office/drawing/2014/main" id="{BDC162B6-30E0-7DC4-E51D-751362521124}"/>
                </a:ext>
              </a:extLst>
            </p:cNvPr>
            <p:cNvSpPr/>
            <p:nvPr/>
          </p:nvSpPr>
          <p:spPr>
            <a:xfrm>
              <a:off x="2404788" y="636328"/>
              <a:ext cx="136371" cy="142417"/>
            </a:xfrm>
            <a:custGeom>
              <a:avLst/>
              <a:gdLst>
                <a:gd name="connsiteX0" fmla="*/ 67990 w 136371"/>
                <a:gd name="connsiteY0" fmla="*/ -859 h 142417"/>
                <a:gd name="connsiteX1" fmla="*/ -32 w 136371"/>
                <a:gd name="connsiteY1" fmla="*/ 70341 h 142417"/>
                <a:gd name="connsiteX2" fmla="*/ 71335 w 136371"/>
                <a:gd name="connsiteY2" fmla="*/ 141559 h 142417"/>
                <a:gd name="connsiteX3" fmla="*/ 72895 w 136371"/>
                <a:gd name="connsiteY3" fmla="*/ 141540 h 142417"/>
                <a:gd name="connsiteX4" fmla="*/ 127229 w 136371"/>
                <a:gd name="connsiteY4" fmla="*/ 122105 h 142417"/>
                <a:gd name="connsiteX5" fmla="*/ 110037 w 136371"/>
                <a:gd name="connsiteY5" fmla="*/ 96363 h 142417"/>
                <a:gd name="connsiteX6" fmla="*/ 72895 w 136371"/>
                <a:gd name="connsiteY6" fmla="*/ 110052 h 142417"/>
                <a:gd name="connsiteX7" fmla="*/ 34866 w 136371"/>
                <a:gd name="connsiteY7" fmla="*/ 82628 h 142417"/>
                <a:gd name="connsiteX8" fmla="*/ 136059 w 136371"/>
                <a:gd name="connsiteY8" fmla="*/ 82628 h 142417"/>
                <a:gd name="connsiteX9" fmla="*/ 136340 w 136371"/>
                <a:gd name="connsiteY9" fmla="*/ 69780 h 142417"/>
                <a:gd name="connsiteX10" fmla="*/ 67990 w 136371"/>
                <a:gd name="connsiteY10" fmla="*/ -859 h 142417"/>
                <a:gd name="connsiteX11" fmla="*/ 34866 w 136371"/>
                <a:gd name="connsiteY11" fmla="*/ 57773 h 142417"/>
                <a:gd name="connsiteX12" fmla="*/ 67990 w 136371"/>
                <a:gd name="connsiteY12" fmla="*/ 30303 h 142417"/>
                <a:gd name="connsiteX13" fmla="*/ 102048 w 136371"/>
                <a:gd name="connsiteY13" fmla="*/ 57773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6371" h="142417">
                  <a:moveTo>
                    <a:pt x="67990" y="-859"/>
                  </a:moveTo>
                  <a:cubicBezTo>
                    <a:pt x="28840" y="-859"/>
                    <a:pt x="-32" y="30583"/>
                    <a:pt x="-32" y="70341"/>
                  </a:cubicBezTo>
                  <a:cubicBezTo>
                    <a:pt x="10" y="109715"/>
                    <a:pt x="31961" y="141601"/>
                    <a:pt x="71335" y="141559"/>
                  </a:cubicBezTo>
                  <a:cubicBezTo>
                    <a:pt x="71854" y="141559"/>
                    <a:pt x="72377" y="141554"/>
                    <a:pt x="72895" y="141540"/>
                  </a:cubicBezTo>
                  <a:cubicBezTo>
                    <a:pt x="92690" y="141432"/>
                    <a:pt x="111859" y="134579"/>
                    <a:pt x="127229" y="122105"/>
                  </a:cubicBezTo>
                  <a:lnTo>
                    <a:pt x="110037" y="96363"/>
                  </a:lnTo>
                  <a:cubicBezTo>
                    <a:pt x="99805" y="105408"/>
                    <a:pt x="86551" y="110295"/>
                    <a:pt x="72895" y="110052"/>
                  </a:cubicBezTo>
                  <a:cubicBezTo>
                    <a:pt x="51405" y="110052"/>
                    <a:pt x="37389" y="94634"/>
                    <a:pt x="34866" y="82628"/>
                  </a:cubicBezTo>
                  <a:lnTo>
                    <a:pt x="136059" y="82628"/>
                  </a:lnTo>
                  <a:cubicBezTo>
                    <a:pt x="136340" y="77489"/>
                    <a:pt x="136340" y="72350"/>
                    <a:pt x="136340" y="69780"/>
                  </a:cubicBezTo>
                  <a:cubicBezTo>
                    <a:pt x="136340" y="28014"/>
                    <a:pt x="105225" y="-859"/>
                    <a:pt x="67990" y="-859"/>
                  </a:cubicBezTo>
                  <a:close/>
                  <a:moveTo>
                    <a:pt x="34866" y="57773"/>
                  </a:moveTo>
                  <a:cubicBezTo>
                    <a:pt x="35988" y="45767"/>
                    <a:pt x="46032" y="30303"/>
                    <a:pt x="67990" y="30303"/>
                  </a:cubicBezTo>
                  <a:cubicBezTo>
                    <a:pt x="90649" y="30303"/>
                    <a:pt x="101487" y="46047"/>
                    <a:pt x="102048" y="57773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8" name="Dowolny kształt: kształt 37">
              <a:extLst>
                <a:ext uri="{FF2B5EF4-FFF2-40B4-BE49-F238E27FC236}">
                  <a16:creationId xmlns:a16="http://schemas.microsoft.com/office/drawing/2014/main" id="{2D0D40A6-F505-2D7E-067C-008ECC86ACF2}"/>
                </a:ext>
              </a:extLst>
            </p:cNvPr>
            <p:cNvSpPr/>
            <p:nvPr/>
          </p:nvSpPr>
          <p:spPr>
            <a:xfrm>
              <a:off x="2589187" y="636141"/>
              <a:ext cx="93203" cy="139128"/>
            </a:xfrm>
            <a:custGeom>
              <a:avLst/>
              <a:gdLst>
                <a:gd name="connsiteX0" fmla="*/ 32671 w 93203"/>
                <a:gd name="connsiteY0" fmla="*/ 22501 h 139128"/>
                <a:gd name="connsiteX1" fmla="*/ 32671 w 93203"/>
                <a:gd name="connsiteY1" fmla="*/ 2785 h 139128"/>
                <a:gd name="connsiteX2" fmla="*/ -32 w 93203"/>
                <a:gd name="connsiteY2" fmla="*/ 2785 h 139128"/>
                <a:gd name="connsiteX3" fmla="*/ -32 w 93203"/>
                <a:gd name="connsiteY3" fmla="*/ 138270 h 139128"/>
                <a:gd name="connsiteX4" fmla="*/ 34539 w 93203"/>
                <a:gd name="connsiteY4" fmla="*/ 138270 h 139128"/>
                <a:gd name="connsiteX5" fmla="*/ 34539 w 93203"/>
                <a:gd name="connsiteY5" fmla="*/ 49504 h 139128"/>
                <a:gd name="connsiteX6" fmla="*/ 64860 w 93203"/>
                <a:gd name="connsiteY6" fmla="*/ 31190 h 139128"/>
                <a:gd name="connsiteX7" fmla="*/ 81165 w 93203"/>
                <a:gd name="connsiteY7" fmla="*/ 34320 h 139128"/>
                <a:gd name="connsiteX8" fmla="*/ 93171 w 93203"/>
                <a:gd name="connsiteY8" fmla="*/ 3439 h 139128"/>
                <a:gd name="connsiteX9" fmla="*/ 69812 w 93203"/>
                <a:gd name="connsiteY9" fmla="*/ -859 h 139128"/>
                <a:gd name="connsiteX10" fmla="*/ 32671 w 93203"/>
                <a:gd name="connsiteY10" fmla="*/ 22501 h 13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203" h="139128">
                  <a:moveTo>
                    <a:pt x="32671" y="22501"/>
                  </a:moveTo>
                  <a:lnTo>
                    <a:pt x="32671" y="2785"/>
                  </a:lnTo>
                  <a:lnTo>
                    <a:pt x="-32" y="2785"/>
                  </a:lnTo>
                  <a:lnTo>
                    <a:pt x="-32" y="138270"/>
                  </a:lnTo>
                  <a:lnTo>
                    <a:pt x="34539" y="138270"/>
                  </a:lnTo>
                  <a:lnTo>
                    <a:pt x="34539" y="49504"/>
                  </a:lnTo>
                  <a:cubicBezTo>
                    <a:pt x="40725" y="38497"/>
                    <a:pt x="52236" y="31541"/>
                    <a:pt x="64860" y="31190"/>
                  </a:cubicBezTo>
                  <a:cubicBezTo>
                    <a:pt x="70457" y="31064"/>
                    <a:pt x="76012" y="32134"/>
                    <a:pt x="81165" y="34320"/>
                  </a:cubicBezTo>
                  <a:lnTo>
                    <a:pt x="93171" y="3439"/>
                  </a:lnTo>
                  <a:cubicBezTo>
                    <a:pt x="85668" y="748"/>
                    <a:pt x="77782" y="-705"/>
                    <a:pt x="69812" y="-859"/>
                  </a:cubicBezTo>
                  <a:cubicBezTo>
                    <a:pt x="44397" y="-672"/>
                    <a:pt x="32671" y="22501"/>
                    <a:pt x="32671" y="22501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39" name="Dowolny kształt: kształt 38">
              <a:extLst>
                <a:ext uri="{FF2B5EF4-FFF2-40B4-BE49-F238E27FC236}">
                  <a16:creationId xmlns:a16="http://schemas.microsoft.com/office/drawing/2014/main" id="{0EF40306-0095-30A5-65A0-E4C85CF11157}"/>
                </a:ext>
              </a:extLst>
            </p:cNvPr>
            <p:cNvSpPr/>
            <p:nvPr/>
          </p:nvSpPr>
          <p:spPr>
            <a:xfrm>
              <a:off x="2710983" y="636328"/>
              <a:ext cx="120394" cy="142412"/>
            </a:xfrm>
            <a:custGeom>
              <a:avLst/>
              <a:gdLst>
                <a:gd name="connsiteX0" fmla="*/ 74250 w 120394"/>
                <a:gd name="connsiteY0" fmla="*/ 57166 h 142412"/>
                <a:gd name="connsiteX1" fmla="*/ 42201 w 120394"/>
                <a:gd name="connsiteY1" fmla="*/ 42029 h 142412"/>
                <a:gd name="connsiteX2" fmla="*/ 66822 w 120394"/>
                <a:gd name="connsiteY2" fmla="*/ 29182 h 142412"/>
                <a:gd name="connsiteX3" fmla="*/ 100553 w 120394"/>
                <a:gd name="connsiteY3" fmla="*/ 40861 h 142412"/>
                <a:gd name="connsiteX4" fmla="*/ 117699 w 120394"/>
                <a:gd name="connsiteY4" fmla="*/ 15727 h 142412"/>
                <a:gd name="connsiteX5" fmla="*/ 66915 w 120394"/>
                <a:gd name="connsiteY5" fmla="*/ -859 h 142412"/>
                <a:gd name="connsiteX6" fmla="*/ 8564 w 120394"/>
                <a:gd name="connsiteY6" fmla="*/ 41468 h 142412"/>
                <a:gd name="connsiteX7" fmla="*/ 58880 w 120394"/>
                <a:gd name="connsiteY7" fmla="*/ 84356 h 142412"/>
                <a:gd name="connsiteX8" fmla="*/ 85743 w 120394"/>
                <a:gd name="connsiteY8" fmla="*/ 99213 h 142412"/>
                <a:gd name="connsiteX9" fmla="*/ 60048 w 120394"/>
                <a:gd name="connsiteY9" fmla="*/ 111500 h 142412"/>
                <a:gd name="connsiteX10" fmla="*/ 19169 w 120394"/>
                <a:gd name="connsiteY10" fmla="*/ 92112 h 142412"/>
                <a:gd name="connsiteX11" fmla="*/ -32 w 120394"/>
                <a:gd name="connsiteY11" fmla="*/ 116966 h 142412"/>
                <a:gd name="connsiteX12" fmla="*/ 61169 w 120394"/>
                <a:gd name="connsiteY12" fmla="*/ 141540 h 142412"/>
                <a:gd name="connsiteX13" fmla="*/ 120362 w 120394"/>
                <a:gd name="connsiteY13" fmla="*/ 99773 h 142412"/>
                <a:gd name="connsiteX14" fmla="*/ 74250 w 120394"/>
                <a:gd name="connsiteY14" fmla="*/ 57166 h 14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394" h="142412">
                  <a:moveTo>
                    <a:pt x="74250" y="57166"/>
                  </a:moveTo>
                  <a:cubicBezTo>
                    <a:pt x="51405" y="52494"/>
                    <a:pt x="42201" y="50345"/>
                    <a:pt x="42201" y="42029"/>
                  </a:cubicBezTo>
                  <a:cubicBezTo>
                    <a:pt x="42201" y="33713"/>
                    <a:pt x="53928" y="29182"/>
                    <a:pt x="66822" y="29182"/>
                  </a:cubicBezTo>
                  <a:cubicBezTo>
                    <a:pt x="78955" y="29751"/>
                    <a:pt x="90667" y="33807"/>
                    <a:pt x="100553" y="40861"/>
                  </a:cubicBezTo>
                  <a:lnTo>
                    <a:pt x="117699" y="15727"/>
                  </a:lnTo>
                  <a:cubicBezTo>
                    <a:pt x="102945" y="4981"/>
                    <a:pt x="85168" y="-821"/>
                    <a:pt x="66915" y="-859"/>
                  </a:cubicBezTo>
                  <a:cubicBezTo>
                    <a:pt x="29540" y="-859"/>
                    <a:pt x="8564" y="20305"/>
                    <a:pt x="8564" y="41468"/>
                  </a:cubicBezTo>
                  <a:cubicBezTo>
                    <a:pt x="8564" y="67164"/>
                    <a:pt x="31923" y="78843"/>
                    <a:pt x="58880" y="84356"/>
                  </a:cubicBezTo>
                  <a:cubicBezTo>
                    <a:pt x="79483" y="88654"/>
                    <a:pt x="85743" y="90383"/>
                    <a:pt x="85743" y="99213"/>
                  </a:cubicBezTo>
                  <a:cubicBezTo>
                    <a:pt x="85743" y="108042"/>
                    <a:pt x="74064" y="111500"/>
                    <a:pt x="60048" y="111500"/>
                  </a:cubicBezTo>
                  <a:cubicBezTo>
                    <a:pt x="37202" y="111500"/>
                    <a:pt x="19169" y="92112"/>
                    <a:pt x="19169" y="92112"/>
                  </a:cubicBezTo>
                  <a:lnTo>
                    <a:pt x="-32" y="116966"/>
                  </a:lnTo>
                  <a:cubicBezTo>
                    <a:pt x="16212" y="133088"/>
                    <a:pt x="38286" y="141956"/>
                    <a:pt x="61169" y="141540"/>
                  </a:cubicBezTo>
                  <a:cubicBezTo>
                    <a:pt x="95741" y="141540"/>
                    <a:pt x="120362" y="122852"/>
                    <a:pt x="120362" y="99773"/>
                  </a:cubicBezTo>
                  <a:cubicBezTo>
                    <a:pt x="120268" y="71789"/>
                    <a:pt x="101114" y="62912"/>
                    <a:pt x="74250" y="57166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0" name="Dowolny kształt: kształt 39">
              <a:extLst>
                <a:ext uri="{FF2B5EF4-FFF2-40B4-BE49-F238E27FC236}">
                  <a16:creationId xmlns:a16="http://schemas.microsoft.com/office/drawing/2014/main" id="{BE0ADB28-72C4-322C-86BB-7265C930B893}"/>
                </a:ext>
              </a:extLst>
            </p:cNvPr>
            <p:cNvSpPr/>
            <p:nvPr/>
          </p:nvSpPr>
          <p:spPr>
            <a:xfrm>
              <a:off x="514035" y="402455"/>
              <a:ext cx="617060" cy="617060"/>
            </a:xfrm>
            <a:custGeom>
              <a:avLst/>
              <a:gdLst>
                <a:gd name="connsiteX0" fmla="*/ 617061 w 617060"/>
                <a:gd name="connsiteY0" fmla="*/ 308530 h 617060"/>
                <a:gd name="connsiteX1" fmla="*/ 308531 w 617060"/>
                <a:gd name="connsiteY1" fmla="*/ 617061 h 617060"/>
                <a:gd name="connsiteX2" fmla="*/ 0 w 617060"/>
                <a:gd name="connsiteY2" fmla="*/ 308530 h 617060"/>
                <a:gd name="connsiteX3" fmla="*/ 308531 w 617060"/>
                <a:gd name="connsiteY3" fmla="*/ 0 h 617060"/>
                <a:gd name="connsiteX4" fmla="*/ 617061 w 617060"/>
                <a:gd name="connsiteY4" fmla="*/ 308530 h 61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060" h="617060">
                  <a:moveTo>
                    <a:pt x="617061" y="308530"/>
                  </a:moveTo>
                  <a:cubicBezTo>
                    <a:pt x="617061" y="478927"/>
                    <a:pt x="478927" y="617061"/>
                    <a:pt x="308531" y="617061"/>
                  </a:cubicBezTo>
                  <a:cubicBezTo>
                    <a:pt x="138134" y="617061"/>
                    <a:pt x="0" y="478927"/>
                    <a:pt x="0" y="308530"/>
                  </a:cubicBezTo>
                  <a:cubicBezTo>
                    <a:pt x="0" y="138134"/>
                    <a:pt x="138134" y="0"/>
                    <a:pt x="308531" y="0"/>
                  </a:cubicBezTo>
                  <a:cubicBezTo>
                    <a:pt x="478927" y="0"/>
                    <a:pt x="617061" y="138134"/>
                    <a:pt x="617061" y="308530"/>
                  </a:cubicBezTo>
                  <a:close/>
                </a:path>
              </a:pathLst>
            </a:custGeom>
            <a:solidFill>
              <a:srgbClr val="2E038C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A97707A8-F22D-D1AF-944C-7B166337AE44}"/>
                </a:ext>
              </a:extLst>
            </p:cNvPr>
            <p:cNvSpPr/>
            <p:nvPr/>
          </p:nvSpPr>
          <p:spPr>
            <a:xfrm rot="5400000">
              <a:off x="780238" y="626284"/>
              <a:ext cx="87504" cy="264848"/>
            </a:xfrm>
            <a:custGeom>
              <a:avLst/>
              <a:gdLst>
                <a:gd name="connsiteX0" fmla="*/ 72055 w 87504"/>
                <a:gd name="connsiteY0" fmla="*/ -859 h 264848"/>
                <a:gd name="connsiteX1" fmla="*/ 87472 w 87504"/>
                <a:gd name="connsiteY1" fmla="*/ -859 h 264848"/>
                <a:gd name="connsiteX2" fmla="*/ 87472 w 87504"/>
                <a:gd name="connsiteY2" fmla="*/ 263990 h 264848"/>
                <a:gd name="connsiteX3" fmla="*/ 72055 w 87504"/>
                <a:gd name="connsiteY3" fmla="*/ 263990 h 264848"/>
                <a:gd name="connsiteX4" fmla="*/ 15385 w 87504"/>
                <a:gd name="connsiteY4" fmla="*/ 263990 h 264848"/>
                <a:gd name="connsiteX5" fmla="*/ -32 w 87504"/>
                <a:gd name="connsiteY5" fmla="*/ 263990 h 264848"/>
                <a:gd name="connsiteX6" fmla="*/ -32 w 87504"/>
                <a:gd name="connsiteY6" fmla="*/ -859 h 264848"/>
                <a:gd name="connsiteX7" fmla="*/ 15385 w 87504"/>
                <a:gd name="connsiteY7" fmla="*/ -859 h 26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04" h="264848">
                  <a:moveTo>
                    <a:pt x="72055" y="-859"/>
                  </a:moveTo>
                  <a:cubicBezTo>
                    <a:pt x="80569" y="-859"/>
                    <a:pt x="87472" y="-859"/>
                    <a:pt x="87472" y="-859"/>
                  </a:cubicBezTo>
                  <a:lnTo>
                    <a:pt x="87472" y="263990"/>
                  </a:lnTo>
                  <a:cubicBezTo>
                    <a:pt x="87472" y="263990"/>
                    <a:pt x="80569" y="263990"/>
                    <a:pt x="72055" y="263990"/>
                  </a:cubicBezTo>
                  <a:lnTo>
                    <a:pt x="15385" y="263990"/>
                  </a:lnTo>
                  <a:cubicBezTo>
                    <a:pt x="6870" y="263990"/>
                    <a:pt x="-32" y="263990"/>
                    <a:pt x="-32" y="263990"/>
                  </a:cubicBezTo>
                  <a:lnTo>
                    <a:pt x="-32" y="-859"/>
                  </a:lnTo>
                  <a:cubicBezTo>
                    <a:pt x="-32" y="-859"/>
                    <a:pt x="6870" y="-859"/>
                    <a:pt x="15385" y="-859"/>
                  </a:cubicBezTo>
                  <a:close/>
                </a:path>
              </a:pathLst>
            </a:custGeom>
            <a:solidFill>
              <a:srgbClr val="58D345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3A41A747-8242-947B-488F-7F3F319A7F37}"/>
                </a:ext>
              </a:extLst>
            </p:cNvPr>
            <p:cNvSpPr/>
            <p:nvPr/>
          </p:nvSpPr>
          <p:spPr>
            <a:xfrm>
              <a:off x="627474" y="528922"/>
              <a:ext cx="273395" cy="344223"/>
            </a:xfrm>
            <a:custGeom>
              <a:avLst/>
              <a:gdLst>
                <a:gd name="connsiteX0" fmla="*/ 203188 w 273395"/>
                <a:gd name="connsiteY0" fmla="*/ 343365 h 344223"/>
                <a:gd name="connsiteX1" fmla="*/ 185014 w 273395"/>
                <a:gd name="connsiteY1" fmla="*/ 325191 h 344223"/>
                <a:gd name="connsiteX2" fmla="*/ 185014 w 273395"/>
                <a:gd name="connsiteY2" fmla="*/ 184661 h 344223"/>
                <a:gd name="connsiteX3" fmla="*/ 103397 w 273395"/>
                <a:gd name="connsiteY3" fmla="*/ 267307 h 344223"/>
                <a:gd name="connsiteX4" fmla="*/ 90549 w 273395"/>
                <a:gd name="connsiteY4" fmla="*/ 272633 h 344223"/>
                <a:gd name="connsiteX5" fmla="*/ 18135 w 273395"/>
                <a:gd name="connsiteY5" fmla="*/ 272633 h 344223"/>
                <a:gd name="connsiteX6" fmla="*/ -32 w 273395"/>
                <a:gd name="connsiteY6" fmla="*/ 254454 h 344223"/>
                <a:gd name="connsiteX7" fmla="*/ 5287 w 273395"/>
                <a:gd name="connsiteY7" fmla="*/ 241611 h 344223"/>
                <a:gd name="connsiteX8" fmla="*/ 242432 w 273395"/>
                <a:gd name="connsiteY8" fmla="*/ 4514 h 344223"/>
                <a:gd name="connsiteX9" fmla="*/ 255186 w 273395"/>
                <a:gd name="connsiteY9" fmla="*/ -859 h 344223"/>
                <a:gd name="connsiteX10" fmla="*/ 268220 w 273395"/>
                <a:gd name="connsiteY10" fmla="*/ 4607 h 344223"/>
                <a:gd name="connsiteX11" fmla="*/ 273360 w 273395"/>
                <a:gd name="connsiteY11" fmla="*/ 17548 h 344223"/>
                <a:gd name="connsiteX12" fmla="*/ 272565 w 273395"/>
                <a:gd name="connsiteY12" fmla="*/ 93980 h 344223"/>
                <a:gd name="connsiteX13" fmla="*/ 272565 w 273395"/>
                <a:gd name="connsiteY13" fmla="*/ 325191 h 344223"/>
                <a:gd name="connsiteX14" fmla="*/ 254438 w 273395"/>
                <a:gd name="connsiteY14" fmla="*/ 343365 h 3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95" h="344223">
                  <a:moveTo>
                    <a:pt x="203188" y="343365"/>
                  </a:moveTo>
                  <a:cubicBezTo>
                    <a:pt x="193151" y="343365"/>
                    <a:pt x="185014" y="335226"/>
                    <a:pt x="185014" y="325191"/>
                  </a:cubicBezTo>
                  <a:lnTo>
                    <a:pt x="185014" y="184661"/>
                  </a:lnTo>
                  <a:lnTo>
                    <a:pt x="103397" y="267307"/>
                  </a:lnTo>
                  <a:cubicBezTo>
                    <a:pt x="99998" y="270727"/>
                    <a:pt x="95371" y="272647"/>
                    <a:pt x="90549" y="272633"/>
                  </a:cubicBezTo>
                  <a:lnTo>
                    <a:pt x="18135" y="272633"/>
                  </a:lnTo>
                  <a:cubicBezTo>
                    <a:pt x="8098" y="272628"/>
                    <a:pt x="-36" y="264489"/>
                    <a:pt x="-32" y="254454"/>
                  </a:cubicBezTo>
                  <a:cubicBezTo>
                    <a:pt x="-31" y="249638"/>
                    <a:pt x="1883" y="245017"/>
                    <a:pt x="5287" y="241611"/>
                  </a:cubicBezTo>
                  <a:lnTo>
                    <a:pt x="242432" y="4514"/>
                  </a:lnTo>
                  <a:cubicBezTo>
                    <a:pt x="245781" y="1071"/>
                    <a:pt x="250383" y="-868"/>
                    <a:pt x="255186" y="-859"/>
                  </a:cubicBezTo>
                  <a:cubicBezTo>
                    <a:pt x="260077" y="-812"/>
                    <a:pt x="264759" y="1150"/>
                    <a:pt x="268220" y="4607"/>
                  </a:cubicBezTo>
                  <a:cubicBezTo>
                    <a:pt x="271608" y="8055"/>
                    <a:pt x="273458" y="12718"/>
                    <a:pt x="273360" y="17548"/>
                  </a:cubicBezTo>
                  <a:lnTo>
                    <a:pt x="272565" y="93980"/>
                  </a:lnTo>
                  <a:lnTo>
                    <a:pt x="272565" y="325191"/>
                  </a:lnTo>
                  <a:cubicBezTo>
                    <a:pt x="272565" y="335208"/>
                    <a:pt x="264455" y="343337"/>
                    <a:pt x="254438" y="343365"/>
                  </a:cubicBezTo>
                  <a:close/>
                </a:path>
              </a:pathLst>
            </a:custGeom>
            <a:solidFill>
              <a:srgbClr val="FFFFFF"/>
            </a:solidFill>
            <a:ln w="4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l-PL"/>
            </a:p>
          </p:txBody>
        </p:sp>
      </p:grpSp>
      <p:sp>
        <p:nvSpPr>
          <p:cNvPr id="155" name="Google Shape;155;p27"/>
          <p:cNvSpPr/>
          <p:nvPr/>
        </p:nvSpPr>
        <p:spPr>
          <a:xfrm>
            <a:off x="810796" y="1325653"/>
            <a:ext cx="13397864" cy="3738562"/>
          </a:xfrm>
          <a:prstGeom prst="roundRect">
            <a:avLst>
              <a:gd name="adj" fmla="val 5193"/>
            </a:avLst>
          </a:prstGeom>
          <a:noFill/>
          <a:ln w="12700" cap="flat" cmpd="sng">
            <a:solidFill>
              <a:srgbClr val="2E03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ymbol zastępczy obrazu 8">
            <a:extLst>
              <a:ext uri="{FF2B5EF4-FFF2-40B4-BE49-F238E27FC236}">
                <a16:creationId xmlns:a16="http://schemas.microsoft.com/office/drawing/2014/main" id="{A3D373B3-E825-1EE7-EE05-96FC84E5E1B7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662251" y="1493838"/>
            <a:ext cx="13397864" cy="3738562"/>
          </a:xfrm>
          <a:custGeom>
            <a:avLst/>
            <a:gdLst>
              <a:gd name="connsiteX0" fmla="*/ 217996 w 13397864"/>
              <a:gd name="connsiteY0" fmla="*/ 0 h 3738562"/>
              <a:gd name="connsiteX1" fmla="*/ 13179868 w 13397864"/>
              <a:gd name="connsiteY1" fmla="*/ 0 h 3738562"/>
              <a:gd name="connsiteX2" fmla="*/ 13397864 w 13397864"/>
              <a:gd name="connsiteY2" fmla="*/ 217996 h 3738562"/>
              <a:gd name="connsiteX3" fmla="*/ 13397864 w 13397864"/>
              <a:gd name="connsiteY3" fmla="*/ 3520566 h 3738562"/>
              <a:gd name="connsiteX4" fmla="*/ 13179868 w 13397864"/>
              <a:gd name="connsiteY4" fmla="*/ 3738562 h 3738562"/>
              <a:gd name="connsiteX5" fmla="*/ 217996 w 13397864"/>
              <a:gd name="connsiteY5" fmla="*/ 3738562 h 3738562"/>
              <a:gd name="connsiteX6" fmla="*/ 0 w 13397864"/>
              <a:gd name="connsiteY6" fmla="*/ 3520566 h 3738562"/>
              <a:gd name="connsiteX7" fmla="*/ 0 w 13397864"/>
              <a:gd name="connsiteY7" fmla="*/ 217996 h 3738562"/>
              <a:gd name="connsiteX8" fmla="*/ 217996 w 13397864"/>
              <a:gd name="connsiteY8" fmla="*/ 0 h 373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97864" h="3738562">
                <a:moveTo>
                  <a:pt x="217996" y="0"/>
                </a:moveTo>
                <a:lnTo>
                  <a:pt x="13179868" y="0"/>
                </a:lnTo>
                <a:cubicBezTo>
                  <a:pt x="13300264" y="0"/>
                  <a:pt x="13397864" y="97600"/>
                  <a:pt x="13397864" y="217996"/>
                </a:cubicBezTo>
                <a:lnTo>
                  <a:pt x="13397864" y="3520566"/>
                </a:lnTo>
                <a:cubicBezTo>
                  <a:pt x="13397864" y="3640962"/>
                  <a:pt x="13300264" y="3738562"/>
                  <a:pt x="13179868" y="3738562"/>
                </a:cubicBezTo>
                <a:lnTo>
                  <a:pt x="217996" y="3738562"/>
                </a:lnTo>
                <a:cubicBezTo>
                  <a:pt x="97600" y="3738562"/>
                  <a:pt x="0" y="3640962"/>
                  <a:pt x="0" y="3520566"/>
                </a:cubicBezTo>
                <a:lnTo>
                  <a:pt x="0" y="217996"/>
                </a:lnTo>
                <a:cubicBezTo>
                  <a:pt x="0" y="97600"/>
                  <a:pt x="97600" y="0"/>
                  <a:pt x="217996" y="0"/>
                </a:cubicBezTo>
                <a:close/>
              </a:path>
            </a:pathLst>
          </a:custGeom>
          <a:noFill/>
          <a:ln>
            <a:noFill/>
          </a:ln>
        </p:spPr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1ED81E42-7535-4643-4A4E-CAFE11A87B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270809" y="-9691465"/>
            <a:ext cx="4959678" cy="161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5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80"/>
              <a:buFont typeface="Calibri"/>
              <a:buNone/>
              <a:defRPr sz="52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4196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Char char="•"/>
              <a:defRPr sz="28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57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57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64" r:id="rId3"/>
    <p:sldLayoutId id="2147483669" r:id="rId4"/>
    <p:sldLayoutId id="2147483670" r:id="rId5"/>
    <p:sldLayoutId id="2147483671" r:id="rId6"/>
    <p:sldLayoutId id="2147483665" r:id="rId7"/>
    <p:sldLayoutId id="2147483666" r:id="rId8"/>
    <p:sldLayoutId id="2147483667" r:id="rId9"/>
    <p:sldLayoutId id="2147483660" r:id="rId10"/>
    <p:sldLayoutId id="2147483668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ulldogjob.pl/readme/modular-monolith-modularnosc-droga-do-mikroserwisow" TargetMode="External"/><Relationship Id="rId5" Type="http://schemas.openxmlformats.org/officeDocument/2006/relationships/hyperlink" Target="https://devmentors.io/kursy/" TargetMode="External"/><Relationship Id="rId4" Type="http://schemas.openxmlformats.org/officeDocument/2006/relationships/hyperlink" Target="https://github.com/devmentors/Confa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mil-wysocki/4dev2024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hyperlink" Target="https://www.linkedin.com/in/kamwys/" TargetMode="External"/><Relationship Id="rId4" Type="http://schemas.openxmlformats.org/officeDocument/2006/relationships/hyperlink" Target="mailto:kamwys93@gmail.co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"/>
          <p:cNvSpPr txBox="1"/>
          <p:nvPr/>
        </p:nvSpPr>
        <p:spPr>
          <a:xfrm>
            <a:off x="804408" y="2971800"/>
            <a:ext cx="6030731" cy="1848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Kamil Wysocki</a:t>
            </a:r>
            <a:endParaRPr sz="6400" b="1" dirty="0"/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8C5920B0-01ED-AC4A-9082-B14A9077C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7060" y="-4234033"/>
            <a:ext cx="4959678" cy="16134958"/>
          </a:xfrm>
          <a:prstGeom prst="rect">
            <a:avLst/>
          </a:prstGeom>
        </p:spPr>
      </p:pic>
      <p:sp>
        <p:nvSpPr>
          <p:cNvPr id="263" name="Google Shape;263;p1"/>
          <p:cNvSpPr txBox="1"/>
          <p:nvPr/>
        </p:nvSpPr>
        <p:spPr>
          <a:xfrm>
            <a:off x="804409" y="4929198"/>
            <a:ext cx="566928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>
                <a:solidFill>
                  <a:schemeClr val="lt1"/>
                </a:solidFill>
              </a:rPr>
              <a:t>Bank Gospodarstwa Krajowego</a:t>
            </a:r>
            <a:endParaRPr b="1" dirty="0"/>
          </a:p>
        </p:txBody>
      </p:sp>
      <p:sp>
        <p:nvSpPr>
          <p:cNvPr id="264" name="Google Shape;264;p1"/>
          <p:cNvSpPr txBox="1"/>
          <p:nvPr/>
        </p:nvSpPr>
        <p:spPr>
          <a:xfrm>
            <a:off x="804408" y="5777910"/>
            <a:ext cx="7412652" cy="214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l-PL" sz="4800" b="1" dirty="0">
                <a:solidFill>
                  <a:srgbClr val="FFFFFF"/>
                </a:solidFill>
                <a:latin typeface="europa"/>
              </a:rPr>
              <a:t>Quo </a:t>
            </a:r>
            <a:r>
              <a:rPr lang="pl-PL" sz="4800" b="1" dirty="0" err="1">
                <a:solidFill>
                  <a:srgbClr val="FFFFFF"/>
                </a:solidFill>
                <a:latin typeface="europa"/>
              </a:rPr>
              <a:t>vadis</a:t>
            </a:r>
            <a:r>
              <a:rPr lang="pl-PL" sz="4800" b="1" dirty="0">
                <a:solidFill>
                  <a:srgbClr val="FFFFFF"/>
                </a:solidFill>
                <a:latin typeface="europa"/>
              </a:rPr>
              <a:t> monolit – niezależność kluczem </a:t>
            </a:r>
            <a:br>
              <a:rPr lang="pl-PL" sz="4800" b="1" dirty="0">
                <a:solidFill>
                  <a:srgbClr val="FFFFFF"/>
                </a:solidFill>
                <a:latin typeface="europa"/>
              </a:rPr>
            </a:br>
            <a:r>
              <a:rPr lang="pl-PL" sz="4800" b="1" dirty="0">
                <a:solidFill>
                  <a:srgbClr val="FFFFFF"/>
                </a:solidFill>
                <a:latin typeface="europa"/>
              </a:rPr>
              <a:t>do modularności </a:t>
            </a:r>
            <a:endParaRPr lang="pl-PL" sz="4800" b="1" i="0" dirty="0">
              <a:solidFill>
                <a:srgbClr val="FFFFFF"/>
              </a:solidFill>
              <a:effectLst/>
              <a:latin typeface="europa"/>
            </a:endParaRPr>
          </a:p>
        </p:txBody>
      </p:sp>
      <p:sp>
        <p:nvSpPr>
          <p:cNvPr id="265" name="Google Shape;265;p1"/>
          <p:cNvSpPr/>
          <p:nvPr/>
        </p:nvSpPr>
        <p:spPr>
          <a:xfrm>
            <a:off x="883149" y="5577064"/>
            <a:ext cx="5511800" cy="76200"/>
          </a:xfrm>
          <a:prstGeom prst="roundRect">
            <a:avLst>
              <a:gd name="adj" fmla="val 50000"/>
            </a:avLst>
          </a:pr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85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Symbol zastępczy obrazu 18" descr="Obraz zawierający logo&#10;&#10;Opis wygenerowany automatycznie">
            <a:extLst>
              <a:ext uri="{FF2B5EF4-FFF2-40B4-BE49-F238E27FC236}">
                <a16:creationId xmlns:a16="http://schemas.microsoft.com/office/drawing/2014/main" id="{98C44E55-EAD3-8BC1-799D-D5446BBB7E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l="12500" r="12500"/>
          <a:stretch>
            <a:fillRect/>
          </a:stretch>
        </p:blipFill>
        <p:spPr/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3640B4D0-0CB4-0A1B-6C08-1DD7A5830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181" y="1659308"/>
            <a:ext cx="3455937" cy="21474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681007" y="1003419"/>
            <a:ext cx="1354052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Przydatne info o modularnym monolicie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sp>
        <p:nvSpPr>
          <p:cNvPr id="2" name="Google Shape;287;p4">
            <a:extLst>
              <a:ext uri="{FF2B5EF4-FFF2-40B4-BE49-F238E27FC236}">
                <a16:creationId xmlns:a16="http://schemas.microsoft.com/office/drawing/2014/main" id="{D34822AB-5A50-184E-633C-A649D578331F}"/>
              </a:ext>
            </a:extLst>
          </p:cNvPr>
          <p:cNvSpPr txBox="1"/>
          <p:nvPr/>
        </p:nvSpPr>
        <p:spPr>
          <a:xfrm>
            <a:off x="681007" y="2197362"/>
            <a:ext cx="13453444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800" dirty="0">
                <a:hlinkClick r:id="rId4"/>
              </a:rPr>
              <a:t>https://github.com/devmentors/Confab</a:t>
            </a:r>
            <a:endParaRPr lang="pl-PL" sz="48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800" dirty="0">
              <a:hlinkClick r:id="rId5"/>
            </a:endParaRP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800" dirty="0">
                <a:hlinkClick r:id="rId5"/>
              </a:rPr>
              <a:t>https://devmentors.io/kursy/</a:t>
            </a:r>
            <a:endParaRPr lang="pl-PL" sz="48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800" dirty="0">
              <a:solidFill>
                <a:srgbClr val="2E038C"/>
              </a:solidFill>
            </a:endParaRP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800" dirty="0">
                <a:solidFill>
                  <a:srgbClr val="2E038C"/>
                </a:solidFill>
                <a:hlinkClick r:id="rId6"/>
              </a:rPr>
              <a:t>https://bulldogjob.pl/readme/modular-monolith-modularnosc-droga-do-mikroserwisow</a:t>
            </a:r>
            <a:endParaRPr lang="pl-PL" sz="4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063272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 txBox="1"/>
          <p:nvPr/>
        </p:nvSpPr>
        <p:spPr>
          <a:xfrm>
            <a:off x="621786" y="2119069"/>
            <a:ext cx="13801785" cy="2739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indent="-514350" algn="just">
              <a:buClr>
                <a:srgbClr val="58D345"/>
              </a:buClr>
              <a:buSzPts val="2000"/>
              <a:buFont typeface="+mj-lt"/>
              <a:buAutoNum type="arabicPeriod"/>
            </a:pPr>
            <a:endParaRPr lang="pl-PL" sz="28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sp>
        <p:nvSpPr>
          <p:cNvPr id="288" name="Google Shape;288;p4"/>
          <p:cNvSpPr txBox="1"/>
          <p:nvPr/>
        </p:nvSpPr>
        <p:spPr>
          <a:xfrm>
            <a:off x="4192300" y="229176"/>
            <a:ext cx="1175155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PODSUMOWANIE</a:t>
            </a:r>
            <a:endParaRPr sz="54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87;p4">
            <a:extLst>
              <a:ext uri="{FF2B5EF4-FFF2-40B4-BE49-F238E27FC236}">
                <a16:creationId xmlns:a16="http://schemas.microsoft.com/office/drawing/2014/main" id="{8E57A03D-7BDE-5724-38B4-2949E1346264}"/>
              </a:ext>
            </a:extLst>
          </p:cNvPr>
          <p:cNvSpPr txBox="1"/>
          <p:nvPr/>
        </p:nvSpPr>
        <p:spPr>
          <a:xfrm>
            <a:off x="621786" y="2357714"/>
            <a:ext cx="13268385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>
              <a:solidFill>
                <a:srgbClr val="2E038C"/>
              </a:solidFill>
            </a:endParaRP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0E00557-44A8-0EC4-7F41-1BC315342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sp>
        <p:nvSpPr>
          <p:cNvPr id="4" name="Google Shape;287;p4">
            <a:extLst>
              <a:ext uri="{FF2B5EF4-FFF2-40B4-BE49-F238E27FC236}">
                <a16:creationId xmlns:a16="http://schemas.microsoft.com/office/drawing/2014/main" id="{EBC1DF30-29E1-C0B2-ED99-CB051A65CA80}"/>
              </a:ext>
            </a:extLst>
          </p:cNvPr>
          <p:cNvSpPr txBox="1"/>
          <p:nvPr/>
        </p:nvSpPr>
        <p:spPr>
          <a:xfrm>
            <a:off x="483004" y="1606441"/>
            <a:ext cx="13407167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Alternatywa dla klasycznego monolitu z bardziej elastycznym podejściem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Zmniejszenie </a:t>
            </a:r>
            <a:r>
              <a:rPr lang="pl-PL" sz="4000" dirty="0" err="1"/>
              <a:t>couplingu</a:t>
            </a:r>
            <a:r>
              <a:rPr lang="pl-PL" sz="4000" dirty="0"/>
              <a:t> pomiędzy modułami poprzez zastosowanie sterowania zdarzeniami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Możliwość skalowania horyzontalnego poprzez </a:t>
            </a:r>
            <a:r>
              <a:rPr lang="pl-PL" sz="4000" dirty="0" err="1"/>
              <a:t>feature</a:t>
            </a:r>
            <a:r>
              <a:rPr lang="pl-PL" sz="4000" dirty="0"/>
              <a:t> flagi oraz sterowanie zdarzeniami</a:t>
            </a:r>
          </a:p>
        </p:txBody>
      </p:sp>
    </p:spTree>
    <p:extLst>
      <p:ext uri="{BB962C8B-B14F-4D97-AF65-F5344CB8AC3E}">
        <p14:creationId xmlns:p14="http://schemas.microsoft.com/office/powerpoint/2010/main" val="294465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 txBox="1"/>
          <p:nvPr/>
        </p:nvSpPr>
        <p:spPr>
          <a:xfrm>
            <a:off x="621786" y="2119069"/>
            <a:ext cx="13801785" cy="2739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indent="-514350" algn="just">
              <a:buClr>
                <a:srgbClr val="58D345"/>
              </a:buClr>
              <a:buSzPts val="2000"/>
              <a:buFont typeface="+mj-lt"/>
              <a:buAutoNum type="arabicPeriod"/>
            </a:pPr>
            <a:endParaRPr lang="pl-PL" sz="28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sp>
        <p:nvSpPr>
          <p:cNvPr id="288" name="Google Shape;288;p4"/>
          <p:cNvSpPr txBox="1"/>
          <p:nvPr/>
        </p:nvSpPr>
        <p:spPr>
          <a:xfrm>
            <a:off x="4192300" y="229176"/>
            <a:ext cx="1175155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PODSUMOWANIE</a:t>
            </a:r>
            <a:endParaRPr sz="54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87;p4">
            <a:extLst>
              <a:ext uri="{FF2B5EF4-FFF2-40B4-BE49-F238E27FC236}">
                <a16:creationId xmlns:a16="http://schemas.microsoft.com/office/drawing/2014/main" id="{8E57A03D-7BDE-5724-38B4-2949E1346264}"/>
              </a:ext>
            </a:extLst>
          </p:cNvPr>
          <p:cNvSpPr txBox="1"/>
          <p:nvPr/>
        </p:nvSpPr>
        <p:spPr>
          <a:xfrm>
            <a:off x="621786" y="2357714"/>
            <a:ext cx="13268385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>
              <a:solidFill>
                <a:srgbClr val="2E038C"/>
              </a:solidFill>
            </a:endParaRP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b="1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0E00557-44A8-0EC4-7F41-1BC315342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sp>
        <p:nvSpPr>
          <p:cNvPr id="4" name="Google Shape;287;p4">
            <a:extLst>
              <a:ext uri="{FF2B5EF4-FFF2-40B4-BE49-F238E27FC236}">
                <a16:creationId xmlns:a16="http://schemas.microsoft.com/office/drawing/2014/main" id="{EBC1DF30-29E1-C0B2-ED99-CB051A65CA80}"/>
              </a:ext>
            </a:extLst>
          </p:cNvPr>
          <p:cNvSpPr txBox="1"/>
          <p:nvPr/>
        </p:nvSpPr>
        <p:spPr>
          <a:xfrm>
            <a:off x="483004" y="1495939"/>
            <a:ext cx="13407167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Zastosowanie różnych podejść implementacyjnych </a:t>
            </a:r>
            <a:br>
              <a:rPr lang="pl-PL" sz="4000" dirty="0"/>
            </a:br>
            <a:r>
              <a:rPr lang="pl-PL" sz="4000" dirty="0"/>
              <a:t>w ramach każdego z modułów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000" i="1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i="1" dirty="0"/>
              <a:t>„Furtka” </a:t>
            </a:r>
            <a:r>
              <a:rPr lang="pl-PL" sz="4000" dirty="0"/>
              <a:t>do świata </a:t>
            </a:r>
            <a:r>
              <a:rPr lang="pl-PL" sz="4000" dirty="0" err="1"/>
              <a:t>mikroserwisów</a:t>
            </a:r>
            <a:endParaRPr lang="pl-PL" sz="40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Stosowanie jednej technologii do całości rozwiązania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Potrzeba wdrażania w ramach jednego potoku CI/CD</a:t>
            </a:r>
          </a:p>
        </p:txBody>
      </p:sp>
    </p:spTree>
    <p:extLst>
      <p:ext uri="{BB962C8B-B14F-4D97-AF65-F5344CB8AC3E}">
        <p14:creationId xmlns:p14="http://schemas.microsoft.com/office/powerpoint/2010/main" val="377033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 txBox="1"/>
          <p:nvPr/>
        </p:nvSpPr>
        <p:spPr>
          <a:xfrm>
            <a:off x="621786" y="5556931"/>
            <a:ext cx="1339203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A może jakieś pytania?</a:t>
            </a:r>
            <a:endParaRPr sz="7200" b="1" dirty="0">
              <a:solidFill>
                <a:srgbClr val="2E038C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Symbol zastępczy obrazu 5" descr="Obraz zawierający logo&#10;&#10;Opis wygenerowany automatycznie">
            <a:extLst>
              <a:ext uri="{FF2B5EF4-FFF2-40B4-BE49-F238E27FC236}">
                <a16:creationId xmlns:a16="http://schemas.microsoft.com/office/drawing/2014/main" id="{D38A2DFA-CF5B-DBFD-7E7D-2DB284FC9B1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t="12366" b="20516"/>
          <a:stretch/>
        </p:blipFill>
        <p:spPr>
          <a:xfrm>
            <a:off x="1061115" y="1161424"/>
            <a:ext cx="12920043" cy="4022046"/>
          </a:xfrm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721ABD63-374A-9528-4213-B2A3600C4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53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"/>
          <p:cNvSpPr txBox="1"/>
          <p:nvPr/>
        </p:nvSpPr>
        <p:spPr>
          <a:xfrm>
            <a:off x="8445256" y="4500065"/>
            <a:ext cx="4749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00">
                <a:solidFill>
                  <a:schemeClr val="lt1"/>
                </a:solidFill>
              </a:rPr>
              <a:t>Wejdź w agendę</a:t>
            </a:r>
            <a:endParaRPr sz="2100"/>
          </a:p>
        </p:txBody>
      </p:sp>
      <p:sp>
        <p:nvSpPr>
          <p:cNvPr id="358" name="Google Shape;358;p15"/>
          <p:cNvSpPr txBox="1"/>
          <p:nvPr/>
        </p:nvSpPr>
        <p:spPr>
          <a:xfrm>
            <a:off x="7606108" y="2411247"/>
            <a:ext cx="600456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b="0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Oceń mój wykład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b="0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 aplikacji </a:t>
            </a:r>
            <a:r>
              <a:rPr lang="pl-PL" sz="4800" b="0" i="0" u="none" strike="noStrik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Eventory</a:t>
            </a:r>
            <a:endParaRPr sz="8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5"/>
          <p:cNvSpPr txBox="1"/>
          <p:nvPr/>
        </p:nvSpPr>
        <p:spPr>
          <a:xfrm>
            <a:off x="8445256" y="5527123"/>
            <a:ext cx="4749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00">
                <a:solidFill>
                  <a:schemeClr val="lt1"/>
                </a:solidFill>
              </a:rPr>
              <a:t>Kliknij w wybrany wykład</a:t>
            </a:r>
            <a:endParaRPr sz="2100"/>
          </a:p>
        </p:txBody>
      </p:sp>
      <p:sp>
        <p:nvSpPr>
          <p:cNvPr id="360" name="Google Shape;360;p15"/>
          <p:cNvSpPr txBox="1"/>
          <p:nvPr/>
        </p:nvSpPr>
        <p:spPr>
          <a:xfrm>
            <a:off x="8445256" y="6580651"/>
            <a:ext cx="4749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00">
                <a:solidFill>
                  <a:schemeClr val="lt1"/>
                </a:solidFill>
              </a:rPr>
              <a:t>Oceń</a:t>
            </a:r>
            <a:endParaRPr sz="2100"/>
          </a:p>
        </p:txBody>
      </p:sp>
      <p:sp>
        <p:nvSpPr>
          <p:cNvPr id="362" name="Google Shape;362;p15"/>
          <p:cNvSpPr/>
          <p:nvPr/>
        </p:nvSpPr>
        <p:spPr>
          <a:xfrm>
            <a:off x="7708963" y="4429240"/>
            <a:ext cx="649568" cy="649568"/>
          </a:xfrm>
          <a:custGeom>
            <a:avLst/>
            <a:gdLst/>
            <a:ahLst/>
            <a:cxnLst/>
            <a:rect l="l" t="t" r="r" b="b"/>
            <a:pathLst>
              <a:path w="649568" h="649568" extrusionOk="0">
                <a:moveTo>
                  <a:pt x="649569" y="324784"/>
                </a:moveTo>
                <a:cubicBezTo>
                  <a:pt x="649569" y="504158"/>
                  <a:pt x="504158" y="649569"/>
                  <a:pt x="324784" y="649569"/>
                </a:cubicBezTo>
                <a:cubicBezTo>
                  <a:pt x="145411" y="649569"/>
                  <a:pt x="0" y="504158"/>
                  <a:pt x="0" y="324784"/>
                </a:cubicBezTo>
                <a:cubicBezTo>
                  <a:pt x="0" y="145411"/>
                  <a:pt x="145411" y="0"/>
                  <a:pt x="324784" y="0"/>
                </a:cubicBezTo>
                <a:cubicBezTo>
                  <a:pt x="504158" y="0"/>
                  <a:pt x="649569" y="145411"/>
                  <a:pt x="649569" y="324784"/>
                </a:cubicBezTo>
                <a:close/>
              </a:path>
            </a:pathLst>
          </a:cu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5"/>
          <p:cNvSpPr/>
          <p:nvPr/>
        </p:nvSpPr>
        <p:spPr>
          <a:xfrm>
            <a:off x="7966058" y="4624293"/>
            <a:ext cx="120038" cy="275334"/>
          </a:xfrm>
          <a:custGeom>
            <a:avLst/>
            <a:gdLst/>
            <a:ahLst/>
            <a:cxnLst/>
            <a:rect l="l" t="t" r="r" b="b"/>
            <a:pathLst>
              <a:path w="120038" h="275334" extrusionOk="0">
                <a:moveTo>
                  <a:pt x="49056" y="51603"/>
                </a:moveTo>
                <a:lnTo>
                  <a:pt x="-852" y="51603"/>
                </a:lnTo>
                <a:lnTo>
                  <a:pt x="-852" y="5816"/>
                </a:lnTo>
                <a:lnTo>
                  <a:pt x="54245" y="-4867"/>
                </a:lnTo>
                <a:lnTo>
                  <a:pt x="119187" y="-4867"/>
                </a:lnTo>
                <a:lnTo>
                  <a:pt x="119187" y="270467"/>
                </a:lnTo>
                <a:lnTo>
                  <a:pt x="49056" y="270467"/>
                </a:lnTo>
                <a:close/>
              </a:path>
            </a:pathLst>
          </a:cu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5"/>
          <p:cNvSpPr/>
          <p:nvPr/>
        </p:nvSpPr>
        <p:spPr>
          <a:xfrm>
            <a:off x="7708963" y="5456289"/>
            <a:ext cx="649568" cy="649568"/>
          </a:xfrm>
          <a:custGeom>
            <a:avLst/>
            <a:gdLst/>
            <a:ahLst/>
            <a:cxnLst/>
            <a:rect l="l" t="t" r="r" b="b"/>
            <a:pathLst>
              <a:path w="649568" h="649568" extrusionOk="0">
                <a:moveTo>
                  <a:pt x="649569" y="324784"/>
                </a:moveTo>
                <a:cubicBezTo>
                  <a:pt x="649569" y="504158"/>
                  <a:pt x="504158" y="649569"/>
                  <a:pt x="324784" y="649569"/>
                </a:cubicBezTo>
                <a:cubicBezTo>
                  <a:pt x="145411" y="649569"/>
                  <a:pt x="0" y="504158"/>
                  <a:pt x="0" y="324784"/>
                </a:cubicBezTo>
                <a:cubicBezTo>
                  <a:pt x="0" y="145411"/>
                  <a:pt x="145411" y="0"/>
                  <a:pt x="324784" y="0"/>
                </a:cubicBezTo>
                <a:cubicBezTo>
                  <a:pt x="504158" y="0"/>
                  <a:pt x="649569" y="145411"/>
                  <a:pt x="649569" y="324784"/>
                </a:cubicBezTo>
                <a:close/>
              </a:path>
            </a:pathLst>
          </a:cu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5"/>
          <p:cNvSpPr/>
          <p:nvPr/>
        </p:nvSpPr>
        <p:spPr>
          <a:xfrm>
            <a:off x="7926376" y="5641422"/>
            <a:ext cx="214589" cy="279303"/>
          </a:xfrm>
          <a:custGeom>
            <a:avLst/>
            <a:gdLst/>
            <a:ahLst/>
            <a:cxnLst/>
            <a:rect l="l" t="t" r="r" b="b"/>
            <a:pathLst>
              <a:path w="214589" h="279303" extrusionOk="0">
                <a:moveTo>
                  <a:pt x="145438" y="83221"/>
                </a:moveTo>
                <a:cubicBezTo>
                  <a:pt x="145438" y="62615"/>
                  <a:pt x="132465" y="50557"/>
                  <a:pt x="108427" y="50557"/>
                </a:cubicBezTo>
                <a:cubicBezTo>
                  <a:pt x="80039" y="50557"/>
                  <a:pt x="67982" y="65820"/>
                  <a:pt x="67982" y="95733"/>
                </a:cubicBezTo>
                <a:lnTo>
                  <a:pt x="2048" y="95733"/>
                </a:lnTo>
                <a:cubicBezTo>
                  <a:pt x="2048" y="37661"/>
                  <a:pt x="28757" y="-4996"/>
                  <a:pt x="107435" y="-4996"/>
                </a:cubicBezTo>
                <a:cubicBezTo>
                  <a:pt x="190539" y="-4996"/>
                  <a:pt x="213738" y="36744"/>
                  <a:pt x="213738" y="88866"/>
                </a:cubicBezTo>
                <a:cubicBezTo>
                  <a:pt x="213738" y="177922"/>
                  <a:pt x="65310" y="165868"/>
                  <a:pt x="65310" y="214017"/>
                </a:cubicBezTo>
                <a:lnTo>
                  <a:pt x="65310" y="219208"/>
                </a:lnTo>
                <a:lnTo>
                  <a:pt x="213738" y="219208"/>
                </a:lnTo>
                <a:lnTo>
                  <a:pt x="213738" y="274307"/>
                </a:lnTo>
                <a:lnTo>
                  <a:pt x="-852" y="274307"/>
                </a:lnTo>
                <a:lnTo>
                  <a:pt x="-13" y="221347"/>
                </a:lnTo>
                <a:cubicBezTo>
                  <a:pt x="827" y="112676"/>
                  <a:pt x="145438" y="137019"/>
                  <a:pt x="145438" y="83221"/>
                </a:cubicBezTo>
                <a:close/>
              </a:path>
            </a:pathLst>
          </a:cu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5"/>
          <p:cNvSpPr/>
          <p:nvPr/>
        </p:nvSpPr>
        <p:spPr>
          <a:xfrm>
            <a:off x="7708963" y="6509823"/>
            <a:ext cx="649568" cy="649568"/>
          </a:xfrm>
          <a:custGeom>
            <a:avLst/>
            <a:gdLst/>
            <a:ahLst/>
            <a:cxnLst/>
            <a:rect l="l" t="t" r="r" b="b"/>
            <a:pathLst>
              <a:path w="649568" h="649568" extrusionOk="0">
                <a:moveTo>
                  <a:pt x="649569" y="324784"/>
                </a:moveTo>
                <a:cubicBezTo>
                  <a:pt x="649569" y="504158"/>
                  <a:pt x="504158" y="649569"/>
                  <a:pt x="324784" y="649569"/>
                </a:cubicBezTo>
                <a:cubicBezTo>
                  <a:pt x="145411" y="649569"/>
                  <a:pt x="0" y="504158"/>
                  <a:pt x="0" y="324784"/>
                </a:cubicBezTo>
                <a:cubicBezTo>
                  <a:pt x="0" y="145411"/>
                  <a:pt x="145411" y="0"/>
                  <a:pt x="324784" y="0"/>
                </a:cubicBezTo>
                <a:cubicBezTo>
                  <a:pt x="504158" y="0"/>
                  <a:pt x="649569" y="145411"/>
                  <a:pt x="649569" y="324784"/>
                </a:cubicBezTo>
                <a:close/>
              </a:path>
            </a:pathLst>
          </a:custGeom>
          <a:solidFill>
            <a:srgbClr val="58D34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5"/>
          <p:cNvSpPr/>
          <p:nvPr/>
        </p:nvSpPr>
        <p:spPr>
          <a:xfrm>
            <a:off x="7926376" y="6713041"/>
            <a:ext cx="214666" cy="279228"/>
          </a:xfrm>
          <a:custGeom>
            <a:avLst/>
            <a:gdLst/>
            <a:ahLst/>
            <a:cxnLst/>
            <a:rect l="l" t="t" r="r" b="b"/>
            <a:pathLst>
              <a:path w="214666" h="279228" extrusionOk="0">
                <a:moveTo>
                  <a:pt x="-852" y="175433"/>
                </a:moveTo>
                <a:lnTo>
                  <a:pt x="65387" y="175433"/>
                </a:lnTo>
                <a:cubicBezTo>
                  <a:pt x="65387" y="207255"/>
                  <a:pt x="80039" y="220151"/>
                  <a:pt x="108427" y="220151"/>
                </a:cubicBezTo>
                <a:cubicBezTo>
                  <a:pt x="128222" y="220837"/>
                  <a:pt x="144820" y="205347"/>
                  <a:pt x="145492" y="185505"/>
                </a:cubicBezTo>
                <a:cubicBezTo>
                  <a:pt x="145530" y="184361"/>
                  <a:pt x="145514" y="183139"/>
                  <a:pt x="145438" y="181995"/>
                </a:cubicBezTo>
                <a:cubicBezTo>
                  <a:pt x="145438" y="164366"/>
                  <a:pt x="137807" y="147196"/>
                  <a:pt x="100261" y="147196"/>
                </a:cubicBezTo>
                <a:lnTo>
                  <a:pt x="41730" y="146738"/>
                </a:lnTo>
                <a:lnTo>
                  <a:pt x="41730" y="102858"/>
                </a:lnTo>
                <a:lnTo>
                  <a:pt x="134678" y="51653"/>
                </a:lnTo>
                <a:lnTo>
                  <a:pt x="8992" y="51653"/>
                </a:lnTo>
                <a:lnTo>
                  <a:pt x="8992" y="-5123"/>
                </a:lnTo>
                <a:lnTo>
                  <a:pt x="204351" y="-5123"/>
                </a:lnTo>
                <a:lnTo>
                  <a:pt x="204351" y="65008"/>
                </a:lnTo>
                <a:lnTo>
                  <a:pt x="132465" y="104539"/>
                </a:lnTo>
                <a:cubicBezTo>
                  <a:pt x="173369" y="104997"/>
                  <a:pt x="213814" y="124381"/>
                  <a:pt x="213814" y="183750"/>
                </a:cubicBezTo>
                <a:cubicBezTo>
                  <a:pt x="213814" y="231065"/>
                  <a:pt x="183289" y="274106"/>
                  <a:pt x="107969" y="274106"/>
                </a:cubicBezTo>
                <a:cubicBezTo>
                  <a:pt x="29215" y="273953"/>
                  <a:pt x="-852" y="231371"/>
                  <a:pt x="-852" y="175433"/>
                </a:cubicBezTo>
                <a:close/>
              </a:path>
            </a:pathLst>
          </a:custGeom>
          <a:solidFill>
            <a:srgbClr val="2E0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fika 2">
            <a:extLst>
              <a:ext uri="{FF2B5EF4-FFF2-40B4-BE49-F238E27FC236}">
                <a16:creationId xmlns:a16="http://schemas.microsoft.com/office/drawing/2014/main" id="{8615B63F-A724-4234-5317-42086469F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711614" y="2625414"/>
            <a:ext cx="603586" cy="1141326"/>
          </a:xfrm>
          <a:prstGeom prst="rect">
            <a:avLst/>
          </a:prstGeom>
        </p:spPr>
      </p:pic>
      <p:sp>
        <p:nvSpPr>
          <p:cNvPr id="2" name="Google Shape;358;p15">
            <a:extLst>
              <a:ext uri="{FF2B5EF4-FFF2-40B4-BE49-F238E27FC236}">
                <a16:creationId xmlns:a16="http://schemas.microsoft.com/office/drawing/2014/main" id="{B7824A65-8005-475A-A411-2241CB1F2126}"/>
              </a:ext>
            </a:extLst>
          </p:cNvPr>
          <p:cNvSpPr txBox="1"/>
          <p:nvPr/>
        </p:nvSpPr>
        <p:spPr>
          <a:xfrm>
            <a:off x="7606108" y="1131958"/>
            <a:ext cx="629546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800" b="1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Dziękuje za uwagę </a:t>
            </a:r>
            <a:r>
              <a:rPr lang="pl-PL" sz="4800" b="1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</a:t>
            </a:r>
            <a:endParaRPr sz="8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 txBox="1"/>
          <p:nvPr/>
        </p:nvSpPr>
        <p:spPr>
          <a:xfrm>
            <a:off x="621785" y="1663962"/>
            <a:ext cx="9850271" cy="877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2800" dirty="0"/>
              <a:t>Starszy Programista .NET z kilkuletnim doświadczeniem w projektowaniu systemów IT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2800" dirty="0"/>
              <a:t>Związany od kilku lat jako prelegent na </a:t>
            </a:r>
            <a:r>
              <a:rPr lang="pl-PL" sz="2800" b="1" dirty="0"/>
              <a:t>4Developers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2800" dirty="0"/>
              <a:t>W BGK projektuje oraz wdrażam rozwiązania </a:t>
            </a:r>
            <a:br>
              <a:rPr lang="pl-PL" sz="2800" dirty="0"/>
            </a:br>
            <a:r>
              <a:rPr lang="pl-PL" sz="2800" dirty="0"/>
              <a:t>z obszaru mieszkalnictwa i finansów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2800" dirty="0"/>
              <a:t>Używane na co dzień technologie: .NET, </a:t>
            </a:r>
            <a:r>
              <a:rPr lang="pl-PL" sz="2800" dirty="0" err="1"/>
              <a:t>Angular</a:t>
            </a:r>
            <a:r>
              <a:rPr lang="pl-PL" sz="2800" dirty="0"/>
              <a:t> 2+, </a:t>
            </a:r>
            <a:br>
              <a:rPr lang="pl-PL" sz="2800" dirty="0"/>
            </a:br>
            <a:r>
              <a:rPr lang="pl-PL" sz="2800" dirty="0"/>
              <a:t>SQL Server, Docker, </a:t>
            </a:r>
            <a:r>
              <a:rPr lang="pl-PL" sz="2800" dirty="0" err="1"/>
              <a:t>Kubernetes</a:t>
            </a:r>
            <a:r>
              <a:rPr lang="pl-PL" sz="2800" dirty="0"/>
              <a:t>, </a:t>
            </a:r>
            <a:r>
              <a:rPr lang="pl-PL" sz="2800" dirty="0" err="1"/>
              <a:t>RabbitMQ</a:t>
            </a:r>
            <a:r>
              <a:rPr lang="pl-PL" sz="2800" dirty="0"/>
              <a:t>, ELK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>
              <a:buClr>
                <a:srgbClr val="58D345"/>
              </a:buClr>
              <a:buSzPts val="2000"/>
            </a:pPr>
            <a:r>
              <a:rPr lang="pl-PL" sz="2800" dirty="0"/>
              <a:t>GitHub: </a:t>
            </a:r>
            <a:r>
              <a:rPr lang="pl-PL" sz="2800" dirty="0">
                <a:hlinkClick r:id="rId3"/>
              </a:rPr>
              <a:t>https://github.com/kamil-wysocki/4dev2024</a:t>
            </a:r>
            <a:endParaRPr lang="pl-PL" sz="2800" dirty="0"/>
          </a:p>
          <a:p>
            <a:pPr>
              <a:buClr>
                <a:srgbClr val="58D345"/>
              </a:buClr>
              <a:buSzPts val="2000"/>
            </a:pPr>
            <a:r>
              <a:rPr lang="pl-PL" sz="2800" dirty="0"/>
              <a:t>E-mail: </a:t>
            </a:r>
            <a:r>
              <a:rPr lang="pl-PL" sz="2800" dirty="0">
                <a:hlinkClick r:id="rId4"/>
              </a:rPr>
              <a:t>kamwys93@gmail.com</a:t>
            </a:r>
            <a:br>
              <a:rPr lang="pl-PL" sz="2800" dirty="0"/>
            </a:br>
            <a:r>
              <a:rPr lang="pl-PL" sz="2800" dirty="0"/>
              <a:t>LinkedIn: </a:t>
            </a:r>
            <a:r>
              <a:rPr lang="pl-PL" sz="2800" dirty="0">
                <a:hlinkClick r:id="rId5"/>
              </a:rPr>
              <a:t>https://www.linkedin.com/in/kamwys/</a:t>
            </a:r>
            <a:endParaRPr lang="pl-PL" sz="28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/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32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2E038C"/>
              </a:solidFill>
            </a:endParaRP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  <p:sp>
        <p:nvSpPr>
          <p:cNvPr id="288" name="Google Shape;288;p4"/>
          <p:cNvSpPr txBox="1"/>
          <p:nvPr/>
        </p:nvSpPr>
        <p:spPr>
          <a:xfrm>
            <a:off x="946222" y="816873"/>
            <a:ext cx="1175155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BIO</a:t>
            </a:r>
            <a:endParaRPr sz="54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Kamil Wysocki - Speakers - 4Developers 2021 - Eventory">
            <a:extLst>
              <a:ext uri="{FF2B5EF4-FFF2-40B4-BE49-F238E27FC236}">
                <a16:creationId xmlns:a16="http://schemas.microsoft.com/office/drawing/2014/main" id="{D51A04EE-67EB-6A01-8FAC-D5D256B9C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911" y="1740162"/>
            <a:ext cx="3223724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203881DF-353D-2920-EB2A-D2EE719135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052" y="7701616"/>
            <a:ext cx="2494348" cy="3810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4160972" y="83667"/>
            <a:ext cx="926111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Wyobraże</a:t>
            </a:r>
            <a:r>
              <a:rPr lang="pl-PL" sz="5400" b="1" dirty="0">
                <a:solidFill>
                  <a:srgbClr val="2E038C"/>
                </a:solidFill>
              </a:rPr>
              <a:t>nia o monolitach</a:t>
            </a:r>
            <a:endParaRPr lang="pl-PL" sz="54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F4F92A7-8902-F48C-EDAD-BD091B88BA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281801"/>
              </p:ext>
            </p:extLst>
          </p:nvPr>
        </p:nvGraphicFramePr>
        <p:xfrm>
          <a:off x="681007" y="1839686"/>
          <a:ext cx="12741079" cy="5678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576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5126246" y="60021"/>
            <a:ext cx="6231422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Typy architektury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5817B067-ADD4-7118-FC6B-C00443F5E31B}"/>
              </a:ext>
            </a:extLst>
          </p:cNvPr>
          <p:cNvCxnSpPr>
            <a:cxnSpLocks/>
          </p:cNvCxnSpPr>
          <p:nvPr/>
        </p:nvCxnSpPr>
        <p:spPr>
          <a:xfrm flipV="1">
            <a:off x="2233611" y="2375793"/>
            <a:ext cx="0" cy="4942114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B89F55CA-010F-8E23-9512-AC9F66996CAB}"/>
              </a:ext>
            </a:extLst>
          </p:cNvPr>
          <p:cNvCxnSpPr>
            <a:cxnSpLocks/>
          </p:cNvCxnSpPr>
          <p:nvPr/>
        </p:nvCxnSpPr>
        <p:spPr>
          <a:xfrm>
            <a:off x="2159469" y="7317908"/>
            <a:ext cx="10189619" cy="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A7D7EDC0-475E-B810-824F-2E850B316F26}"/>
              </a:ext>
            </a:extLst>
          </p:cNvPr>
          <p:cNvCxnSpPr>
            <a:cxnSpLocks/>
          </p:cNvCxnSpPr>
          <p:nvPr/>
        </p:nvCxnSpPr>
        <p:spPr>
          <a:xfrm flipV="1">
            <a:off x="7024772" y="1967013"/>
            <a:ext cx="0" cy="5011850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08C0C785-C538-BC58-02CB-92F04F89986D}"/>
              </a:ext>
            </a:extLst>
          </p:cNvPr>
          <p:cNvCxnSpPr>
            <a:cxnSpLocks/>
          </p:cNvCxnSpPr>
          <p:nvPr/>
        </p:nvCxnSpPr>
        <p:spPr>
          <a:xfrm flipH="1">
            <a:off x="2416040" y="4830518"/>
            <a:ext cx="11176392" cy="0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C86559FF-8411-A6DD-F2D0-AE3FC7A1FC8E}"/>
              </a:ext>
            </a:extLst>
          </p:cNvPr>
          <p:cNvSpPr txBox="1"/>
          <p:nvPr/>
        </p:nvSpPr>
        <p:spPr>
          <a:xfrm>
            <a:off x="0" y="1886957"/>
            <a:ext cx="2494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Modularność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2AACB659-B047-2590-495B-EDB48C271647}"/>
              </a:ext>
            </a:extLst>
          </p:cNvPr>
          <p:cNvSpPr txBox="1"/>
          <p:nvPr/>
        </p:nvSpPr>
        <p:spPr>
          <a:xfrm>
            <a:off x="12136055" y="6671330"/>
            <a:ext cx="2494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Niezależność</a:t>
            </a:r>
          </a:p>
        </p:txBody>
      </p:sp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9F8DB9EA-1C79-D2CC-4E7D-7A941012CD94}"/>
              </a:ext>
            </a:extLst>
          </p:cNvPr>
          <p:cNvSpPr/>
          <p:nvPr/>
        </p:nvSpPr>
        <p:spPr>
          <a:xfrm>
            <a:off x="3124932" y="5390814"/>
            <a:ext cx="2928550" cy="174229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2" name="Grupa 41">
            <a:extLst>
              <a:ext uri="{FF2B5EF4-FFF2-40B4-BE49-F238E27FC236}">
                <a16:creationId xmlns:a16="http://schemas.microsoft.com/office/drawing/2014/main" id="{D96DB360-B160-1D67-BF19-68B1CFB6A6DA}"/>
              </a:ext>
            </a:extLst>
          </p:cNvPr>
          <p:cNvGrpSpPr/>
          <p:nvPr/>
        </p:nvGrpSpPr>
        <p:grpSpPr>
          <a:xfrm>
            <a:off x="7451271" y="2648604"/>
            <a:ext cx="2977700" cy="1911296"/>
            <a:chOff x="7494491" y="2489164"/>
            <a:chExt cx="2977700" cy="1911296"/>
          </a:xfrm>
        </p:grpSpPr>
        <p:sp>
          <p:nvSpPr>
            <p:cNvPr id="26" name="Prostokąt: zaokrąglone rogi 25">
              <a:extLst>
                <a:ext uri="{FF2B5EF4-FFF2-40B4-BE49-F238E27FC236}">
                  <a16:creationId xmlns:a16="http://schemas.microsoft.com/office/drawing/2014/main" id="{8F26EAFF-E487-92E8-4D0C-83BC8EFEAFD5}"/>
                </a:ext>
              </a:extLst>
            </p:cNvPr>
            <p:cNvSpPr/>
            <p:nvPr/>
          </p:nvSpPr>
          <p:spPr>
            <a:xfrm>
              <a:off x="7753910" y="2750374"/>
              <a:ext cx="1062534" cy="68751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Prostokąt: zaokrąglone rogi 27">
              <a:extLst>
                <a:ext uri="{FF2B5EF4-FFF2-40B4-BE49-F238E27FC236}">
                  <a16:creationId xmlns:a16="http://schemas.microsoft.com/office/drawing/2014/main" id="{8810DD74-30E0-59DE-24CD-9D41AA23DFD7}"/>
                </a:ext>
              </a:extLst>
            </p:cNvPr>
            <p:cNvSpPr/>
            <p:nvPr/>
          </p:nvSpPr>
          <p:spPr>
            <a:xfrm>
              <a:off x="9249019" y="2489164"/>
              <a:ext cx="1062534" cy="687519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Prostokąt: zaokrąglone rogi 28">
              <a:extLst>
                <a:ext uri="{FF2B5EF4-FFF2-40B4-BE49-F238E27FC236}">
                  <a16:creationId xmlns:a16="http://schemas.microsoft.com/office/drawing/2014/main" id="{750667E2-557E-F51B-C3AD-0005A356B797}"/>
                </a:ext>
              </a:extLst>
            </p:cNvPr>
            <p:cNvSpPr/>
            <p:nvPr/>
          </p:nvSpPr>
          <p:spPr>
            <a:xfrm>
              <a:off x="7494491" y="3712941"/>
              <a:ext cx="1062534" cy="687519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Prostokąt: zaokrąglone rogi 29">
              <a:extLst>
                <a:ext uri="{FF2B5EF4-FFF2-40B4-BE49-F238E27FC236}">
                  <a16:creationId xmlns:a16="http://schemas.microsoft.com/office/drawing/2014/main" id="{98442568-DFF3-39F2-DFCC-7E1DE8A7CBC3}"/>
                </a:ext>
              </a:extLst>
            </p:cNvPr>
            <p:cNvSpPr/>
            <p:nvPr/>
          </p:nvSpPr>
          <p:spPr>
            <a:xfrm>
              <a:off x="9409657" y="3712941"/>
              <a:ext cx="1062534" cy="68751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5E0496AE-5341-7AC0-BAD8-24E53E44C3D6}"/>
              </a:ext>
            </a:extLst>
          </p:cNvPr>
          <p:cNvSpPr txBox="1"/>
          <p:nvPr/>
        </p:nvSpPr>
        <p:spPr>
          <a:xfrm>
            <a:off x="10354420" y="2563205"/>
            <a:ext cx="1679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Mikroserwisy</a:t>
            </a:r>
            <a:endParaRPr lang="pl-PL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Prostokąt: zaokrąglone rogi 36">
            <a:extLst>
              <a:ext uri="{FF2B5EF4-FFF2-40B4-BE49-F238E27FC236}">
                <a16:creationId xmlns:a16="http://schemas.microsoft.com/office/drawing/2014/main" id="{E8586661-A29A-C2AA-40A1-090FC90FE9B7}"/>
              </a:ext>
            </a:extLst>
          </p:cNvPr>
          <p:cNvSpPr/>
          <p:nvPr/>
        </p:nvSpPr>
        <p:spPr>
          <a:xfrm>
            <a:off x="2997182" y="2768612"/>
            <a:ext cx="870287" cy="174229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F636D278-F66D-0ACF-020D-A58872B0E53F}"/>
              </a:ext>
            </a:extLst>
          </p:cNvPr>
          <p:cNvSpPr/>
          <p:nvPr/>
        </p:nvSpPr>
        <p:spPr>
          <a:xfrm>
            <a:off x="4154064" y="2775584"/>
            <a:ext cx="870287" cy="174229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Prostokąt: zaokrąglone rogi 38">
            <a:extLst>
              <a:ext uri="{FF2B5EF4-FFF2-40B4-BE49-F238E27FC236}">
                <a16:creationId xmlns:a16="http://schemas.microsoft.com/office/drawing/2014/main" id="{35405CF3-DA23-4C35-6BC0-7F629A243FCA}"/>
              </a:ext>
            </a:extLst>
          </p:cNvPr>
          <p:cNvSpPr/>
          <p:nvPr/>
        </p:nvSpPr>
        <p:spPr>
          <a:xfrm>
            <a:off x="5382066" y="2781683"/>
            <a:ext cx="870287" cy="174229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9FE974D6-055B-E008-62AE-144A28A76164}"/>
              </a:ext>
            </a:extLst>
          </p:cNvPr>
          <p:cNvSpPr/>
          <p:nvPr/>
        </p:nvSpPr>
        <p:spPr>
          <a:xfrm>
            <a:off x="2764192" y="2106573"/>
            <a:ext cx="3730000" cy="256879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2C614981-7FB9-3007-DBE7-30461C049240}"/>
              </a:ext>
            </a:extLst>
          </p:cNvPr>
          <p:cNvSpPr txBox="1"/>
          <p:nvPr/>
        </p:nvSpPr>
        <p:spPr>
          <a:xfrm>
            <a:off x="2908145" y="2177922"/>
            <a:ext cx="3344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Modularny monolit</a:t>
            </a:r>
          </a:p>
        </p:txBody>
      </p:sp>
      <p:grpSp>
        <p:nvGrpSpPr>
          <p:cNvPr id="49" name="Grupa 48">
            <a:extLst>
              <a:ext uri="{FF2B5EF4-FFF2-40B4-BE49-F238E27FC236}">
                <a16:creationId xmlns:a16="http://schemas.microsoft.com/office/drawing/2014/main" id="{68D8A07E-4575-E76F-7520-A48FB19E958A}"/>
              </a:ext>
            </a:extLst>
          </p:cNvPr>
          <p:cNvGrpSpPr/>
          <p:nvPr/>
        </p:nvGrpSpPr>
        <p:grpSpPr>
          <a:xfrm>
            <a:off x="7753910" y="4890370"/>
            <a:ext cx="6371059" cy="2086142"/>
            <a:chOff x="7753910" y="4890370"/>
            <a:chExt cx="6371059" cy="2086142"/>
          </a:xfrm>
        </p:grpSpPr>
        <p:grpSp>
          <p:nvGrpSpPr>
            <p:cNvPr id="41" name="Grupa 40">
              <a:extLst>
                <a:ext uri="{FF2B5EF4-FFF2-40B4-BE49-F238E27FC236}">
                  <a16:creationId xmlns:a16="http://schemas.microsoft.com/office/drawing/2014/main" id="{A6F4760D-6412-6885-9B3D-981A6F2FCC73}"/>
                </a:ext>
              </a:extLst>
            </p:cNvPr>
            <p:cNvGrpSpPr/>
            <p:nvPr/>
          </p:nvGrpSpPr>
          <p:grpSpPr>
            <a:xfrm>
              <a:off x="7753910" y="5074691"/>
              <a:ext cx="3816589" cy="1901821"/>
              <a:chOff x="7650481" y="4889129"/>
              <a:chExt cx="3816589" cy="1901821"/>
            </a:xfrm>
          </p:grpSpPr>
          <p:sp>
            <p:nvSpPr>
              <p:cNvPr id="34" name="Prostokąt: zaokrąglone rogi 33">
                <a:extLst>
                  <a:ext uri="{FF2B5EF4-FFF2-40B4-BE49-F238E27FC236}">
                    <a16:creationId xmlns:a16="http://schemas.microsoft.com/office/drawing/2014/main" id="{3C644C83-B002-E28D-996C-A24FD53EC658}"/>
                  </a:ext>
                </a:extLst>
              </p:cNvPr>
              <p:cNvSpPr/>
              <p:nvPr/>
            </p:nvSpPr>
            <p:spPr>
              <a:xfrm>
                <a:off x="7650481" y="5815465"/>
                <a:ext cx="1994741" cy="97548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5" name="Prostokąt: zaokrąglone rogi 34">
                <a:extLst>
                  <a:ext uri="{FF2B5EF4-FFF2-40B4-BE49-F238E27FC236}">
                    <a16:creationId xmlns:a16="http://schemas.microsoft.com/office/drawing/2014/main" id="{251FB8A1-3D41-C43B-02E0-8B3F3CE24E9A}"/>
                  </a:ext>
                </a:extLst>
              </p:cNvPr>
              <p:cNvSpPr/>
              <p:nvPr/>
            </p:nvSpPr>
            <p:spPr>
              <a:xfrm>
                <a:off x="8498012" y="4889129"/>
                <a:ext cx="1994741" cy="97548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" name="Prostokąt: zaokrąglone rogi 35">
                <a:extLst>
                  <a:ext uri="{FF2B5EF4-FFF2-40B4-BE49-F238E27FC236}">
                    <a16:creationId xmlns:a16="http://schemas.microsoft.com/office/drawing/2014/main" id="{B9BBAD22-6ACA-17E1-7147-BF74D34A28B2}"/>
                  </a:ext>
                </a:extLst>
              </p:cNvPr>
              <p:cNvSpPr/>
              <p:nvPr/>
            </p:nvSpPr>
            <p:spPr>
              <a:xfrm>
                <a:off x="9472329" y="5658915"/>
                <a:ext cx="1994741" cy="97548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4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5" name="pole tekstowe 44">
              <a:extLst>
                <a:ext uri="{FF2B5EF4-FFF2-40B4-BE49-F238E27FC236}">
                  <a16:creationId xmlns:a16="http://schemas.microsoft.com/office/drawing/2014/main" id="{4DCDF231-C53A-9A51-31D9-6A5B0D3698E8}"/>
                </a:ext>
              </a:extLst>
            </p:cNvPr>
            <p:cNvSpPr txBox="1"/>
            <p:nvPr/>
          </p:nvSpPr>
          <p:spPr>
            <a:xfrm>
              <a:off x="11443713" y="4890370"/>
              <a:ext cx="26812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Rozproszony monolit</a:t>
              </a:r>
            </a:p>
          </p:txBody>
        </p:sp>
      </p:grpSp>
      <p:sp>
        <p:nvSpPr>
          <p:cNvPr id="46" name="pole tekstowe 45">
            <a:extLst>
              <a:ext uri="{FF2B5EF4-FFF2-40B4-BE49-F238E27FC236}">
                <a16:creationId xmlns:a16="http://schemas.microsoft.com/office/drawing/2014/main" id="{54B26F7A-67E2-67CC-BF6F-DB5277C73AB2}"/>
              </a:ext>
            </a:extLst>
          </p:cNvPr>
          <p:cNvSpPr txBox="1"/>
          <p:nvPr/>
        </p:nvSpPr>
        <p:spPr>
          <a:xfrm>
            <a:off x="5470227" y="4875260"/>
            <a:ext cx="156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Monolit</a:t>
            </a:r>
          </a:p>
        </p:txBody>
      </p:sp>
    </p:spTree>
    <p:extLst>
      <p:ext uri="{BB962C8B-B14F-4D97-AF65-F5344CB8AC3E}">
        <p14:creationId xmlns:p14="http://schemas.microsoft.com/office/powerpoint/2010/main" val="287036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4752265" y="190543"/>
            <a:ext cx="693899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Modularny monolit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sp>
        <p:nvSpPr>
          <p:cNvPr id="2" name="Google Shape;287;p4">
            <a:extLst>
              <a:ext uri="{FF2B5EF4-FFF2-40B4-BE49-F238E27FC236}">
                <a16:creationId xmlns:a16="http://schemas.microsoft.com/office/drawing/2014/main" id="{3ACC7A18-C320-CA11-5F0B-1BCB263C36D9}"/>
              </a:ext>
            </a:extLst>
          </p:cNvPr>
          <p:cNvSpPr txBox="1"/>
          <p:nvPr/>
        </p:nvSpPr>
        <p:spPr>
          <a:xfrm>
            <a:off x="547645" y="2050297"/>
            <a:ext cx="13327608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Moduły posiadają niezależną architekturę oraz infrastrukturę (jeśli tego potrzebują)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Enkapsulacja danych i logiki w obrębie modułów</a:t>
            </a:r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4000" dirty="0"/>
          </a:p>
          <a:p>
            <a:pPr marL="457200" indent="-457200" algn="just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r>
              <a:rPr lang="pl-PL" sz="4000" dirty="0"/>
              <a:t>Komunikacja odbywa się przez </a:t>
            </a:r>
            <a:r>
              <a:rPr lang="pl-PL" sz="4000" b="1" dirty="0"/>
              <a:t>publiczne API</a:t>
            </a:r>
            <a:r>
              <a:rPr lang="pl-PL" sz="4000" dirty="0"/>
              <a:t> lub </a:t>
            </a:r>
            <a:r>
              <a:rPr lang="pl-PL" sz="4000" b="1" dirty="0"/>
              <a:t>brokera wiadomości</a:t>
            </a:r>
          </a:p>
          <a:p>
            <a:pPr marL="457200" indent="-457200">
              <a:buClr>
                <a:srgbClr val="58D345"/>
              </a:buClr>
              <a:buSzPts val="2000"/>
              <a:buFont typeface="Arial" panose="020B0604020202020204" pitchFamily="34" charset="0"/>
              <a:buChar char="•"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68110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3424207" y="40168"/>
            <a:ext cx="1354052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Modularny monolit - struktura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15E12143-3921-4BE3-78EE-17532B8432CE}"/>
              </a:ext>
            </a:extLst>
          </p:cNvPr>
          <p:cNvSpPr/>
          <p:nvPr/>
        </p:nvSpPr>
        <p:spPr>
          <a:xfrm>
            <a:off x="1684531" y="2189605"/>
            <a:ext cx="2291510" cy="334833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09E2F8BE-8CD3-657F-BF9C-2C9FBDEC311F}"/>
              </a:ext>
            </a:extLst>
          </p:cNvPr>
          <p:cNvSpPr/>
          <p:nvPr/>
        </p:nvSpPr>
        <p:spPr>
          <a:xfrm>
            <a:off x="1771096" y="4184340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B4100797-DA3B-3E9C-6F17-554F54E6DB3F}"/>
              </a:ext>
            </a:extLst>
          </p:cNvPr>
          <p:cNvSpPr/>
          <p:nvPr/>
        </p:nvSpPr>
        <p:spPr>
          <a:xfrm>
            <a:off x="1771096" y="3398872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4C8A5F59-F011-5AA4-80A7-BC350B2AB246}"/>
              </a:ext>
            </a:extLst>
          </p:cNvPr>
          <p:cNvSpPr/>
          <p:nvPr/>
        </p:nvSpPr>
        <p:spPr>
          <a:xfrm>
            <a:off x="1771096" y="261955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D5B7A81F-F420-DDC2-7CE2-7F22F66BEA47}"/>
              </a:ext>
            </a:extLst>
          </p:cNvPr>
          <p:cNvSpPr/>
          <p:nvPr/>
        </p:nvSpPr>
        <p:spPr>
          <a:xfrm>
            <a:off x="5564553" y="2189605"/>
            <a:ext cx="2291510" cy="334833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3240CAB2-7A55-EA0D-3298-6BD1C6DF1A69}"/>
              </a:ext>
            </a:extLst>
          </p:cNvPr>
          <p:cNvSpPr/>
          <p:nvPr/>
        </p:nvSpPr>
        <p:spPr>
          <a:xfrm>
            <a:off x="5651118" y="4184340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18CFA448-0B43-8ED4-7D32-3745C503D2FF}"/>
              </a:ext>
            </a:extLst>
          </p:cNvPr>
          <p:cNvSpPr/>
          <p:nvPr/>
        </p:nvSpPr>
        <p:spPr>
          <a:xfrm>
            <a:off x="5651118" y="3398872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B07EC233-8A8E-4166-CD3F-1049E42E7EE9}"/>
              </a:ext>
            </a:extLst>
          </p:cNvPr>
          <p:cNvSpPr/>
          <p:nvPr/>
        </p:nvSpPr>
        <p:spPr>
          <a:xfrm>
            <a:off x="5651118" y="261955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12658D35-1B47-5853-86B4-2162D4A2A96D}"/>
              </a:ext>
            </a:extLst>
          </p:cNvPr>
          <p:cNvSpPr/>
          <p:nvPr/>
        </p:nvSpPr>
        <p:spPr>
          <a:xfrm>
            <a:off x="9444575" y="2189605"/>
            <a:ext cx="2291510" cy="3348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20CEBCDC-2D1D-7A6E-2380-CD51DB44301B}"/>
              </a:ext>
            </a:extLst>
          </p:cNvPr>
          <p:cNvSpPr/>
          <p:nvPr/>
        </p:nvSpPr>
        <p:spPr>
          <a:xfrm>
            <a:off x="9531140" y="4184340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EB5A2E77-09C8-2006-CE28-67FB76F571D2}"/>
              </a:ext>
            </a:extLst>
          </p:cNvPr>
          <p:cNvSpPr/>
          <p:nvPr/>
        </p:nvSpPr>
        <p:spPr>
          <a:xfrm>
            <a:off x="9531140" y="3398872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D5071D96-43B3-996F-18B1-62FD388541B7}"/>
              </a:ext>
            </a:extLst>
          </p:cNvPr>
          <p:cNvSpPr/>
          <p:nvPr/>
        </p:nvSpPr>
        <p:spPr>
          <a:xfrm>
            <a:off x="9531140" y="261955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921F309F-EFCE-7725-44D6-C9C6ACC17B39}"/>
              </a:ext>
            </a:extLst>
          </p:cNvPr>
          <p:cNvCxnSpPr/>
          <p:nvPr/>
        </p:nvCxnSpPr>
        <p:spPr>
          <a:xfrm>
            <a:off x="4099609" y="3632304"/>
            <a:ext cx="1378447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07D5B09F-925B-7231-47BF-B435541D11BC}"/>
              </a:ext>
            </a:extLst>
          </p:cNvPr>
          <p:cNvCxnSpPr/>
          <p:nvPr/>
        </p:nvCxnSpPr>
        <p:spPr>
          <a:xfrm>
            <a:off x="7971393" y="3596660"/>
            <a:ext cx="1378447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6CC75387-F1B4-6AB1-0E15-AFCC48B69D24}"/>
              </a:ext>
            </a:extLst>
          </p:cNvPr>
          <p:cNvSpPr txBox="1"/>
          <p:nvPr/>
        </p:nvSpPr>
        <p:spPr>
          <a:xfrm>
            <a:off x="4099609" y="3091093"/>
            <a:ext cx="1378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(DTO)</a:t>
            </a:r>
            <a:endParaRPr lang="pl-PL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C08D728-3193-DBA5-7F38-D3E87D31AAC8}"/>
              </a:ext>
            </a:extLst>
          </p:cNvPr>
          <p:cNvSpPr txBox="1"/>
          <p:nvPr/>
        </p:nvSpPr>
        <p:spPr>
          <a:xfrm>
            <a:off x="7961095" y="3091094"/>
            <a:ext cx="1378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(DTO)</a:t>
            </a:r>
            <a:endParaRPr lang="pl-PL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Łuk 29">
            <a:extLst>
              <a:ext uri="{FF2B5EF4-FFF2-40B4-BE49-F238E27FC236}">
                <a16:creationId xmlns:a16="http://schemas.microsoft.com/office/drawing/2014/main" id="{52B75B25-54F1-8E44-152E-BE8F12C2E393}"/>
              </a:ext>
            </a:extLst>
          </p:cNvPr>
          <p:cNvSpPr/>
          <p:nvPr/>
        </p:nvSpPr>
        <p:spPr>
          <a:xfrm rot="9789953">
            <a:off x="3427714" y="4538848"/>
            <a:ext cx="2753745" cy="2064611"/>
          </a:xfrm>
          <a:prstGeom prst="arc">
            <a:avLst>
              <a:gd name="adj1" fmla="val 11489089"/>
              <a:gd name="adj2" fmla="val 1583414"/>
            </a:avLst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Łuk 30">
            <a:extLst>
              <a:ext uri="{FF2B5EF4-FFF2-40B4-BE49-F238E27FC236}">
                <a16:creationId xmlns:a16="http://schemas.microsoft.com/office/drawing/2014/main" id="{5DA75679-9973-08DA-93CB-EFC459D57C6B}"/>
              </a:ext>
            </a:extLst>
          </p:cNvPr>
          <p:cNvSpPr/>
          <p:nvPr/>
        </p:nvSpPr>
        <p:spPr>
          <a:xfrm rot="9789953">
            <a:off x="7379096" y="4282069"/>
            <a:ext cx="2753745" cy="2064611"/>
          </a:xfrm>
          <a:prstGeom prst="arc">
            <a:avLst>
              <a:gd name="adj1" fmla="val 11716788"/>
              <a:gd name="adj2" fmla="val 1310409"/>
            </a:avLst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807316BA-39DF-7A9C-937B-221EA78B2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172" y="6327509"/>
            <a:ext cx="782248" cy="570390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F6EE8585-7F36-6DC8-BFEF-1CDB52F24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740" y="6069852"/>
            <a:ext cx="782248" cy="57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1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3424207" y="40168"/>
            <a:ext cx="1354052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Modularny monolit - struktura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15E12143-3921-4BE3-78EE-17532B8432CE}"/>
              </a:ext>
            </a:extLst>
          </p:cNvPr>
          <p:cNvSpPr/>
          <p:nvPr/>
        </p:nvSpPr>
        <p:spPr>
          <a:xfrm>
            <a:off x="2030218" y="1264053"/>
            <a:ext cx="2291510" cy="334833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09E2F8BE-8CD3-657F-BF9C-2C9FBDEC311F}"/>
              </a:ext>
            </a:extLst>
          </p:cNvPr>
          <p:cNvSpPr/>
          <p:nvPr/>
        </p:nvSpPr>
        <p:spPr>
          <a:xfrm>
            <a:off x="2116783" y="325878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B4100797-DA3B-3E9C-6F17-554F54E6DB3F}"/>
              </a:ext>
            </a:extLst>
          </p:cNvPr>
          <p:cNvSpPr/>
          <p:nvPr/>
        </p:nvSpPr>
        <p:spPr>
          <a:xfrm>
            <a:off x="2116783" y="2473320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4C8A5F59-F011-5AA4-80A7-BC350B2AB246}"/>
              </a:ext>
            </a:extLst>
          </p:cNvPr>
          <p:cNvSpPr/>
          <p:nvPr/>
        </p:nvSpPr>
        <p:spPr>
          <a:xfrm>
            <a:off x="2116783" y="1694006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D5B7A81F-F420-DDC2-7CE2-7F22F66BEA47}"/>
              </a:ext>
            </a:extLst>
          </p:cNvPr>
          <p:cNvSpPr/>
          <p:nvPr/>
        </p:nvSpPr>
        <p:spPr>
          <a:xfrm>
            <a:off x="5910240" y="1264053"/>
            <a:ext cx="2291510" cy="334833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3240CAB2-7A55-EA0D-3298-6BD1C6DF1A69}"/>
              </a:ext>
            </a:extLst>
          </p:cNvPr>
          <p:cNvSpPr/>
          <p:nvPr/>
        </p:nvSpPr>
        <p:spPr>
          <a:xfrm>
            <a:off x="5996805" y="325878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18CFA448-0B43-8ED4-7D32-3745C503D2FF}"/>
              </a:ext>
            </a:extLst>
          </p:cNvPr>
          <p:cNvSpPr/>
          <p:nvPr/>
        </p:nvSpPr>
        <p:spPr>
          <a:xfrm>
            <a:off x="5996805" y="2473320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B07EC233-8A8E-4166-CD3F-1049E42E7EE9}"/>
              </a:ext>
            </a:extLst>
          </p:cNvPr>
          <p:cNvSpPr/>
          <p:nvPr/>
        </p:nvSpPr>
        <p:spPr>
          <a:xfrm>
            <a:off x="5996805" y="1694006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12658D35-1B47-5853-86B4-2162D4A2A96D}"/>
              </a:ext>
            </a:extLst>
          </p:cNvPr>
          <p:cNvSpPr/>
          <p:nvPr/>
        </p:nvSpPr>
        <p:spPr>
          <a:xfrm>
            <a:off x="9790262" y="1264053"/>
            <a:ext cx="2291510" cy="3348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20CEBCDC-2D1D-7A6E-2380-CD51DB44301B}"/>
              </a:ext>
            </a:extLst>
          </p:cNvPr>
          <p:cNvSpPr/>
          <p:nvPr/>
        </p:nvSpPr>
        <p:spPr>
          <a:xfrm>
            <a:off x="9876827" y="325878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EB5A2E77-09C8-2006-CE28-67FB76F571D2}"/>
              </a:ext>
            </a:extLst>
          </p:cNvPr>
          <p:cNvSpPr/>
          <p:nvPr/>
        </p:nvSpPr>
        <p:spPr>
          <a:xfrm>
            <a:off x="9876827" y="2473320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D5071D96-43B3-996F-18B1-62FD388541B7}"/>
              </a:ext>
            </a:extLst>
          </p:cNvPr>
          <p:cNvSpPr/>
          <p:nvPr/>
        </p:nvSpPr>
        <p:spPr>
          <a:xfrm>
            <a:off x="9876827" y="1694006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921F309F-EFCE-7725-44D6-C9C6ACC17B39}"/>
              </a:ext>
            </a:extLst>
          </p:cNvPr>
          <p:cNvCxnSpPr/>
          <p:nvPr/>
        </p:nvCxnSpPr>
        <p:spPr>
          <a:xfrm>
            <a:off x="4445296" y="2706752"/>
            <a:ext cx="1378447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07D5B09F-925B-7231-47BF-B435541D11BC}"/>
              </a:ext>
            </a:extLst>
          </p:cNvPr>
          <p:cNvCxnSpPr/>
          <p:nvPr/>
        </p:nvCxnSpPr>
        <p:spPr>
          <a:xfrm>
            <a:off x="8317080" y="2671108"/>
            <a:ext cx="1378447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6CC75387-F1B4-6AB1-0E15-AFCC48B69D24}"/>
              </a:ext>
            </a:extLst>
          </p:cNvPr>
          <p:cNvSpPr txBox="1"/>
          <p:nvPr/>
        </p:nvSpPr>
        <p:spPr>
          <a:xfrm>
            <a:off x="4445296" y="2165541"/>
            <a:ext cx="1378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(DTO)</a:t>
            </a:r>
            <a:endParaRPr lang="pl-PL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C08D728-3193-DBA5-7F38-D3E87D31AAC8}"/>
              </a:ext>
            </a:extLst>
          </p:cNvPr>
          <p:cNvSpPr txBox="1"/>
          <p:nvPr/>
        </p:nvSpPr>
        <p:spPr>
          <a:xfrm>
            <a:off x="8306782" y="2165542"/>
            <a:ext cx="1378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(DTO)</a:t>
            </a:r>
            <a:endParaRPr lang="pl-PL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Łuk 29">
            <a:extLst>
              <a:ext uri="{FF2B5EF4-FFF2-40B4-BE49-F238E27FC236}">
                <a16:creationId xmlns:a16="http://schemas.microsoft.com/office/drawing/2014/main" id="{52B75B25-54F1-8E44-152E-BE8F12C2E393}"/>
              </a:ext>
            </a:extLst>
          </p:cNvPr>
          <p:cNvSpPr/>
          <p:nvPr/>
        </p:nvSpPr>
        <p:spPr>
          <a:xfrm rot="9789953">
            <a:off x="3640944" y="2870054"/>
            <a:ext cx="2753745" cy="2064611"/>
          </a:xfrm>
          <a:prstGeom prst="arc">
            <a:avLst>
              <a:gd name="adj1" fmla="val 12345334"/>
              <a:gd name="adj2" fmla="val 0"/>
            </a:avLst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Łuk 30">
            <a:extLst>
              <a:ext uri="{FF2B5EF4-FFF2-40B4-BE49-F238E27FC236}">
                <a16:creationId xmlns:a16="http://schemas.microsoft.com/office/drawing/2014/main" id="{5DA75679-9973-08DA-93CB-EFC459D57C6B}"/>
              </a:ext>
            </a:extLst>
          </p:cNvPr>
          <p:cNvSpPr/>
          <p:nvPr/>
        </p:nvSpPr>
        <p:spPr>
          <a:xfrm rot="9789953">
            <a:off x="7901644" y="2844290"/>
            <a:ext cx="2753745" cy="2064611"/>
          </a:xfrm>
          <a:prstGeom prst="arc">
            <a:avLst>
              <a:gd name="adj1" fmla="val 12345334"/>
              <a:gd name="adj2" fmla="val 0"/>
            </a:avLst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807316BA-39DF-7A9C-937B-221EA78B2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692" y="4612385"/>
            <a:ext cx="782248" cy="570390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F6EE8585-7F36-6DC8-BFEF-1CDB52F24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121" y="4693019"/>
            <a:ext cx="782248" cy="570390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D3C7BAEB-5D5A-500F-1E2E-0846DE95D590}"/>
              </a:ext>
            </a:extLst>
          </p:cNvPr>
          <p:cNvSpPr/>
          <p:nvPr/>
        </p:nvSpPr>
        <p:spPr>
          <a:xfrm>
            <a:off x="2030218" y="6688979"/>
            <a:ext cx="3880625" cy="5089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Shared.Infrastructure</a:t>
            </a:r>
            <a:endParaRPr lang="pl-P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FF9FA517-A7B7-2553-144F-4DB71D65E2DA}"/>
              </a:ext>
            </a:extLst>
          </p:cNvPr>
          <p:cNvSpPr/>
          <p:nvPr/>
        </p:nvSpPr>
        <p:spPr>
          <a:xfrm>
            <a:off x="7315200" y="6672487"/>
            <a:ext cx="3880625" cy="5089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Shared.Abstraction</a:t>
            </a:r>
            <a:endParaRPr lang="pl-P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DAC6C1CB-C3FC-92CB-2408-8AC6A0D55746}"/>
              </a:ext>
            </a:extLst>
          </p:cNvPr>
          <p:cNvCxnSpPr>
            <a:cxnSpLocks/>
          </p:cNvCxnSpPr>
          <p:nvPr/>
        </p:nvCxnSpPr>
        <p:spPr>
          <a:xfrm>
            <a:off x="6092870" y="6943474"/>
            <a:ext cx="1077364" cy="0"/>
          </a:xfrm>
          <a:prstGeom prst="line">
            <a:avLst/>
          </a:prstGeom>
          <a:ln w="50800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88E121FB-1071-1E4D-DC49-F298525F660D}"/>
              </a:ext>
            </a:extLst>
          </p:cNvPr>
          <p:cNvCxnSpPr>
            <a:cxnSpLocks/>
          </p:cNvCxnSpPr>
          <p:nvPr/>
        </p:nvCxnSpPr>
        <p:spPr>
          <a:xfrm>
            <a:off x="7864594" y="4693019"/>
            <a:ext cx="0" cy="1631091"/>
          </a:xfrm>
          <a:prstGeom prst="line">
            <a:avLst/>
          </a:prstGeom>
          <a:ln w="50800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Łącznik prosty 34">
            <a:extLst>
              <a:ext uri="{FF2B5EF4-FFF2-40B4-BE49-F238E27FC236}">
                <a16:creationId xmlns:a16="http://schemas.microsoft.com/office/drawing/2014/main" id="{B394A1F4-E90C-99D4-D028-BB6A0AF642EC}"/>
              </a:ext>
            </a:extLst>
          </p:cNvPr>
          <p:cNvCxnSpPr>
            <a:cxnSpLocks/>
          </p:cNvCxnSpPr>
          <p:nvPr/>
        </p:nvCxnSpPr>
        <p:spPr>
          <a:xfrm>
            <a:off x="10988019" y="4855987"/>
            <a:ext cx="0" cy="1631091"/>
          </a:xfrm>
          <a:prstGeom prst="line">
            <a:avLst/>
          </a:prstGeom>
          <a:ln w="50800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748332E5-ABF8-4DB2-3313-F1B278D284FE}"/>
              </a:ext>
            </a:extLst>
          </p:cNvPr>
          <p:cNvCxnSpPr>
            <a:cxnSpLocks/>
          </p:cNvCxnSpPr>
          <p:nvPr/>
        </p:nvCxnSpPr>
        <p:spPr>
          <a:xfrm>
            <a:off x="3517863" y="4996032"/>
            <a:ext cx="4072307" cy="1539562"/>
          </a:xfrm>
          <a:prstGeom prst="line">
            <a:avLst/>
          </a:prstGeom>
          <a:ln w="50800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19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 txBox="1"/>
          <p:nvPr/>
        </p:nvSpPr>
        <p:spPr>
          <a:xfrm>
            <a:off x="3424207" y="40168"/>
            <a:ext cx="1354052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Modularny monolit - struktura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21C75D-F8D7-6791-87D0-FA12203FD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15E12143-3921-4BE3-78EE-17532B8432CE}"/>
              </a:ext>
            </a:extLst>
          </p:cNvPr>
          <p:cNvSpPr/>
          <p:nvPr/>
        </p:nvSpPr>
        <p:spPr>
          <a:xfrm>
            <a:off x="2030218" y="2025166"/>
            <a:ext cx="2291510" cy="304700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09E2F8BE-8CD3-657F-BF9C-2C9FBDEC311F}"/>
              </a:ext>
            </a:extLst>
          </p:cNvPr>
          <p:cNvSpPr/>
          <p:nvPr/>
        </p:nvSpPr>
        <p:spPr>
          <a:xfrm>
            <a:off x="2116783" y="4101693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B4100797-DA3B-3E9C-6F17-554F54E6DB3F}"/>
              </a:ext>
            </a:extLst>
          </p:cNvPr>
          <p:cNvSpPr/>
          <p:nvPr/>
        </p:nvSpPr>
        <p:spPr>
          <a:xfrm>
            <a:off x="2116783" y="3316225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4C8A5F59-F011-5AA4-80A7-BC350B2AB246}"/>
              </a:ext>
            </a:extLst>
          </p:cNvPr>
          <p:cNvSpPr/>
          <p:nvPr/>
        </p:nvSpPr>
        <p:spPr>
          <a:xfrm>
            <a:off x="2116783" y="2536911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D5B7A81F-F420-DDC2-7CE2-7F22F66BEA47}"/>
              </a:ext>
            </a:extLst>
          </p:cNvPr>
          <p:cNvSpPr/>
          <p:nvPr/>
        </p:nvSpPr>
        <p:spPr>
          <a:xfrm>
            <a:off x="5910240" y="2025168"/>
            <a:ext cx="2291510" cy="304699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3240CAB2-7A55-EA0D-3298-6BD1C6DF1A69}"/>
              </a:ext>
            </a:extLst>
          </p:cNvPr>
          <p:cNvSpPr/>
          <p:nvPr/>
        </p:nvSpPr>
        <p:spPr>
          <a:xfrm>
            <a:off x="5993327" y="3972768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18CFA448-0B43-8ED4-7D32-3745C503D2FF}"/>
              </a:ext>
            </a:extLst>
          </p:cNvPr>
          <p:cNvSpPr/>
          <p:nvPr/>
        </p:nvSpPr>
        <p:spPr>
          <a:xfrm>
            <a:off x="5993327" y="3129599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B07EC233-8A8E-4166-CD3F-1049E42E7EE9}"/>
              </a:ext>
            </a:extLst>
          </p:cNvPr>
          <p:cNvSpPr/>
          <p:nvPr/>
        </p:nvSpPr>
        <p:spPr>
          <a:xfrm>
            <a:off x="5993327" y="2350285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12658D35-1B47-5853-86B4-2162D4A2A96D}"/>
              </a:ext>
            </a:extLst>
          </p:cNvPr>
          <p:cNvSpPr/>
          <p:nvPr/>
        </p:nvSpPr>
        <p:spPr>
          <a:xfrm>
            <a:off x="9798754" y="2025167"/>
            <a:ext cx="2291510" cy="304699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20CEBCDC-2D1D-7A6E-2380-CD51DB44301B}"/>
              </a:ext>
            </a:extLst>
          </p:cNvPr>
          <p:cNvSpPr/>
          <p:nvPr/>
        </p:nvSpPr>
        <p:spPr>
          <a:xfrm>
            <a:off x="9910729" y="3933873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EB5A2E77-09C8-2006-CE28-67FB76F571D2}"/>
              </a:ext>
            </a:extLst>
          </p:cNvPr>
          <p:cNvSpPr/>
          <p:nvPr/>
        </p:nvSpPr>
        <p:spPr>
          <a:xfrm>
            <a:off x="9932044" y="3220814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</a:t>
            </a:r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D5071D96-43B3-996F-18B1-62FD388541B7}"/>
              </a:ext>
            </a:extLst>
          </p:cNvPr>
          <p:cNvSpPr/>
          <p:nvPr/>
        </p:nvSpPr>
        <p:spPr>
          <a:xfrm>
            <a:off x="9910728" y="2446787"/>
            <a:ext cx="2112269" cy="5500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lang="pl-PL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921F309F-EFCE-7725-44D6-C9C6ACC17B39}"/>
              </a:ext>
            </a:extLst>
          </p:cNvPr>
          <p:cNvCxnSpPr/>
          <p:nvPr/>
        </p:nvCxnSpPr>
        <p:spPr>
          <a:xfrm>
            <a:off x="4445296" y="3166535"/>
            <a:ext cx="1378447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07D5B09F-925B-7231-47BF-B435541D11BC}"/>
              </a:ext>
            </a:extLst>
          </p:cNvPr>
          <p:cNvCxnSpPr/>
          <p:nvPr/>
        </p:nvCxnSpPr>
        <p:spPr>
          <a:xfrm>
            <a:off x="8317080" y="3130891"/>
            <a:ext cx="1378447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6CC75387-F1B4-6AB1-0E15-AFCC48B69D24}"/>
              </a:ext>
            </a:extLst>
          </p:cNvPr>
          <p:cNvSpPr txBox="1"/>
          <p:nvPr/>
        </p:nvSpPr>
        <p:spPr>
          <a:xfrm>
            <a:off x="4445296" y="2625324"/>
            <a:ext cx="1378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(DTO)</a:t>
            </a:r>
            <a:endParaRPr lang="pl-PL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C08D728-3193-DBA5-7F38-D3E87D31AAC8}"/>
              </a:ext>
            </a:extLst>
          </p:cNvPr>
          <p:cNvSpPr txBox="1"/>
          <p:nvPr/>
        </p:nvSpPr>
        <p:spPr>
          <a:xfrm>
            <a:off x="8306782" y="2625325"/>
            <a:ext cx="13784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(DTO)</a:t>
            </a:r>
            <a:endParaRPr lang="pl-PL" sz="3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Łuk 29">
            <a:extLst>
              <a:ext uri="{FF2B5EF4-FFF2-40B4-BE49-F238E27FC236}">
                <a16:creationId xmlns:a16="http://schemas.microsoft.com/office/drawing/2014/main" id="{52B75B25-54F1-8E44-152E-BE8F12C2E393}"/>
              </a:ext>
            </a:extLst>
          </p:cNvPr>
          <p:cNvSpPr/>
          <p:nvPr/>
        </p:nvSpPr>
        <p:spPr>
          <a:xfrm rot="9789953">
            <a:off x="3990732" y="3417894"/>
            <a:ext cx="1982786" cy="2064611"/>
          </a:xfrm>
          <a:prstGeom prst="arc">
            <a:avLst>
              <a:gd name="adj1" fmla="val 12566673"/>
              <a:gd name="adj2" fmla="val 21233528"/>
            </a:avLst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Łuk 30">
            <a:extLst>
              <a:ext uri="{FF2B5EF4-FFF2-40B4-BE49-F238E27FC236}">
                <a16:creationId xmlns:a16="http://schemas.microsoft.com/office/drawing/2014/main" id="{5DA75679-9973-08DA-93CB-EFC459D57C6B}"/>
              </a:ext>
            </a:extLst>
          </p:cNvPr>
          <p:cNvSpPr/>
          <p:nvPr/>
        </p:nvSpPr>
        <p:spPr>
          <a:xfrm rot="9789953">
            <a:off x="7901644" y="3030541"/>
            <a:ext cx="2753745" cy="2064611"/>
          </a:xfrm>
          <a:prstGeom prst="arc">
            <a:avLst>
              <a:gd name="adj1" fmla="val 13331732"/>
              <a:gd name="adj2" fmla="val 21057688"/>
            </a:avLst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807316BA-39DF-7A9C-937B-221EA78B2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206" y="5107337"/>
            <a:ext cx="782248" cy="570390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F6EE8585-7F36-6DC8-BFEF-1CDB52F24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121" y="4879270"/>
            <a:ext cx="782248" cy="570390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D3C7BAEB-5D5A-500F-1E2E-0846DE95D590}"/>
              </a:ext>
            </a:extLst>
          </p:cNvPr>
          <p:cNvSpPr/>
          <p:nvPr/>
        </p:nvSpPr>
        <p:spPr>
          <a:xfrm>
            <a:off x="2030218" y="6688979"/>
            <a:ext cx="3880625" cy="5089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Shared.Infrastructure</a:t>
            </a:r>
            <a:endParaRPr lang="pl-P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FF9FA517-A7B7-2553-144F-4DB71D65E2DA}"/>
              </a:ext>
            </a:extLst>
          </p:cNvPr>
          <p:cNvSpPr/>
          <p:nvPr/>
        </p:nvSpPr>
        <p:spPr>
          <a:xfrm>
            <a:off x="7315200" y="6672487"/>
            <a:ext cx="3880625" cy="5089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Shared.Abstraction</a:t>
            </a:r>
            <a:endParaRPr lang="pl-P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DAC6C1CB-C3FC-92CB-2408-8AC6A0D55746}"/>
              </a:ext>
            </a:extLst>
          </p:cNvPr>
          <p:cNvCxnSpPr>
            <a:cxnSpLocks/>
          </p:cNvCxnSpPr>
          <p:nvPr/>
        </p:nvCxnSpPr>
        <p:spPr>
          <a:xfrm>
            <a:off x="6092870" y="6943474"/>
            <a:ext cx="1077364" cy="0"/>
          </a:xfrm>
          <a:prstGeom prst="line">
            <a:avLst/>
          </a:prstGeom>
          <a:ln w="50800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88E121FB-1071-1E4D-DC49-F298525F660D}"/>
              </a:ext>
            </a:extLst>
          </p:cNvPr>
          <p:cNvCxnSpPr>
            <a:cxnSpLocks/>
          </p:cNvCxnSpPr>
          <p:nvPr/>
        </p:nvCxnSpPr>
        <p:spPr>
          <a:xfrm>
            <a:off x="7938734" y="5134259"/>
            <a:ext cx="0" cy="1352819"/>
          </a:xfrm>
          <a:prstGeom prst="line">
            <a:avLst/>
          </a:prstGeom>
          <a:ln w="50800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Łącznik prosty 34">
            <a:extLst>
              <a:ext uri="{FF2B5EF4-FFF2-40B4-BE49-F238E27FC236}">
                <a16:creationId xmlns:a16="http://schemas.microsoft.com/office/drawing/2014/main" id="{B394A1F4-E90C-99D4-D028-BB6A0AF642EC}"/>
              </a:ext>
            </a:extLst>
          </p:cNvPr>
          <p:cNvCxnSpPr>
            <a:cxnSpLocks/>
          </p:cNvCxnSpPr>
          <p:nvPr/>
        </p:nvCxnSpPr>
        <p:spPr>
          <a:xfrm>
            <a:off x="10988019" y="5182775"/>
            <a:ext cx="0" cy="1395876"/>
          </a:xfrm>
          <a:prstGeom prst="line">
            <a:avLst/>
          </a:prstGeom>
          <a:ln w="50800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748332E5-ABF8-4DB2-3313-F1B278D284FE}"/>
              </a:ext>
            </a:extLst>
          </p:cNvPr>
          <p:cNvCxnSpPr>
            <a:cxnSpLocks/>
          </p:cNvCxnSpPr>
          <p:nvPr/>
        </p:nvCxnSpPr>
        <p:spPr>
          <a:xfrm>
            <a:off x="3175686" y="5428746"/>
            <a:ext cx="4414484" cy="1106848"/>
          </a:xfrm>
          <a:prstGeom prst="line">
            <a:avLst/>
          </a:prstGeom>
          <a:ln w="50800">
            <a:prstDash val="solid"/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Prostokąt 38">
            <a:extLst>
              <a:ext uri="{FF2B5EF4-FFF2-40B4-BE49-F238E27FC236}">
                <a16:creationId xmlns:a16="http://schemas.microsoft.com/office/drawing/2014/main" id="{504C9D7E-D8A0-0229-BCC1-5DB757D1C367}"/>
              </a:ext>
            </a:extLst>
          </p:cNvPr>
          <p:cNvSpPr/>
          <p:nvPr/>
        </p:nvSpPr>
        <p:spPr>
          <a:xfrm>
            <a:off x="2930800" y="1005550"/>
            <a:ext cx="9318740" cy="5089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Runner</a:t>
            </a:r>
            <a:r>
              <a:rPr lang="pl-PL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Bootstrapper</a:t>
            </a:r>
            <a:r>
              <a:rPr lang="pl-PL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pl-PL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Initializer</a:t>
            </a:r>
            <a:endParaRPr lang="pl-PL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Łącznik prosty 39">
            <a:extLst>
              <a:ext uri="{FF2B5EF4-FFF2-40B4-BE49-F238E27FC236}">
                <a16:creationId xmlns:a16="http://schemas.microsoft.com/office/drawing/2014/main" id="{DDA3FE50-381B-C3EC-8EFE-23951B140C84}"/>
              </a:ext>
            </a:extLst>
          </p:cNvPr>
          <p:cNvCxnSpPr>
            <a:cxnSpLocks/>
          </p:cNvCxnSpPr>
          <p:nvPr/>
        </p:nvCxnSpPr>
        <p:spPr>
          <a:xfrm flipH="1">
            <a:off x="4090703" y="1510332"/>
            <a:ext cx="709185" cy="478819"/>
          </a:xfrm>
          <a:prstGeom prst="line">
            <a:avLst/>
          </a:prstGeom>
          <a:ln w="50800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Łącznik prosty 41">
            <a:extLst>
              <a:ext uri="{FF2B5EF4-FFF2-40B4-BE49-F238E27FC236}">
                <a16:creationId xmlns:a16="http://schemas.microsoft.com/office/drawing/2014/main" id="{D3E86FDD-85B1-62C8-944C-E1D9F59D236D}"/>
              </a:ext>
            </a:extLst>
          </p:cNvPr>
          <p:cNvCxnSpPr>
            <a:cxnSpLocks/>
          </p:cNvCxnSpPr>
          <p:nvPr/>
        </p:nvCxnSpPr>
        <p:spPr>
          <a:xfrm>
            <a:off x="10181582" y="1550123"/>
            <a:ext cx="683813" cy="493040"/>
          </a:xfrm>
          <a:prstGeom prst="line">
            <a:avLst/>
          </a:prstGeom>
          <a:ln w="50800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Łącznik prosty 43">
            <a:extLst>
              <a:ext uri="{FF2B5EF4-FFF2-40B4-BE49-F238E27FC236}">
                <a16:creationId xmlns:a16="http://schemas.microsoft.com/office/drawing/2014/main" id="{A416C625-FDCA-7319-07D1-870113C1F8B3}"/>
              </a:ext>
            </a:extLst>
          </p:cNvPr>
          <p:cNvCxnSpPr>
            <a:cxnSpLocks/>
          </p:cNvCxnSpPr>
          <p:nvPr/>
        </p:nvCxnSpPr>
        <p:spPr>
          <a:xfrm flipH="1">
            <a:off x="7424692" y="1552224"/>
            <a:ext cx="473993" cy="452273"/>
          </a:xfrm>
          <a:prstGeom prst="line">
            <a:avLst/>
          </a:prstGeom>
          <a:ln w="50800">
            <a:prstDash val="solid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39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 txBox="1"/>
          <p:nvPr/>
        </p:nvSpPr>
        <p:spPr>
          <a:xfrm>
            <a:off x="621786" y="5556931"/>
            <a:ext cx="1339203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7200" b="1" dirty="0">
                <a:solidFill>
                  <a:srgbClr val="2E038C"/>
                </a:solidFill>
                <a:latin typeface="Arial"/>
                <a:ea typeface="Arial"/>
                <a:cs typeface="Arial"/>
                <a:sym typeface="Arial"/>
              </a:rPr>
              <a:t>TECH DEMO</a:t>
            </a:r>
            <a:endParaRPr sz="7200" b="1" dirty="0">
              <a:solidFill>
                <a:srgbClr val="2E038C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 b="1" dirty="0">
              <a:solidFill>
                <a:srgbClr val="2E03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Symbol zastępczy obrazu 3" descr="Obraz zawierający tekst, clipart&#10;&#10;Opis wygenerowany automatycznie">
            <a:extLst>
              <a:ext uri="{FF2B5EF4-FFF2-40B4-BE49-F238E27FC236}">
                <a16:creationId xmlns:a16="http://schemas.microsoft.com/office/drawing/2014/main" id="{4292B700-E56B-1E0B-077E-8AF60FCD408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25197" b="25197"/>
          <a:stretch>
            <a:fillRect/>
          </a:stretch>
        </p:blipFill>
        <p:spPr>
          <a:xfrm>
            <a:off x="727565" y="1219200"/>
            <a:ext cx="13397864" cy="3991428"/>
          </a:xfrm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FDCB633E-35D5-F3D4-CAB1-C5A481DD3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38" y="7614530"/>
            <a:ext cx="2494348" cy="3810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376</Words>
  <Application>Microsoft Office PowerPoint</Application>
  <PresentationFormat>Niestandardowy</PresentationFormat>
  <Paragraphs>122</Paragraphs>
  <Slides>14</Slides>
  <Notes>14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Calibri</vt:lpstr>
      <vt:lpstr>europa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office-1</dc:creator>
  <cp:lastModifiedBy>Kamil Wysocki</cp:lastModifiedBy>
  <cp:revision>60</cp:revision>
  <dcterms:created xsi:type="dcterms:W3CDTF">2022-07-27T11:38:48Z</dcterms:created>
  <dcterms:modified xsi:type="dcterms:W3CDTF">2024-04-15T15:27:39Z</dcterms:modified>
</cp:coreProperties>
</file>