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8516-B333-4FA0-8721-2699A67B6B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E698-0908-4AAF-B0BD-A31ED60C97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31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8516-B333-4FA0-8721-2699A67B6B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E698-0908-4AAF-B0BD-A31ED60C97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25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8516-B333-4FA0-8721-2699A67B6B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E698-0908-4AAF-B0BD-A31ED60C97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95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8516-B333-4FA0-8721-2699A67B6B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E698-0908-4AAF-B0BD-A31ED60C97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241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8516-B333-4FA0-8721-2699A67B6B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E698-0908-4AAF-B0BD-A31ED60C97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424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8516-B333-4FA0-8721-2699A67B6B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E698-0908-4AAF-B0BD-A31ED60C97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29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8516-B333-4FA0-8721-2699A67B6B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E698-0908-4AAF-B0BD-A31ED60C97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86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8516-B333-4FA0-8721-2699A67B6B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E698-0908-4AAF-B0BD-A31ED60C97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10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8516-B333-4FA0-8721-2699A67B6B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E698-0908-4AAF-B0BD-A31ED60C97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29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8516-B333-4FA0-8721-2699A67B6B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E698-0908-4AAF-B0BD-A31ED60C97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73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8516-B333-4FA0-8721-2699A67B6B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E698-0908-4AAF-B0BD-A31ED60C97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1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8516-B333-4FA0-8721-2699A67B6B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E698-0908-4AAF-B0BD-A31ED60C97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45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8516-B333-4FA0-8721-2699A67B6B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E698-0908-4AAF-B0BD-A31ED60C97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67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05D8516-B333-4FA0-8721-2699A67B6B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349E698-0908-4AAF-B0BD-A31ED60C97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33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05D8516-B333-4FA0-8721-2699A67B6B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349E698-0908-4AAF-B0BD-A31ED60C97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421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316DC-B3CE-41FA-9994-7D0FAE738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806" y="1449147"/>
            <a:ext cx="10572000" cy="2971051"/>
          </a:xfrm>
        </p:spPr>
        <p:txBody>
          <a:bodyPr/>
          <a:lstStyle/>
          <a:p>
            <a:r>
              <a:rPr lang="en-US" sz="8000" dirty="0"/>
              <a:t>Ninja Platformer</a:t>
            </a:r>
            <a:endParaRPr lang="ru-RU" sz="8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C14908-62FA-4BD4-A2A8-A3C87367F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06" y="5616513"/>
            <a:ext cx="10572000" cy="434974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/>
              <a:t>Авторы</a:t>
            </a:r>
            <a:r>
              <a:rPr lang="en-US" sz="2800" dirty="0"/>
              <a:t>: </a:t>
            </a:r>
            <a:r>
              <a:rPr lang="ru-RU" sz="2800" dirty="0"/>
              <a:t>Галлямов Камиль и Аскаров Эмиль</a:t>
            </a:r>
          </a:p>
        </p:txBody>
      </p:sp>
    </p:spTree>
    <p:extLst>
      <p:ext uri="{BB962C8B-B14F-4D97-AF65-F5344CB8AC3E}">
        <p14:creationId xmlns:p14="http://schemas.microsoft.com/office/powerpoint/2010/main" val="314984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13D6C-47D6-4845-B003-1E43208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Возможности</a:t>
            </a:r>
            <a:r>
              <a:rPr lang="ru-RU" dirty="0"/>
              <a:t> </a:t>
            </a:r>
            <a:r>
              <a:rPr lang="ru-RU" sz="5400" dirty="0"/>
              <a:t>для доработки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E92312-3FEB-4354-BAE2-0BF7F359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62433"/>
            <a:ext cx="10554574" cy="3636511"/>
          </a:xfrm>
        </p:spPr>
        <p:txBody>
          <a:bodyPr>
            <a:normAutofit/>
          </a:bodyPr>
          <a:lstStyle/>
          <a:p>
            <a:r>
              <a:rPr lang="ru-RU" sz="2000" dirty="0"/>
              <a:t>Система подсчёта очков за уровень</a:t>
            </a:r>
          </a:p>
          <a:p>
            <a:r>
              <a:rPr lang="ru-RU" sz="2000" dirty="0"/>
              <a:t>Форма регистрации</a:t>
            </a:r>
          </a:p>
          <a:p>
            <a:r>
              <a:rPr lang="ru-RU" sz="2000" dirty="0"/>
              <a:t>Новые режимы игры (на время, большее кол-во убийств)</a:t>
            </a:r>
          </a:p>
          <a:p>
            <a:r>
              <a:rPr lang="ru-RU" sz="2000" dirty="0"/>
              <a:t>Добавить настоящего ИИ для врагов</a:t>
            </a:r>
          </a:p>
          <a:p>
            <a:r>
              <a:rPr lang="ru-RU" sz="2000" dirty="0"/>
              <a:t>Внутриигровой магазин</a:t>
            </a:r>
          </a:p>
          <a:p>
            <a:r>
              <a:rPr lang="ru-RU" sz="2000" dirty="0"/>
              <a:t>Систему сохранения игр</a:t>
            </a:r>
          </a:p>
        </p:txBody>
      </p:sp>
    </p:spTree>
    <p:extLst>
      <p:ext uri="{BB962C8B-B14F-4D97-AF65-F5344CB8AC3E}">
        <p14:creationId xmlns:p14="http://schemas.microsoft.com/office/powerpoint/2010/main" val="98404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68226-75A1-4B59-BB89-AAA6499E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EB3AA2-F8D4-4506-BBBA-995858187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10214"/>
            <a:ext cx="10554574" cy="3636511"/>
          </a:xfrm>
        </p:spPr>
        <p:txBody>
          <a:bodyPr/>
          <a:lstStyle/>
          <a:p>
            <a:r>
              <a:rPr lang="ru-RU" sz="2400" dirty="0"/>
              <a:t>Динамичная игра-</a:t>
            </a:r>
            <a:r>
              <a:rPr lang="ru-RU" sz="2400" dirty="0" err="1"/>
              <a:t>платформер</a:t>
            </a:r>
            <a:r>
              <a:rPr lang="ru-RU" sz="2400" dirty="0"/>
              <a:t> с «</a:t>
            </a:r>
            <a:r>
              <a:rPr lang="ru-RU" sz="2400" dirty="0" err="1"/>
              <a:t>околопиксельной</a:t>
            </a:r>
            <a:r>
              <a:rPr lang="ru-RU" sz="2400" dirty="0"/>
              <a:t>» графикой, имеющая минималистичное и интуитивно понятное меню. С выбором главного персонажа и большим кол-вом разнообразных врагов и бонусов.  </a:t>
            </a:r>
          </a:p>
          <a:p>
            <a:r>
              <a:rPr lang="ru-RU" sz="2400" dirty="0"/>
              <a:t>В первую очередь позволит расслабиться и скоротать время пользователю за игрой. Для чего же ещё делают игры? </a:t>
            </a:r>
            <a:r>
              <a:rPr lang="en-US" sz="2400" dirty="0"/>
              <a:t>:D</a:t>
            </a:r>
            <a:endParaRPr lang="ru-RU" sz="2400" dirty="0"/>
          </a:p>
          <a:p>
            <a:r>
              <a:rPr lang="ru-RU" sz="2400" dirty="0"/>
              <a:t>Во-вторых, данный проект позволил понять хотя бы основы разработки игр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4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7DF61-7E54-4ADB-BCE2-70CE81E9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Классы. Главные герои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EFE27-2CF4-4E63-9CCA-5A5217BF4A02}"/>
              </a:ext>
            </a:extLst>
          </p:cNvPr>
          <p:cNvSpPr txBox="1"/>
          <p:nvPr/>
        </p:nvSpPr>
        <p:spPr>
          <a:xfrm>
            <a:off x="2890979" y="6059058"/>
            <a:ext cx="159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Ninja Frog</a:t>
            </a:r>
          </a:p>
          <a:p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E68E49-71AE-4E36-9DDB-9F6554E9B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27" y="3047871"/>
            <a:ext cx="1685711" cy="301118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E93E7AD-FD0A-4A4E-8428-7D817174C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11" y="3140111"/>
            <a:ext cx="1632099" cy="291894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AB13E20-66EF-4E21-B172-7D027C7E0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81" y="3093944"/>
            <a:ext cx="1616165" cy="291894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38C157-072F-4207-AE31-29F005EA757F}"/>
              </a:ext>
            </a:extLst>
          </p:cNvPr>
          <p:cNvSpPr txBox="1"/>
          <p:nvPr/>
        </p:nvSpPr>
        <p:spPr>
          <a:xfrm>
            <a:off x="5208945" y="6059058"/>
            <a:ext cx="13739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Pink Man</a:t>
            </a:r>
            <a:endParaRPr lang="ru-RU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ADAC0E-A1FD-46D0-8635-FC8F5D3A2CF9}"/>
              </a:ext>
            </a:extLst>
          </p:cNvPr>
          <p:cNvSpPr txBox="1"/>
          <p:nvPr/>
        </p:nvSpPr>
        <p:spPr>
          <a:xfrm>
            <a:off x="7502290" y="6012891"/>
            <a:ext cx="1567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Virtual Guy</a:t>
            </a:r>
            <a:endParaRPr lang="ru-RU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DDC1D2-3A7A-4704-9A2F-BA118AA488DE}"/>
              </a:ext>
            </a:extLst>
          </p:cNvPr>
          <p:cNvSpPr txBox="1"/>
          <p:nvPr/>
        </p:nvSpPr>
        <p:spPr>
          <a:xfrm>
            <a:off x="4749435" y="2139931"/>
            <a:ext cx="3666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MainHero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9155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22C16-CE1A-42C0-8070-A96A7960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Враги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C0966-F428-4A16-B998-D84C0CCBA1B0}"/>
              </a:ext>
            </a:extLst>
          </p:cNvPr>
          <p:cNvSpPr txBox="1"/>
          <p:nvPr/>
        </p:nvSpPr>
        <p:spPr>
          <a:xfrm>
            <a:off x="5407563" y="2063924"/>
            <a:ext cx="143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Enemy</a:t>
            </a:r>
            <a:endParaRPr lang="ru-RU" sz="2800" dirty="0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E2B6638B-15DC-42D4-9913-D8297BD208E3}"/>
              </a:ext>
            </a:extLst>
          </p:cNvPr>
          <p:cNvSpPr/>
          <p:nvPr/>
        </p:nvSpPr>
        <p:spPr>
          <a:xfrm rot="2369838">
            <a:off x="4877258" y="2486902"/>
            <a:ext cx="238881" cy="724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488BD-FB82-4DDD-93CA-DC64C468C0C3}"/>
              </a:ext>
            </a:extLst>
          </p:cNvPr>
          <p:cNvSpPr txBox="1"/>
          <p:nvPr/>
        </p:nvSpPr>
        <p:spPr>
          <a:xfrm>
            <a:off x="2946555" y="3239337"/>
            <a:ext cx="285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WalkingEnemy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79659-68A6-48B7-9004-F0058E27CF1A}"/>
              </a:ext>
            </a:extLst>
          </p:cNvPr>
          <p:cNvSpPr txBox="1"/>
          <p:nvPr/>
        </p:nvSpPr>
        <p:spPr>
          <a:xfrm>
            <a:off x="1666293" y="4409934"/>
            <a:ext cx="145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Chicken</a:t>
            </a:r>
            <a:endParaRPr lang="ru-RU" sz="2400" dirty="0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00B587ED-D630-482E-8FED-C7FE4F7E4862}"/>
              </a:ext>
            </a:extLst>
          </p:cNvPr>
          <p:cNvSpPr/>
          <p:nvPr/>
        </p:nvSpPr>
        <p:spPr>
          <a:xfrm rot="2039469">
            <a:off x="2683822" y="3680181"/>
            <a:ext cx="238881" cy="724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9ABBDA51-7ECF-4D3D-9B3B-B9033178566A}"/>
              </a:ext>
            </a:extLst>
          </p:cNvPr>
          <p:cNvSpPr/>
          <p:nvPr/>
        </p:nvSpPr>
        <p:spPr>
          <a:xfrm>
            <a:off x="3791174" y="3754161"/>
            <a:ext cx="238881" cy="724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6481DC-5B15-425D-8A28-A402B624439F}"/>
              </a:ext>
            </a:extLst>
          </p:cNvPr>
          <p:cNvSpPr txBox="1"/>
          <p:nvPr/>
        </p:nvSpPr>
        <p:spPr>
          <a:xfrm>
            <a:off x="3365592" y="4640766"/>
            <a:ext cx="1090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Slime</a:t>
            </a:r>
            <a:endParaRPr lang="ru-RU" sz="2400" dirty="0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C99C564E-A8AB-402E-B870-7F46EFD7D001}"/>
              </a:ext>
            </a:extLst>
          </p:cNvPr>
          <p:cNvSpPr/>
          <p:nvPr/>
        </p:nvSpPr>
        <p:spPr>
          <a:xfrm rot="20980374">
            <a:off x="5895516" y="2638542"/>
            <a:ext cx="342562" cy="16414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F469A4CB-805E-4EB9-8768-2019522974C7}"/>
              </a:ext>
            </a:extLst>
          </p:cNvPr>
          <p:cNvSpPr/>
          <p:nvPr/>
        </p:nvSpPr>
        <p:spPr>
          <a:xfrm rot="19738505">
            <a:off x="6808156" y="2473311"/>
            <a:ext cx="342562" cy="2008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A55D5C-31F2-4E0D-9B0E-631751C5C6C6}"/>
              </a:ext>
            </a:extLst>
          </p:cNvPr>
          <p:cNvSpPr txBox="1"/>
          <p:nvPr/>
        </p:nvSpPr>
        <p:spPr>
          <a:xfrm rot="1224">
            <a:off x="5913279" y="4409934"/>
            <a:ext cx="877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Rino</a:t>
            </a:r>
            <a:endParaRPr lang="en-US" sz="2400" dirty="0"/>
          </a:p>
          <a:p>
            <a:endParaRPr lang="ru-R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7D5A04-4CD4-4E2D-9568-05FB83BD89A2}"/>
              </a:ext>
            </a:extLst>
          </p:cNvPr>
          <p:cNvSpPr txBox="1"/>
          <p:nvPr/>
        </p:nvSpPr>
        <p:spPr>
          <a:xfrm>
            <a:off x="7455737" y="4305183"/>
            <a:ext cx="1320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Plant</a:t>
            </a:r>
            <a:endParaRPr lang="en-US" dirty="0"/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EBFDD3F9-0EFC-4B6F-89A1-36917DDEBDF9}"/>
              </a:ext>
            </a:extLst>
          </p:cNvPr>
          <p:cNvSpPr/>
          <p:nvPr/>
        </p:nvSpPr>
        <p:spPr>
          <a:xfrm rot="20581072">
            <a:off x="4722429" y="3721720"/>
            <a:ext cx="238881" cy="724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89994D-257B-4D83-84EF-EFFF52E6B6D6}"/>
              </a:ext>
            </a:extLst>
          </p:cNvPr>
          <p:cNvSpPr txBox="1"/>
          <p:nvPr/>
        </p:nvSpPr>
        <p:spPr>
          <a:xfrm>
            <a:off x="4701491" y="4465169"/>
            <a:ext cx="1090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ru-RU" sz="24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5FF3761-429B-4DD3-B34C-8B0625130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98" y="4399031"/>
            <a:ext cx="1655288" cy="147919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47D584B-1BC9-4127-B940-1219E8057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51" y="5013222"/>
            <a:ext cx="1173408" cy="124674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9B55C49-2D30-4852-B006-831AC62B4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32" y="4739887"/>
            <a:ext cx="1619544" cy="107969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C11A7BA-D8D4-46FB-8B77-E3116E371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22" y="5138628"/>
            <a:ext cx="1560303" cy="995937"/>
          </a:xfrm>
          <a:prstGeom prst="rect">
            <a:avLst/>
          </a:prstGeom>
        </p:spPr>
      </p:pic>
      <p:sp>
        <p:nvSpPr>
          <p:cNvPr id="28" name="Стрелка: вниз 27">
            <a:extLst>
              <a:ext uri="{FF2B5EF4-FFF2-40B4-BE49-F238E27FC236}">
                <a16:creationId xmlns:a16="http://schemas.microsoft.com/office/drawing/2014/main" id="{2318A57D-5A0E-4792-B72F-8BA0C7DA8F0F}"/>
              </a:ext>
            </a:extLst>
          </p:cNvPr>
          <p:cNvSpPr/>
          <p:nvPr/>
        </p:nvSpPr>
        <p:spPr>
          <a:xfrm rot="18609225">
            <a:off x="7536916" y="2138575"/>
            <a:ext cx="342562" cy="2008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2865E2-1BE5-47A9-9896-482BCDFFD307}"/>
              </a:ext>
            </a:extLst>
          </p:cNvPr>
          <p:cNvSpPr txBox="1"/>
          <p:nvPr/>
        </p:nvSpPr>
        <p:spPr>
          <a:xfrm>
            <a:off x="8642017" y="3654952"/>
            <a:ext cx="1090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4067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6C1AA-337C-410F-A21C-0F3E53AB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Ловушки и </a:t>
            </a:r>
            <a:r>
              <a:rPr lang="ru-RU" sz="5400" dirty="0" err="1"/>
              <a:t>бусты</a:t>
            </a:r>
            <a:endParaRPr lang="ru-RU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38543-8C38-430D-B80D-C184D3478102}"/>
              </a:ext>
            </a:extLst>
          </p:cNvPr>
          <p:cNvSpPr txBox="1"/>
          <p:nvPr/>
        </p:nvSpPr>
        <p:spPr>
          <a:xfrm>
            <a:off x="594210" y="2832258"/>
            <a:ext cx="62769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Ловушки</a:t>
            </a:r>
            <a:r>
              <a:rPr lang="en-US" sz="2800" dirty="0"/>
              <a:t>: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Saw</a:t>
            </a:r>
            <a:r>
              <a:rPr lang="en-US" sz="2800" dirty="0"/>
              <a:t> (</a:t>
            </a:r>
            <a:r>
              <a:rPr lang="ru-RU" sz="2800" dirty="0"/>
              <a:t>пила). Движется по платформам, не останавливаясь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Spikes</a:t>
            </a:r>
            <a:r>
              <a:rPr lang="en-US" sz="2800" dirty="0"/>
              <a:t> (</a:t>
            </a:r>
            <a:r>
              <a:rPr lang="ru-RU" sz="2800" dirty="0"/>
              <a:t>шипы). Обычная статичная преграда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247AC1-91CE-4A47-A22D-8D52839B6784}"/>
              </a:ext>
            </a:extLst>
          </p:cNvPr>
          <p:cNvSpPr txBox="1"/>
          <p:nvPr/>
        </p:nvSpPr>
        <p:spPr>
          <a:xfrm>
            <a:off x="5915026" y="2832258"/>
            <a:ext cx="62769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/>
              <a:t>Бусты</a:t>
            </a:r>
            <a:r>
              <a:rPr lang="en-US" sz="2800" dirty="0"/>
              <a:t>: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Fruit</a:t>
            </a:r>
            <a:r>
              <a:rPr lang="en-US" sz="2800" dirty="0"/>
              <a:t> (</a:t>
            </a:r>
            <a:r>
              <a:rPr lang="ru-RU" sz="2800" dirty="0"/>
              <a:t>фрукт). Исцеляет героя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Backpack</a:t>
            </a:r>
            <a:r>
              <a:rPr lang="en-US" sz="2800" dirty="0"/>
              <a:t> (</a:t>
            </a:r>
            <a:r>
              <a:rPr lang="ru-RU" sz="2800" dirty="0"/>
              <a:t>рюкзак). Пополняет запас оружия героя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Potion</a:t>
            </a:r>
            <a:r>
              <a:rPr lang="en-US" sz="2800" dirty="0"/>
              <a:t> (</a:t>
            </a:r>
            <a:r>
              <a:rPr lang="ru-RU" sz="2800" dirty="0"/>
              <a:t>зелье). Временно улучшает одну из характеристик </a:t>
            </a:r>
          </a:p>
        </p:txBody>
      </p:sp>
    </p:spTree>
    <p:extLst>
      <p:ext uri="{BB962C8B-B14F-4D97-AF65-F5344CB8AC3E}">
        <p14:creationId xmlns:p14="http://schemas.microsoft.com/office/powerpoint/2010/main" val="62553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6B0AD-94AF-492B-8FB9-C6DB0424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D343C7-D9CC-45A6-9B9B-63118043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Выбор персонажа</a:t>
            </a:r>
          </a:p>
          <a:p>
            <a:r>
              <a:rPr lang="ru-RU" sz="2400" dirty="0"/>
              <a:t>Выбор уровня</a:t>
            </a:r>
          </a:p>
          <a:p>
            <a:r>
              <a:rPr lang="ru-RU" sz="2400" dirty="0"/>
              <a:t>Окна при успешном окончании уровня</a:t>
            </a:r>
          </a:p>
          <a:p>
            <a:r>
              <a:rPr lang="ru-RU" sz="2400" dirty="0"/>
              <a:t>Окно при смерти героя</a:t>
            </a:r>
          </a:p>
        </p:txBody>
      </p:sp>
    </p:spTree>
    <p:extLst>
      <p:ext uri="{BB962C8B-B14F-4D97-AF65-F5344CB8AC3E}">
        <p14:creationId xmlns:p14="http://schemas.microsoft.com/office/powerpoint/2010/main" val="123923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368FC-6FBD-4AB7-A734-00E68CEB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15843-FE4F-472D-9F82-3AACDDDE2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58474"/>
            <a:ext cx="10554574" cy="4037065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Специальный класс-помощник по работе со звуком во всей игре</a:t>
            </a:r>
          </a:p>
          <a:p>
            <a:r>
              <a:rPr lang="ru-RU" sz="2400" dirty="0"/>
              <a:t>Меню, предоставляющее возможности переключения или переигрывания уровня, выбора главного героя</a:t>
            </a:r>
          </a:p>
          <a:p>
            <a:r>
              <a:rPr lang="ru-RU" sz="2400" dirty="0"/>
              <a:t>Стили для меню в формате JSON</a:t>
            </a:r>
          </a:p>
          <a:p>
            <a:r>
              <a:rPr lang="ru-RU" sz="2400" dirty="0"/>
              <a:t>Имитирование частиц пыли из-под ног персонажа</a:t>
            </a:r>
          </a:p>
          <a:p>
            <a:r>
              <a:rPr lang="ru-RU" sz="2400" dirty="0"/>
              <a:t>Специфический ИИ для врага-хамелеона, который движется в сторону героя</a:t>
            </a:r>
          </a:p>
          <a:p>
            <a:r>
              <a:rPr lang="ru-RU" sz="2400" dirty="0"/>
              <a:t>Двойной прыжок.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4168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1C86E-AFC8-4911-AD96-5F0476E2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Ещё одна интересная особенность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01B7B2-0264-4E2E-9B08-AD83259CA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028322"/>
            <a:ext cx="10554574" cy="2072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Мы долго думали, как сделать проверку прыжка персонажа на врага именно сверху. Пришли к варианту добавления специального прямоугольника (</a:t>
            </a:r>
            <a:r>
              <a:rPr lang="en-US" sz="2000" dirty="0" err="1"/>
              <a:t>rect</a:t>
            </a:r>
            <a:r>
              <a:rPr lang="en-US" sz="2000" dirty="0"/>
              <a:t>)</a:t>
            </a:r>
            <a:r>
              <a:rPr lang="ru-RU" sz="2000" dirty="0"/>
              <a:t>, который бы имитировал голову спрайта врага – своеобразный </a:t>
            </a:r>
            <a:r>
              <a:rPr lang="ru-RU" sz="2000" dirty="0" err="1"/>
              <a:t>хитбокс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34A980-B8EA-4B5C-990F-3479C7F0B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17" y="4156363"/>
            <a:ext cx="2824848" cy="18030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5DF4A9-FA2F-4AA5-91EF-F501F6735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3" y="4156363"/>
            <a:ext cx="2824848" cy="1803093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3CB841E1-4162-40D2-94E9-5A675F51229F}"/>
              </a:ext>
            </a:extLst>
          </p:cNvPr>
          <p:cNvSpPr/>
          <p:nvPr/>
        </p:nvSpPr>
        <p:spPr>
          <a:xfrm>
            <a:off x="5024583" y="4835236"/>
            <a:ext cx="1625600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01C1A2-6828-49F0-B403-626228D0B2C0}"/>
              </a:ext>
            </a:extLst>
          </p:cNvPr>
          <p:cNvSpPr/>
          <p:nvPr/>
        </p:nvSpPr>
        <p:spPr>
          <a:xfrm>
            <a:off x="7426036" y="4282279"/>
            <a:ext cx="1413164" cy="1858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75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BECF0-E508-4436-9779-1B0908F4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AC841-D0DF-4324-8A02-922CE132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730" y="2296178"/>
            <a:ext cx="10554574" cy="418852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написания кода были использованы библиотеки (модули):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не посредственно для реализации самой игры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yganim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удобная работа с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анимациями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ygame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работа с меню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работа с файловой системой (проверка на существование файла и т.д.)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andom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для выбора случайных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бустов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ygame.mixer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звуком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ollections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для удобного хранения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некоторых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762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85</TotalTime>
  <Words>333</Words>
  <Application>Microsoft Office PowerPoint</Application>
  <PresentationFormat>Широкоэкранный</PresentationFormat>
  <Paragraphs>58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2</vt:lpstr>
      <vt:lpstr>Цитаты</vt:lpstr>
      <vt:lpstr>Ninja Platformer</vt:lpstr>
      <vt:lpstr>Идея</vt:lpstr>
      <vt:lpstr>Классы. Главные герои</vt:lpstr>
      <vt:lpstr>Враги</vt:lpstr>
      <vt:lpstr>Ловушки и бусты</vt:lpstr>
      <vt:lpstr>Меню</vt:lpstr>
      <vt:lpstr>Особенности</vt:lpstr>
      <vt:lpstr>Ещё одна интересная особенность</vt:lpstr>
      <vt:lpstr>Используемые технологии</vt:lpstr>
      <vt:lpstr>Возможности для 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Ninja Platformer</dc:title>
  <dc:creator>Эмиль Аскаров</dc:creator>
  <cp:lastModifiedBy>Эмиль Аскаров</cp:lastModifiedBy>
  <cp:revision>10</cp:revision>
  <dcterms:created xsi:type="dcterms:W3CDTF">2021-02-27T08:34:17Z</dcterms:created>
  <dcterms:modified xsi:type="dcterms:W3CDTF">2021-02-27T09:59:28Z</dcterms:modified>
</cp:coreProperties>
</file>