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614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1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2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2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1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3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6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3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3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8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1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8" name="Rectangle 10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6131371-8373-55C5-5B63-00A87194F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1" dirty="0"/>
              <a:t>Problem </a:t>
            </a:r>
            <a:r>
              <a:rPr lang="en-US" sz="2400" b="1" dirty="0" err="1"/>
              <a:t>komiwojażera</a:t>
            </a:r>
            <a:r>
              <a:rPr lang="en-US" sz="2400" b="1" dirty="0"/>
              <a:t> </a:t>
            </a:r>
            <a:r>
              <a:rPr lang="en-US" sz="2400" dirty="0"/>
              <a:t>(ang. travelling salesman problem, TSP)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7ED5770-7D74-F420-9547-FF67FAB0A29F}"/>
              </a:ext>
            </a:extLst>
          </p:cNvPr>
          <p:cNvSpPr txBox="1"/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i="1" dirty="0" err="1"/>
              <a:t>Znając</a:t>
            </a:r>
            <a:r>
              <a:rPr lang="en-US" i="1" dirty="0"/>
              <a:t> </a:t>
            </a:r>
            <a:r>
              <a:rPr lang="en-US" i="1" dirty="0" err="1"/>
              <a:t>listę</a:t>
            </a:r>
            <a:r>
              <a:rPr lang="en-US" i="1" dirty="0"/>
              <a:t> </a:t>
            </a:r>
            <a:r>
              <a:rPr lang="en-US" i="1" dirty="0" err="1"/>
              <a:t>miast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odległości</a:t>
            </a:r>
            <a:r>
              <a:rPr lang="en-US" i="1" dirty="0"/>
              <a:t> </a:t>
            </a:r>
            <a:r>
              <a:rPr lang="en-US" i="1" dirty="0" err="1"/>
              <a:t>między</a:t>
            </a:r>
            <a:r>
              <a:rPr lang="en-US" i="1" dirty="0"/>
              <a:t> </a:t>
            </a:r>
            <a:r>
              <a:rPr lang="en-US" i="1" dirty="0" err="1"/>
              <a:t>nimi</a:t>
            </a:r>
            <a:r>
              <a:rPr lang="en-US" i="1" dirty="0"/>
              <a:t> </a:t>
            </a:r>
            <a:r>
              <a:rPr lang="en-US" i="1" dirty="0" err="1"/>
              <a:t>należy</a:t>
            </a:r>
            <a:r>
              <a:rPr lang="en-US" i="1" dirty="0"/>
              <a:t> </a:t>
            </a:r>
            <a:r>
              <a:rPr lang="en-US" i="1" dirty="0" err="1"/>
              <a:t>znaleźć</a:t>
            </a:r>
            <a:r>
              <a:rPr lang="en-US" i="1" dirty="0"/>
              <a:t> </a:t>
            </a:r>
            <a:r>
              <a:rPr lang="en-US" i="1" dirty="0" err="1"/>
              <a:t>najkrótszą</a:t>
            </a:r>
            <a:r>
              <a:rPr lang="en-US" i="1" dirty="0"/>
              <a:t> </a:t>
            </a:r>
            <a:r>
              <a:rPr lang="en-US" i="1" dirty="0" err="1"/>
              <a:t>możliwą</a:t>
            </a:r>
            <a:r>
              <a:rPr lang="en-US" i="1" dirty="0"/>
              <a:t> </a:t>
            </a:r>
            <a:r>
              <a:rPr lang="en-US" i="1" dirty="0" err="1"/>
              <a:t>trasę</a:t>
            </a:r>
            <a:r>
              <a:rPr lang="en-US" i="1" dirty="0"/>
              <a:t>, </a:t>
            </a:r>
            <a:r>
              <a:rPr lang="en-US" i="1" dirty="0" err="1"/>
              <a:t>która</a:t>
            </a:r>
            <a:r>
              <a:rPr lang="en-US" i="1" dirty="0"/>
              <a:t> </a:t>
            </a:r>
            <a:r>
              <a:rPr lang="en-US" b="0" i="1" dirty="0" err="1">
                <a:effectLst/>
              </a:rPr>
              <a:t>łączy</a:t>
            </a:r>
            <a:r>
              <a:rPr lang="en-US" b="0" i="1" dirty="0">
                <a:effectLst/>
              </a:rPr>
              <a:t> </a:t>
            </a:r>
            <a:r>
              <a:rPr lang="en-US" b="0" i="1" dirty="0" err="1">
                <a:effectLst/>
              </a:rPr>
              <a:t>wszystkie</a:t>
            </a:r>
            <a:r>
              <a:rPr lang="en-US" b="0" i="1" dirty="0">
                <a:effectLst/>
              </a:rPr>
              <a:t> </a:t>
            </a:r>
            <a:r>
              <a:rPr lang="en-US" b="0" i="1" dirty="0" err="1">
                <a:effectLst/>
              </a:rPr>
              <a:t>miasta</a:t>
            </a:r>
            <a:r>
              <a:rPr lang="en-US" b="0" i="1" dirty="0">
                <a:effectLst/>
              </a:rPr>
              <a:t>, </a:t>
            </a:r>
            <a:r>
              <a:rPr lang="en-US" b="0" i="1" dirty="0" err="1">
                <a:effectLst/>
              </a:rPr>
              <a:t>zaczyna</a:t>
            </a:r>
            <a:r>
              <a:rPr lang="en-US" b="0" i="1" dirty="0">
                <a:effectLst/>
              </a:rPr>
              <a:t> </a:t>
            </a:r>
            <a:r>
              <a:rPr lang="en-US" b="0" i="1" dirty="0" err="1">
                <a:effectLst/>
              </a:rPr>
              <a:t>się</a:t>
            </a:r>
            <a:r>
              <a:rPr lang="en-US" b="0" i="1" dirty="0">
                <a:effectLst/>
              </a:rPr>
              <a:t> </a:t>
            </a:r>
            <a:r>
              <a:rPr lang="en-US" b="0" i="1" dirty="0" err="1">
                <a:effectLst/>
              </a:rPr>
              <a:t>i</a:t>
            </a:r>
            <a:r>
              <a:rPr lang="en-US" b="0" i="1" dirty="0">
                <a:effectLst/>
              </a:rPr>
              <a:t> </a:t>
            </a:r>
            <a:r>
              <a:rPr lang="en-US" b="0" i="1" dirty="0" err="1">
                <a:effectLst/>
              </a:rPr>
              <a:t>kończy</a:t>
            </a:r>
            <a:r>
              <a:rPr lang="en-US" b="0" i="1" dirty="0">
                <a:effectLst/>
              </a:rPr>
              <a:t> w </a:t>
            </a:r>
            <a:r>
              <a:rPr lang="en-US" b="0" i="1" dirty="0" err="1">
                <a:effectLst/>
              </a:rPr>
              <a:t>określonym</a:t>
            </a:r>
            <a:r>
              <a:rPr lang="en-US" b="0" i="1" dirty="0">
                <a:effectLst/>
              </a:rPr>
              <a:t> </a:t>
            </a:r>
            <a:r>
              <a:rPr lang="en-US" b="0" i="1" dirty="0" err="1">
                <a:effectLst/>
              </a:rPr>
              <a:t>punkcie</a:t>
            </a:r>
            <a:r>
              <a:rPr lang="en-US" b="0" i="1" dirty="0">
                <a:effectLst/>
              </a:rPr>
              <a:t> </a:t>
            </a:r>
            <a:r>
              <a:rPr lang="en-US" b="0" i="1" dirty="0" err="1">
                <a:effectLst/>
              </a:rPr>
              <a:t>oraz</a:t>
            </a:r>
            <a:r>
              <a:rPr lang="en-US" b="0" i="1" dirty="0">
                <a:effectLst/>
              </a:rPr>
              <a:t> </a:t>
            </a:r>
            <a:r>
              <a:rPr lang="en-US" b="0" i="1" dirty="0" err="1">
                <a:effectLst/>
              </a:rPr>
              <a:t>przechodzi</a:t>
            </a:r>
            <a:r>
              <a:rPr lang="en-US" b="0" i="1" dirty="0">
                <a:effectLst/>
              </a:rPr>
              <a:t> </a:t>
            </a:r>
            <a:r>
              <a:rPr lang="en-US" b="0" i="1" dirty="0" err="1">
                <a:effectLst/>
              </a:rPr>
              <a:t>przez</a:t>
            </a:r>
            <a:r>
              <a:rPr lang="en-US" b="0" i="1" dirty="0">
                <a:effectLst/>
              </a:rPr>
              <a:t> </a:t>
            </a:r>
            <a:r>
              <a:rPr lang="en-US" b="0" i="1" dirty="0" err="1">
                <a:effectLst/>
              </a:rPr>
              <a:t>każde</a:t>
            </a:r>
            <a:r>
              <a:rPr lang="en-US" b="0" i="1" dirty="0">
                <a:effectLst/>
              </a:rPr>
              <a:t> </a:t>
            </a:r>
            <a:r>
              <a:rPr lang="en-US" b="0" i="1" dirty="0" err="1">
                <a:effectLst/>
              </a:rPr>
              <a:t>miasto</a:t>
            </a:r>
            <a:r>
              <a:rPr lang="en-US" b="0" i="1" dirty="0">
                <a:effectLst/>
              </a:rPr>
              <a:t> </a:t>
            </a:r>
            <a:r>
              <a:rPr lang="en-US" b="0" i="1" dirty="0" err="1">
                <a:effectLst/>
              </a:rPr>
              <a:t>tylko</a:t>
            </a:r>
            <a:r>
              <a:rPr lang="en-US" b="0" i="1" dirty="0">
                <a:effectLst/>
              </a:rPr>
              <a:t> </a:t>
            </a:r>
            <a:r>
              <a:rPr lang="en-US" b="0" i="1" dirty="0" err="1">
                <a:effectLst/>
              </a:rPr>
              <a:t>jeden</a:t>
            </a:r>
            <a:r>
              <a:rPr lang="en-US" b="0" i="1" dirty="0">
                <a:effectLst/>
              </a:rPr>
              <a:t> </a:t>
            </a:r>
            <a:r>
              <a:rPr lang="en-US" b="0" i="1" dirty="0" err="1">
                <a:effectLst/>
              </a:rPr>
              <a:t>raz</a:t>
            </a:r>
            <a:r>
              <a:rPr lang="en-US" b="0" i="1" dirty="0">
                <a:effectLst/>
              </a:rPr>
              <a:t>.</a:t>
            </a:r>
            <a:endParaRPr lang="en-US" i="1" dirty="0"/>
          </a:p>
        </p:txBody>
      </p:sp>
      <p:pic>
        <p:nvPicPr>
          <p:cNvPr id="1026" name="Picture 2" descr="Problem komiwojażera – Wikipedia, wolna encyklopedia">
            <a:extLst>
              <a:ext uri="{FF2B5EF4-FFF2-40B4-BE49-F238E27FC236}">
                <a16:creationId xmlns:a16="http://schemas.microsoft.com/office/drawing/2014/main" id="{2C78A0E9-DD50-65E3-419A-8D6A5ED2D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9470" y="625683"/>
            <a:ext cx="5953115" cy="555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CEC44BA3-2D15-F1FF-B296-3E86C37F0C32}"/>
              </a:ext>
            </a:extLst>
          </p:cNvPr>
          <p:cNvSpPr txBox="1"/>
          <p:nvPr/>
        </p:nvSpPr>
        <p:spPr>
          <a:xfrm>
            <a:off x="411479" y="5187819"/>
            <a:ext cx="247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Złożoność O(n!)</a:t>
            </a:r>
          </a:p>
        </p:txBody>
      </p:sp>
    </p:spTree>
    <p:extLst>
      <p:ext uri="{BB962C8B-B14F-4D97-AF65-F5344CB8AC3E}">
        <p14:creationId xmlns:p14="http://schemas.microsoft.com/office/powerpoint/2010/main" val="191411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BF38EE-3C73-598C-8810-B361B336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Reprezentacja/kodowanie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5CC04942-DD61-5442-67F1-0FAE5A6D3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04" y="2252173"/>
            <a:ext cx="5364002" cy="3319952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75C7219A-3389-96FE-B29A-242470522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996" y="2252173"/>
            <a:ext cx="4081304" cy="1020327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688D2C24-A106-4230-54E6-50A9293704A9}"/>
              </a:ext>
            </a:extLst>
          </p:cNvPr>
          <p:cNvSpPr txBox="1"/>
          <p:nvPr/>
        </p:nvSpPr>
        <p:spPr>
          <a:xfrm>
            <a:off x="1685925" y="5726750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STSP (symetryczny)</a:t>
            </a:r>
          </a:p>
        </p:txBody>
      </p:sp>
    </p:spTree>
    <p:extLst>
      <p:ext uri="{BB962C8B-B14F-4D97-AF65-F5344CB8AC3E}">
        <p14:creationId xmlns:p14="http://schemas.microsoft.com/office/powerpoint/2010/main" val="285168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C583F0-BB1E-6BBB-2A2C-BC14E209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Selekcja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F8539FF-3960-D978-6946-5E74B869E15D}"/>
              </a:ext>
            </a:extLst>
          </p:cNvPr>
          <p:cNvSpPr txBox="1"/>
          <p:nvPr/>
        </p:nvSpPr>
        <p:spPr>
          <a:xfrm>
            <a:off x="681136" y="2500604"/>
            <a:ext cx="8080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Funkcja przystosowania = 1 / całkowita długość trasy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88B59E4-2CD5-6A35-C43B-8872CD89AE2C}"/>
              </a:ext>
            </a:extLst>
          </p:cNvPr>
          <p:cNvSpPr txBox="1"/>
          <p:nvPr/>
        </p:nvSpPr>
        <p:spPr>
          <a:xfrm>
            <a:off x="681136" y="3867740"/>
            <a:ext cx="3340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Metoda ruletki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Metoda turniejowa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277C5C3-D848-E507-E5B1-97D6E7F8AD8D}"/>
              </a:ext>
            </a:extLst>
          </p:cNvPr>
          <p:cNvSpPr txBox="1"/>
          <p:nvPr/>
        </p:nvSpPr>
        <p:spPr>
          <a:xfrm>
            <a:off x="681137" y="2942782"/>
            <a:ext cx="441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/>
              <a:t>Krótsza trasa -&gt; lepsze przystosowanie</a:t>
            </a:r>
          </a:p>
        </p:txBody>
      </p:sp>
    </p:spTree>
    <p:extLst>
      <p:ext uri="{BB962C8B-B14F-4D97-AF65-F5344CB8AC3E}">
        <p14:creationId xmlns:p14="http://schemas.microsoft.com/office/powerpoint/2010/main" val="303293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AADE26-4A90-1C8A-E575-1614DC88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Krzyżowanie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C0767FC-F7CA-C1E9-C6EA-08DBD7625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65" y="2578434"/>
            <a:ext cx="3555208" cy="2273484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C02507B4-6FBD-61A3-3902-013CB83BD3CE}"/>
              </a:ext>
            </a:extLst>
          </p:cNvPr>
          <p:cNvSpPr txBox="1"/>
          <p:nvPr/>
        </p:nvSpPr>
        <p:spPr>
          <a:xfrm>
            <a:off x="630377" y="5114128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OX (</a:t>
            </a:r>
            <a:r>
              <a:rPr lang="pl-PL" dirty="0" err="1"/>
              <a:t>Ordered</a:t>
            </a:r>
            <a:r>
              <a:rPr lang="pl-PL" dirty="0"/>
              <a:t> </a:t>
            </a:r>
            <a:r>
              <a:rPr lang="pl-PL" dirty="0" err="1"/>
              <a:t>Crossover</a:t>
            </a:r>
            <a:r>
              <a:rPr lang="pl-PL" dirty="0"/>
              <a:t>)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E6A76623-8FE6-BF82-4A67-F81E5B0C3DB2}"/>
              </a:ext>
            </a:extLst>
          </p:cNvPr>
          <p:cNvSpPr txBox="1"/>
          <p:nvPr/>
        </p:nvSpPr>
        <p:spPr>
          <a:xfrm>
            <a:off x="4287264" y="4930414"/>
            <a:ext cx="394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PMX (</a:t>
            </a:r>
            <a:r>
              <a:rPr lang="pl-PL" dirty="0" err="1"/>
              <a:t>Partially</a:t>
            </a:r>
            <a:r>
              <a:rPr lang="pl-PL" dirty="0"/>
              <a:t> </a:t>
            </a:r>
            <a:r>
              <a:rPr lang="pl-PL" dirty="0" err="1"/>
              <a:t>Matched</a:t>
            </a:r>
            <a:r>
              <a:rPr lang="pl-PL" dirty="0"/>
              <a:t> </a:t>
            </a:r>
            <a:r>
              <a:rPr lang="pl-PL" dirty="0" err="1"/>
              <a:t>Crossover</a:t>
            </a:r>
            <a:r>
              <a:rPr lang="pl-PL" dirty="0"/>
              <a:t>)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53709722-0967-DBA0-9D35-7FD0FA1F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264" y="2739329"/>
            <a:ext cx="4894747" cy="1925977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8EE5F54F-89EA-375B-B400-21B5BAC8DD72}"/>
              </a:ext>
            </a:extLst>
          </p:cNvPr>
          <p:cNvSpPr txBox="1"/>
          <p:nvPr/>
        </p:nvSpPr>
        <p:spPr>
          <a:xfrm>
            <a:off x="9563878" y="2939143"/>
            <a:ext cx="20280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MSCX (</a:t>
            </a:r>
            <a:r>
              <a:rPr lang="pl-PL" dirty="0" err="1"/>
              <a:t>Modified</a:t>
            </a:r>
            <a:r>
              <a:rPr lang="pl-PL" dirty="0"/>
              <a:t> </a:t>
            </a:r>
            <a:r>
              <a:rPr lang="pl-PL" dirty="0" err="1"/>
              <a:t>Sequential</a:t>
            </a:r>
            <a:r>
              <a:rPr lang="pl-PL" dirty="0"/>
              <a:t> </a:t>
            </a:r>
            <a:r>
              <a:rPr lang="pl-PL" dirty="0" err="1"/>
              <a:t>Constructive</a:t>
            </a:r>
            <a:r>
              <a:rPr lang="pl-PL" dirty="0"/>
              <a:t> </a:t>
            </a:r>
            <a:r>
              <a:rPr lang="pl-PL" dirty="0" err="1"/>
              <a:t>Crossover</a:t>
            </a:r>
            <a:r>
              <a:rPr lang="pl-PL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GX (</a:t>
            </a:r>
            <a:r>
              <a:rPr lang="pl-PL" dirty="0" err="1"/>
              <a:t>Greedy</a:t>
            </a:r>
            <a:r>
              <a:rPr lang="pl-PL" dirty="0"/>
              <a:t> </a:t>
            </a:r>
            <a:r>
              <a:rPr lang="pl-PL" dirty="0" err="1"/>
              <a:t>Crossover</a:t>
            </a:r>
            <a:r>
              <a:rPr lang="pl-PL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EPXM (Extended PMX)</a:t>
            </a:r>
          </a:p>
        </p:txBody>
      </p:sp>
    </p:spTree>
    <p:extLst>
      <p:ext uri="{BB962C8B-B14F-4D97-AF65-F5344CB8AC3E}">
        <p14:creationId xmlns:p14="http://schemas.microsoft.com/office/powerpoint/2010/main" val="289138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11D70B-4271-39F4-F6BE-87750140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Mutacja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835E089-7A0E-8A79-2074-D012B532D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" y="2825718"/>
            <a:ext cx="8776926" cy="161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51148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2415</TotalTime>
  <Words>105</Words>
  <Application>Microsoft Office PowerPoint</Application>
  <PresentationFormat>Panoramiczny</PresentationFormat>
  <Paragraphs>17</Paragraphs>
  <Slides>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AccentBoxVTI</vt:lpstr>
      <vt:lpstr>Problem komiwojażera (ang. travelling salesman problem, TSP)</vt:lpstr>
      <vt:lpstr>Reprezentacja/kodowanie</vt:lpstr>
      <vt:lpstr>Selekcja</vt:lpstr>
      <vt:lpstr>Krzyżowanie</vt:lpstr>
      <vt:lpstr>Mutacja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komiwojażera (ang. travelling salesman problem, TSP)</dc:title>
  <dc:creator>Kamil Eliaszuk</dc:creator>
  <cp:lastModifiedBy>Kamil Eliaszuk</cp:lastModifiedBy>
  <cp:revision>2</cp:revision>
  <dcterms:created xsi:type="dcterms:W3CDTF">2023-11-09T17:25:33Z</dcterms:created>
  <dcterms:modified xsi:type="dcterms:W3CDTF">2023-11-12T13:34:30Z</dcterms:modified>
</cp:coreProperties>
</file>