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309A1-BCFE-4D8B-BD87-98F60EAE506C}" v="1" dt="2021-03-09T18:58:02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řední sty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za Moravcova" userId="2d9911ac659dc50b" providerId="LiveId" clId="{5E1309A1-BCFE-4D8B-BD87-98F60EAE506C}"/>
    <pc:docChg chg="custSel modSld">
      <pc:chgData name="Tereza Moravcova" userId="2d9911ac659dc50b" providerId="LiveId" clId="{5E1309A1-BCFE-4D8B-BD87-98F60EAE506C}" dt="2021-03-09T18:58:02.632" v="1" actId="931"/>
      <pc:docMkLst>
        <pc:docMk/>
      </pc:docMkLst>
      <pc:sldChg chg="addSp delSp modSp mod">
        <pc:chgData name="Tereza Moravcova" userId="2d9911ac659dc50b" providerId="LiveId" clId="{5E1309A1-BCFE-4D8B-BD87-98F60EAE506C}" dt="2021-03-09T18:58:02.632" v="1" actId="931"/>
        <pc:sldMkLst>
          <pc:docMk/>
          <pc:sldMk cId="1535460006" sldId="259"/>
        </pc:sldMkLst>
        <pc:picChg chg="del">
          <ac:chgData name="Tereza Moravcova" userId="2d9911ac659dc50b" providerId="LiveId" clId="{5E1309A1-BCFE-4D8B-BD87-98F60EAE506C}" dt="2021-03-09T18:57:54.352" v="0" actId="478"/>
          <ac:picMkLst>
            <pc:docMk/>
            <pc:sldMk cId="1535460006" sldId="259"/>
            <ac:picMk id="4" creationId="{1429DD28-055A-43B7-B79F-36DA607AD976}"/>
          </ac:picMkLst>
        </pc:picChg>
        <pc:picChg chg="add mod">
          <ac:chgData name="Tereza Moravcova" userId="2d9911ac659dc50b" providerId="LiveId" clId="{5E1309A1-BCFE-4D8B-BD87-98F60EAE506C}" dt="2021-03-09T18:58:02.632" v="1" actId="931"/>
          <ac:picMkLst>
            <pc:docMk/>
            <pc:sldMk cId="1535460006" sldId="259"/>
            <ac:picMk id="6" creationId="{11B848B2-B389-491A-957C-433E27DBA3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92B2DC-FA90-4F41-B6A0-F74CD195E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0DE3880-DF18-4F12-9E4F-DCA0B80EE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B2ACD9E-B264-480C-8220-3438C075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024C-5A31-4864-B37A-6DAC7C4118FC}" type="datetimeFigureOut">
              <a:rPr lang="cs-CZ" smtClean="0"/>
              <a:t>09.03.2021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427D5B-86CB-425A-877D-89E7B170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296B2A3-D781-4FDF-9BA1-65512F50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F012-53E7-4EEC-8F57-5ABDB87057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086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BEA810-FFE1-4DEF-918A-61A3DB6D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7A06C3E-B6F4-4CFE-9685-A626DF70C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EE98FC1-C9E9-4B0B-A37B-CF4BFE20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024C-5A31-4864-B37A-6DAC7C4118FC}" type="datetimeFigureOut">
              <a:rPr lang="cs-CZ" smtClean="0"/>
              <a:t>09.03.2021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2D4D15F-82E9-4775-8B6A-4E464523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9E7E96F-D8FD-4BF4-A952-9EF5A550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F012-53E7-4EEC-8F57-5ABDB87057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597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35FAE4C-4A1A-4D49-B67C-44A1A0F67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5EA29CC-B433-44B3-9AB6-7B05C3FA8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BF88A5F-2439-4F5E-9AED-1EFC4BF6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024C-5A31-4864-B37A-6DAC7C4118FC}" type="datetimeFigureOut">
              <a:rPr lang="cs-CZ" smtClean="0"/>
              <a:t>09.03.2021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9E4E30E-649B-47F2-8FC5-535219B1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9F6F6E4-42BD-4EE2-A420-DBD536F5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F012-53E7-4EEC-8F57-5ABDB87057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01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61D1DE-A4F4-4785-9D00-5BEFF430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F88851-A93A-43A6-961C-35C850F07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A6DB05-3B20-4963-876D-1533A5FE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024C-5A31-4864-B37A-6DAC7C4118FC}" type="datetimeFigureOut">
              <a:rPr lang="cs-CZ" smtClean="0"/>
              <a:t>09.03.2021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1860F6-8415-483D-BBA1-975D0D31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F206B4A-D43F-4C5F-B979-8178188B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F012-53E7-4EEC-8F57-5ABDB87057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15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4C70AC-5B84-48CF-8D32-841E5349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B31A763-B607-4D5B-8C91-DEE3BACE7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0F2960-9B91-4E72-B7CF-6A43D5E0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024C-5A31-4864-B37A-6DAC7C4118FC}" type="datetimeFigureOut">
              <a:rPr lang="cs-CZ" smtClean="0"/>
              <a:t>09.03.2021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C846495-699A-46A0-B8FB-FB358F52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C500055-4252-4A6E-9228-64EAFEE9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F012-53E7-4EEC-8F57-5ABDB87057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17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A8F220-DE76-453D-B37E-F8027E2F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363BB4-9078-4D35-BC43-6F5754D6A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E8548EE-69BC-4478-9510-DACB6520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E5E238B-DB3C-4C32-A73B-0B93779C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024C-5A31-4864-B37A-6DAC7C4118FC}" type="datetimeFigureOut">
              <a:rPr lang="cs-CZ" smtClean="0"/>
              <a:t>09.03.2021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7C12244-F2AB-416F-9486-3C6D1113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FB028DB-AB0A-4C7B-9706-A25A19A2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F012-53E7-4EEC-8F57-5ABDB87057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286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EB1628-BBE3-43ED-B7E3-B4F10BA7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8F3CBD2-4ABB-4754-A1F9-FBB38996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62C15D8-0D67-414B-A7AD-CC47EC69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5D8D673-4B99-4D12-B611-53B94C553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9C25157-F7C3-4089-AF77-AF58B4C59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0244B6B-5375-4DC6-A7C8-7CBEFE42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024C-5A31-4864-B37A-6DAC7C4118FC}" type="datetimeFigureOut">
              <a:rPr lang="cs-CZ" smtClean="0"/>
              <a:t>09.03.2021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87262E8-835B-4C96-A0AF-819378EB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96337B0-A763-4F84-9B75-61BD1182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F012-53E7-4EEC-8F57-5ABDB87057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750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67B1CC-73FC-472D-BD4F-236329E8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FD02DB2-BB2B-40AE-AF9E-21EC6033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024C-5A31-4864-B37A-6DAC7C4118FC}" type="datetimeFigureOut">
              <a:rPr lang="cs-CZ" smtClean="0"/>
              <a:t>09.03.2021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2A9F2EA-8037-4EF6-A4B1-152477BA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66F2FBD-CF56-43D0-8912-0F336E67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F012-53E7-4EEC-8F57-5ABDB87057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411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66B670D-0C5B-4D17-8AAC-44C21D34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024C-5A31-4864-B37A-6DAC7C4118FC}" type="datetimeFigureOut">
              <a:rPr lang="cs-CZ" smtClean="0"/>
              <a:t>09.03.2021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020D9B6-ADA1-4F35-81AD-4FAD455B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74471A8-E084-4E2B-93D6-651DFB3A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F012-53E7-4EEC-8F57-5ABDB87057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673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2FC7BF-8555-4498-82CE-5281F233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9B8627-9650-474B-899B-DCF24C1D4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BDE3F09-43EA-4C36-A69E-55BC9DE56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3F683B4-02A9-455A-892D-4AC38863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024C-5A31-4864-B37A-6DAC7C4118FC}" type="datetimeFigureOut">
              <a:rPr lang="cs-CZ" smtClean="0"/>
              <a:t>09.03.2021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E006A7D-1B44-44F7-B802-4E7B89CA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809C657-4F69-4CA6-9D45-555FB168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F012-53E7-4EEC-8F57-5ABDB87057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763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6F0C29-F6B2-41D3-9625-77ED9577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8189FCB-E38C-483F-B65E-DC8C6B9ED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323D625-BAA3-40F6-9427-ACC2B7EB8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9C1EBAF-FF00-4729-9FDC-5EAF0758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024C-5A31-4864-B37A-6DAC7C4118FC}" type="datetimeFigureOut">
              <a:rPr lang="cs-CZ" smtClean="0"/>
              <a:t>09.03.2021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BB9FA0-B26C-4120-B2B4-0A1EDEFE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C84BDB5-5D3D-44F1-8ECC-2A24ACAC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F012-53E7-4EEC-8F57-5ABDB87057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32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8E98A0D-B0D6-4D19-B273-67746382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312111A-A5AF-4627-A886-EA678FE16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927469-837D-49C0-B73B-BA2332686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2024C-5A31-4864-B37A-6DAC7C4118FC}" type="datetimeFigureOut">
              <a:rPr lang="cs-CZ" smtClean="0"/>
              <a:t>09.03.2021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030E9C-5F93-49C7-834E-3F938BC18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404A3A8-E7BD-4796-8427-E0DF2A3D2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1F012-53E7-4EEC-8F57-5ABDB87057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524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Letecký pohled na mrakodrapy">
            <a:extLst>
              <a:ext uri="{FF2B5EF4-FFF2-40B4-BE49-F238E27FC236}">
                <a16:creationId xmlns:a16="http://schemas.microsoft.com/office/drawing/2014/main" id="{C20D296E-FB14-4338-B077-6D2F03AF4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t="5816" b="3275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6C77763-F6DD-4E7E-8655-B769AC382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cs-CZ" sz="4800" b="1"/>
              <a:t>NÁJEMNÍ BYTY</a:t>
            </a:r>
            <a:br>
              <a:rPr lang="cs-CZ" sz="4800" b="1"/>
            </a:br>
            <a:r>
              <a:rPr lang="cs-CZ" sz="4800" b="1"/>
              <a:t>Č. 5</a:t>
            </a:r>
            <a:endParaRPr lang="cs-CZ" sz="48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3E9EA78-E5ED-417C-852C-A3ED1C61F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cs-CZ" sz="2000"/>
              <a:t>Kamila Červáková</a:t>
            </a:r>
          </a:p>
          <a:p>
            <a:pPr algn="l"/>
            <a:r>
              <a:rPr lang="cs-CZ" sz="2000"/>
              <a:t>Tereza Moravcová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8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E102B3F-D284-4960-8249-46A68E82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cs-CZ"/>
              <a:t>ZADÁNÍ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4A839D-9EB2-455B-ABA4-D3531943C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pPr fontAlgn="base"/>
            <a:r>
              <a:rPr lang="cs-CZ" sz="1700"/>
              <a:t>pronájem nemovitostí (rodinné domy a byty)</a:t>
            </a:r>
          </a:p>
          <a:p>
            <a:pPr fontAlgn="base"/>
            <a:r>
              <a:rPr lang="cs-CZ" sz="1700"/>
              <a:t>firma přímo vlastní nemovitost a nebo je zprostředkovatelem </a:t>
            </a:r>
          </a:p>
          <a:p>
            <a:pPr fontAlgn="base"/>
            <a:r>
              <a:rPr lang="cs-CZ" sz="1700"/>
              <a:t>nemovitosti se nachází vždy na nějaké adrese (GPS souřadnice) </a:t>
            </a:r>
          </a:p>
          <a:p>
            <a:pPr fontAlgn="base"/>
            <a:r>
              <a:rPr lang="cs-CZ" sz="1700"/>
              <a:t>k nemovitostem evidujeme pokoje (typ a plocha)</a:t>
            </a:r>
          </a:p>
          <a:p>
            <a:pPr fontAlgn="base"/>
            <a:r>
              <a:rPr lang="cs-CZ" sz="1700"/>
              <a:t>evidujeme i vybavení a jejich charakteristiky </a:t>
            </a:r>
          </a:p>
          <a:p>
            <a:pPr fontAlgn="base"/>
            <a:r>
              <a:rPr lang="cs-CZ" sz="1700"/>
              <a:t>vždy pronajímáme jen jedné zodpovědné osobě̌ </a:t>
            </a:r>
          </a:p>
          <a:p>
            <a:pPr fontAlgn="base"/>
            <a:r>
              <a:rPr lang="cs-CZ" sz="1700"/>
              <a:t>informace o všech obyvatelích</a:t>
            </a:r>
          </a:p>
          <a:p>
            <a:pPr fontAlgn="base"/>
            <a:r>
              <a:rPr lang="cs-CZ" sz="1700"/>
              <a:t>smlouvu uzavírá vlastník s pronajímatelem </a:t>
            </a:r>
          </a:p>
          <a:p>
            <a:pPr fontAlgn="base"/>
            <a:r>
              <a:rPr lang="cs-CZ" sz="1700"/>
              <a:t>platby za nájem se provádí jednou za měsíc (pod příslušným variabilním symbolem) </a:t>
            </a:r>
          </a:p>
          <a:p>
            <a:pPr fontAlgn="base"/>
            <a:r>
              <a:rPr lang="cs-CZ" sz="1700"/>
              <a:t>pronájem nemovitostí má na starost vždy jeden makléř̌</a:t>
            </a:r>
          </a:p>
          <a:p>
            <a:endParaRPr lang="cs-CZ" sz="1700"/>
          </a:p>
        </p:txBody>
      </p:sp>
      <p:pic>
        <p:nvPicPr>
          <p:cNvPr id="7" name="Graphic 6" descr="Domov – obrys">
            <a:extLst>
              <a:ext uri="{FF2B5EF4-FFF2-40B4-BE49-F238E27FC236}">
                <a16:creationId xmlns:a16="http://schemas.microsoft.com/office/drawing/2014/main" id="{964B83EE-38B9-4EE0-96E5-38EB354E8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7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2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58FCA15-D0ED-4F6C-B19D-9D06469E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98E227-80A8-475E-AF71-3802A623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33425"/>
            <a:ext cx="5135592" cy="5391150"/>
          </a:xfrm>
        </p:spPr>
        <p:txBody>
          <a:bodyPr anchor="ctr">
            <a:normAutofit/>
          </a:bodyPr>
          <a:lstStyle/>
          <a:p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Cílem je vytvořit návrh datového modelu na zadaní č. 5 - Nájemní byty. </a:t>
            </a:r>
          </a:p>
          <a:p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Pro dosáhnutí cílů jsme postupovaly pomocí entitně relačního diagramu. </a:t>
            </a:r>
          </a:p>
          <a:p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Nejdříve jsme si vytvořily maticový diagram pro určení entit a relačních vztahů.  </a:t>
            </a:r>
          </a:p>
          <a:p>
            <a:endParaRPr lang="cs-CZ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470751-4046-4A07-86D0-382F36ED5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DD97BA8-5449-4880-BD42-F29F7665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741082"/>
            <a:ext cx="10005161" cy="949606"/>
          </a:xfrm>
        </p:spPr>
        <p:txBody>
          <a:bodyPr>
            <a:normAutofit/>
          </a:bodyPr>
          <a:lstStyle/>
          <a:p>
            <a:pPr algn="ctr"/>
            <a:r>
              <a:rPr lang="cs-CZ"/>
              <a:t>MATICOVÝ DIAGRAM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8DAB7D-3A31-4ABA-87BC-3DC43435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48399"/>
            <a:ext cx="12192000" cy="609602"/>
          </a:xfrm>
          <a:custGeom>
            <a:avLst/>
            <a:gdLst>
              <a:gd name="connsiteX0" fmla="*/ 5427496 w 12192000"/>
              <a:gd name="connsiteY0" fmla="*/ 48 h 843657"/>
              <a:gd name="connsiteX1" fmla="*/ 5725893 w 12192000"/>
              <a:gd name="connsiteY1" fmla="*/ 21789 h 843657"/>
              <a:gd name="connsiteX2" fmla="*/ 5843016 w 12192000"/>
              <a:gd name="connsiteY2" fmla="*/ 15229 h 843657"/>
              <a:gd name="connsiteX3" fmla="*/ 5846849 w 12192000"/>
              <a:gd name="connsiteY3" fmla="*/ 32983 h 843657"/>
              <a:gd name="connsiteX4" fmla="*/ 5899818 w 12192000"/>
              <a:gd name="connsiteY4" fmla="*/ 25502 h 843657"/>
              <a:gd name="connsiteX5" fmla="*/ 6034990 w 12192000"/>
              <a:gd name="connsiteY5" fmla="*/ 39501 h 843657"/>
              <a:gd name="connsiteX6" fmla="*/ 6231181 w 12192000"/>
              <a:gd name="connsiteY6" fmla="*/ 59432 h 843657"/>
              <a:gd name="connsiteX7" fmla="*/ 6336161 w 12192000"/>
              <a:gd name="connsiteY7" fmla="*/ 80469 h 843657"/>
              <a:gd name="connsiteX8" fmla="*/ 6424286 w 12192000"/>
              <a:gd name="connsiteY8" fmla="*/ 80202 h 843657"/>
              <a:gd name="connsiteX9" fmla="*/ 6498206 w 12192000"/>
              <a:gd name="connsiteY9" fmla="*/ 88921 h 843657"/>
              <a:gd name="connsiteX10" fmla="*/ 6524438 w 12192000"/>
              <a:gd name="connsiteY10" fmla="*/ 92235 h 843657"/>
              <a:gd name="connsiteX11" fmla="*/ 6528543 w 12192000"/>
              <a:gd name="connsiteY11" fmla="*/ 96055 h 843657"/>
              <a:gd name="connsiteX12" fmla="*/ 6550787 w 12192000"/>
              <a:gd name="connsiteY12" fmla="*/ 79748 h 843657"/>
              <a:gd name="connsiteX13" fmla="*/ 6638443 w 12192000"/>
              <a:gd name="connsiteY13" fmla="*/ 117301 h 843657"/>
              <a:gd name="connsiteX14" fmla="*/ 6639771 w 12192000"/>
              <a:gd name="connsiteY14" fmla="*/ 116273 h 843657"/>
              <a:gd name="connsiteX15" fmla="*/ 6733110 w 12192000"/>
              <a:gd name="connsiteY15" fmla="*/ 109431 h 843657"/>
              <a:gd name="connsiteX16" fmla="*/ 6823638 w 12192000"/>
              <a:gd name="connsiteY16" fmla="*/ 103653 h 843657"/>
              <a:gd name="connsiteX17" fmla="*/ 6834898 w 12192000"/>
              <a:gd name="connsiteY17" fmla="*/ 105044 h 843657"/>
              <a:gd name="connsiteX18" fmla="*/ 6835271 w 12192000"/>
              <a:gd name="connsiteY18" fmla="*/ 104811 h 843657"/>
              <a:gd name="connsiteX19" fmla="*/ 6847445 w 12192000"/>
              <a:gd name="connsiteY19" fmla="*/ 105763 h 843657"/>
              <a:gd name="connsiteX20" fmla="*/ 6855429 w 12192000"/>
              <a:gd name="connsiteY20" fmla="*/ 107584 h 843657"/>
              <a:gd name="connsiteX21" fmla="*/ 6923302 w 12192000"/>
              <a:gd name="connsiteY21" fmla="*/ 131290 h 843657"/>
              <a:gd name="connsiteX22" fmla="*/ 7046891 w 12192000"/>
              <a:gd name="connsiteY22" fmla="*/ 109264 h 843657"/>
              <a:gd name="connsiteX23" fmla="*/ 7233811 w 12192000"/>
              <a:gd name="connsiteY23" fmla="*/ 127598 h 843657"/>
              <a:gd name="connsiteX24" fmla="*/ 7371301 w 12192000"/>
              <a:gd name="connsiteY24" fmla="*/ 118421 h 843657"/>
              <a:gd name="connsiteX25" fmla="*/ 7574701 w 12192000"/>
              <a:gd name="connsiteY25" fmla="*/ 190435 h 843657"/>
              <a:gd name="connsiteX26" fmla="*/ 7580910 w 12192000"/>
              <a:gd name="connsiteY26" fmla="*/ 199699 h 843657"/>
              <a:gd name="connsiteX27" fmla="*/ 7592267 w 12192000"/>
              <a:gd name="connsiteY27" fmla="*/ 206716 h 843657"/>
              <a:gd name="connsiteX28" fmla="*/ 7594969 w 12192000"/>
              <a:gd name="connsiteY28" fmla="*/ 206552 h 843657"/>
              <a:gd name="connsiteX29" fmla="*/ 7612066 w 12192000"/>
              <a:gd name="connsiteY29" fmla="*/ 211669 h 843657"/>
              <a:gd name="connsiteX30" fmla="*/ 7613197 w 12192000"/>
              <a:gd name="connsiteY30" fmla="*/ 214836 h 843657"/>
              <a:gd name="connsiteX31" fmla="*/ 7624109 w 12192000"/>
              <a:gd name="connsiteY31" fmla="*/ 218987 h 843657"/>
              <a:gd name="connsiteX32" fmla="*/ 7643393 w 12192000"/>
              <a:gd name="connsiteY32" fmla="*/ 228895 h 843657"/>
              <a:gd name="connsiteX33" fmla="*/ 7649074 w 12192000"/>
              <a:gd name="connsiteY33" fmla="*/ 229127 h 843657"/>
              <a:gd name="connsiteX34" fmla="*/ 7681385 w 12192000"/>
              <a:gd name="connsiteY34" fmla="*/ 241546 h 843657"/>
              <a:gd name="connsiteX35" fmla="*/ 7682814 w 12192000"/>
              <a:gd name="connsiteY35" fmla="*/ 240947 h 843657"/>
              <a:gd name="connsiteX36" fmla="*/ 7696214 w 12192000"/>
              <a:gd name="connsiteY36" fmla="*/ 241085 h 843657"/>
              <a:gd name="connsiteX37" fmla="*/ 7819450 w 12192000"/>
              <a:gd name="connsiteY37" fmla="*/ 251097 h 843657"/>
              <a:gd name="connsiteX38" fmla="*/ 7826804 w 12192000"/>
              <a:gd name="connsiteY38" fmla="*/ 253271 h 843657"/>
              <a:gd name="connsiteX39" fmla="*/ 7827179 w 12192000"/>
              <a:gd name="connsiteY39" fmla="*/ 253144 h 843657"/>
              <a:gd name="connsiteX40" fmla="*/ 7835389 w 12192000"/>
              <a:gd name="connsiteY40" fmla="*/ 255095 h 843657"/>
              <a:gd name="connsiteX41" fmla="*/ 7840212 w 12192000"/>
              <a:gd name="connsiteY41" fmla="*/ 257235 h 843657"/>
              <a:gd name="connsiteX42" fmla="*/ 7854477 w 12192000"/>
              <a:gd name="connsiteY42" fmla="*/ 261452 h 843657"/>
              <a:gd name="connsiteX43" fmla="*/ 7925416 w 12192000"/>
              <a:gd name="connsiteY43" fmla="*/ 250871 h 843657"/>
              <a:gd name="connsiteX44" fmla="*/ 8027820 w 12192000"/>
              <a:gd name="connsiteY44" fmla="*/ 237431 h 843657"/>
              <a:gd name="connsiteX45" fmla="*/ 8082003 w 12192000"/>
              <a:gd name="connsiteY45" fmla="*/ 258480 h 843657"/>
              <a:gd name="connsiteX46" fmla="*/ 8258788 w 12192000"/>
              <a:gd name="connsiteY46" fmla="*/ 272192 h 843657"/>
              <a:gd name="connsiteX47" fmla="*/ 8292894 w 12192000"/>
              <a:gd name="connsiteY47" fmla="*/ 269919 h 843657"/>
              <a:gd name="connsiteX48" fmla="*/ 8297864 w 12192000"/>
              <a:gd name="connsiteY48" fmla="*/ 268332 h 843657"/>
              <a:gd name="connsiteX49" fmla="*/ 8304197 w 12192000"/>
              <a:gd name="connsiteY49" fmla="*/ 267834 h 843657"/>
              <a:gd name="connsiteX50" fmla="*/ 8320276 w 12192000"/>
              <a:gd name="connsiteY50" fmla="*/ 270133 h 843657"/>
              <a:gd name="connsiteX51" fmla="*/ 8326122 w 12192000"/>
              <a:gd name="connsiteY51" fmla="*/ 271603 h 843657"/>
              <a:gd name="connsiteX52" fmla="*/ 8335105 w 12192000"/>
              <a:gd name="connsiteY52" fmla="*/ 272466 h 843657"/>
              <a:gd name="connsiteX53" fmla="*/ 8335390 w 12192000"/>
              <a:gd name="connsiteY53" fmla="*/ 272295 h 843657"/>
              <a:gd name="connsiteX54" fmla="*/ 8383421 w 12192000"/>
              <a:gd name="connsiteY54" fmla="*/ 274638 h 843657"/>
              <a:gd name="connsiteX55" fmla="*/ 8443863 w 12192000"/>
              <a:gd name="connsiteY55" fmla="*/ 268710 h 843657"/>
              <a:gd name="connsiteX56" fmla="*/ 8467401 w 12192000"/>
              <a:gd name="connsiteY56" fmla="*/ 267736 h 843657"/>
              <a:gd name="connsiteX57" fmla="*/ 8480310 w 12192000"/>
              <a:gd name="connsiteY57" fmla="*/ 266190 h 843657"/>
              <a:gd name="connsiteX58" fmla="*/ 8481334 w 12192000"/>
              <a:gd name="connsiteY58" fmla="*/ 265430 h 843657"/>
              <a:gd name="connsiteX59" fmla="*/ 8519400 w 12192000"/>
              <a:gd name="connsiteY59" fmla="*/ 273417 h 843657"/>
              <a:gd name="connsiteX60" fmla="*/ 8673416 w 12192000"/>
              <a:gd name="connsiteY60" fmla="*/ 324197 h 843657"/>
              <a:gd name="connsiteX61" fmla="*/ 8915200 w 12192000"/>
              <a:gd name="connsiteY61" fmla="*/ 356781 h 843657"/>
              <a:gd name="connsiteX62" fmla="*/ 9059198 w 12192000"/>
              <a:gd name="connsiteY62" fmla="*/ 364924 h 843657"/>
              <a:gd name="connsiteX63" fmla="*/ 9178845 w 12192000"/>
              <a:gd name="connsiteY63" fmla="*/ 379331 h 843657"/>
              <a:gd name="connsiteX64" fmla="*/ 9291225 w 12192000"/>
              <a:gd name="connsiteY64" fmla="*/ 384156 h 843657"/>
              <a:gd name="connsiteX65" fmla="*/ 9370554 w 12192000"/>
              <a:gd name="connsiteY65" fmla="*/ 395218 h 843657"/>
              <a:gd name="connsiteX66" fmla="*/ 9413541 w 12192000"/>
              <a:gd name="connsiteY66" fmla="*/ 394032 h 843657"/>
              <a:gd name="connsiteX67" fmla="*/ 9457933 w 12192000"/>
              <a:gd name="connsiteY67" fmla="*/ 395525 h 843657"/>
              <a:gd name="connsiteX68" fmla="*/ 9592718 w 12192000"/>
              <a:gd name="connsiteY68" fmla="*/ 403735 h 843657"/>
              <a:gd name="connsiteX69" fmla="*/ 9668575 w 12192000"/>
              <a:gd name="connsiteY69" fmla="*/ 410688 h 843657"/>
              <a:gd name="connsiteX70" fmla="*/ 9715652 w 12192000"/>
              <a:gd name="connsiteY70" fmla="*/ 411123 h 843657"/>
              <a:gd name="connsiteX71" fmla="*/ 9777853 w 12192000"/>
              <a:gd name="connsiteY71" fmla="*/ 400831 h 843657"/>
              <a:gd name="connsiteX72" fmla="*/ 9851249 w 12192000"/>
              <a:gd name="connsiteY72" fmla="*/ 415333 h 843657"/>
              <a:gd name="connsiteX73" fmla="*/ 9976759 w 12192000"/>
              <a:gd name="connsiteY73" fmla="*/ 429768 h 843657"/>
              <a:gd name="connsiteX74" fmla="*/ 10190155 w 12192000"/>
              <a:gd name="connsiteY74" fmla="*/ 473343 h 843657"/>
              <a:gd name="connsiteX75" fmla="*/ 10283621 w 12192000"/>
              <a:gd name="connsiteY75" fmla="*/ 482672 h 843657"/>
              <a:gd name="connsiteX76" fmla="*/ 10363623 w 12192000"/>
              <a:gd name="connsiteY76" fmla="*/ 479281 h 843657"/>
              <a:gd name="connsiteX77" fmla="*/ 10418680 w 12192000"/>
              <a:gd name="connsiteY77" fmla="*/ 481335 h 843657"/>
              <a:gd name="connsiteX78" fmla="*/ 10476232 w 12192000"/>
              <a:gd name="connsiteY78" fmla="*/ 487929 h 843657"/>
              <a:gd name="connsiteX79" fmla="*/ 10477443 w 12192000"/>
              <a:gd name="connsiteY79" fmla="*/ 488348 h 843657"/>
              <a:gd name="connsiteX80" fmla="*/ 10478546 w 12192000"/>
              <a:gd name="connsiteY80" fmla="*/ 484593 h 843657"/>
              <a:gd name="connsiteX81" fmla="*/ 10522544 w 12192000"/>
              <a:gd name="connsiteY81" fmla="*/ 483599 h 843657"/>
              <a:gd name="connsiteX82" fmla="*/ 10525940 w 12192000"/>
              <a:gd name="connsiteY82" fmla="*/ 488575 h 843657"/>
              <a:gd name="connsiteX83" fmla="*/ 10527978 w 12192000"/>
              <a:gd name="connsiteY83" fmla="*/ 487468 h 843657"/>
              <a:gd name="connsiteX84" fmla="*/ 10551856 w 12192000"/>
              <a:gd name="connsiteY84" fmla="*/ 495400 h 843657"/>
              <a:gd name="connsiteX85" fmla="*/ 10651180 w 12192000"/>
              <a:gd name="connsiteY85" fmla="*/ 481776 h 843657"/>
              <a:gd name="connsiteX86" fmla="*/ 10692407 w 12192000"/>
              <a:gd name="connsiteY86" fmla="*/ 479535 h 843657"/>
              <a:gd name="connsiteX87" fmla="*/ 10805173 w 12192000"/>
              <a:gd name="connsiteY87" fmla="*/ 469286 h 843657"/>
              <a:gd name="connsiteX88" fmla="*/ 10918240 w 12192000"/>
              <a:gd name="connsiteY88" fmla="*/ 455873 h 843657"/>
              <a:gd name="connsiteX89" fmla="*/ 10985893 w 12192000"/>
              <a:gd name="connsiteY89" fmla="*/ 430155 h 843657"/>
              <a:gd name="connsiteX90" fmla="*/ 11078762 w 12192000"/>
              <a:gd name="connsiteY90" fmla="*/ 421051 h 843657"/>
              <a:gd name="connsiteX91" fmla="*/ 11113454 w 12192000"/>
              <a:gd name="connsiteY91" fmla="*/ 390853 h 843657"/>
              <a:gd name="connsiteX92" fmla="*/ 11262187 w 12192000"/>
              <a:gd name="connsiteY92" fmla="*/ 378634 h 843657"/>
              <a:gd name="connsiteX93" fmla="*/ 11357725 w 12192000"/>
              <a:gd name="connsiteY93" fmla="*/ 347628 h 843657"/>
              <a:gd name="connsiteX94" fmla="*/ 11514053 w 12192000"/>
              <a:gd name="connsiteY94" fmla="*/ 323566 h 843657"/>
              <a:gd name="connsiteX95" fmla="*/ 11560799 w 12192000"/>
              <a:gd name="connsiteY95" fmla="*/ 310945 h 843657"/>
              <a:gd name="connsiteX96" fmla="*/ 11555095 w 12192000"/>
              <a:gd name="connsiteY96" fmla="*/ 330247 h 843657"/>
              <a:gd name="connsiteX97" fmla="*/ 11601935 w 12192000"/>
              <a:gd name="connsiteY97" fmla="*/ 336765 h 843657"/>
              <a:gd name="connsiteX98" fmla="*/ 11689326 w 12192000"/>
              <a:gd name="connsiteY98" fmla="*/ 303103 h 843657"/>
              <a:gd name="connsiteX99" fmla="*/ 11889311 w 12192000"/>
              <a:gd name="connsiteY99" fmla="*/ 296043 h 843657"/>
              <a:gd name="connsiteX100" fmla="*/ 11894969 w 12192000"/>
              <a:gd name="connsiteY100" fmla="*/ 296953 h 843657"/>
              <a:gd name="connsiteX101" fmla="*/ 11890989 w 12192000"/>
              <a:gd name="connsiteY101" fmla="*/ 298008 h 843657"/>
              <a:gd name="connsiteX102" fmla="*/ 11895904 w 12192000"/>
              <a:gd name="connsiteY102" fmla="*/ 297102 h 843657"/>
              <a:gd name="connsiteX103" fmla="*/ 11894969 w 12192000"/>
              <a:gd name="connsiteY103" fmla="*/ 296953 h 843657"/>
              <a:gd name="connsiteX104" fmla="*/ 11896981 w 12192000"/>
              <a:gd name="connsiteY104" fmla="*/ 296418 h 843657"/>
              <a:gd name="connsiteX105" fmla="*/ 11931533 w 12192000"/>
              <a:gd name="connsiteY105" fmla="*/ 322577 h 843657"/>
              <a:gd name="connsiteX106" fmla="*/ 11970826 w 12192000"/>
              <a:gd name="connsiteY106" fmla="*/ 284547 h 843657"/>
              <a:gd name="connsiteX107" fmla="*/ 11998411 w 12192000"/>
              <a:gd name="connsiteY107" fmla="*/ 275459 h 843657"/>
              <a:gd name="connsiteX108" fmla="*/ 12070284 w 12192000"/>
              <a:gd name="connsiteY108" fmla="*/ 252823 h 843657"/>
              <a:gd name="connsiteX109" fmla="*/ 12149273 w 12192000"/>
              <a:gd name="connsiteY109" fmla="*/ 283340 h 843657"/>
              <a:gd name="connsiteX110" fmla="*/ 12192000 w 12192000"/>
              <a:gd name="connsiteY110" fmla="*/ 293933 h 843657"/>
              <a:gd name="connsiteX111" fmla="*/ 12192000 w 12192000"/>
              <a:gd name="connsiteY111" fmla="*/ 843657 h 843657"/>
              <a:gd name="connsiteX112" fmla="*/ 0 w 12192000"/>
              <a:gd name="connsiteY112" fmla="*/ 843657 h 843657"/>
              <a:gd name="connsiteX113" fmla="*/ 0 w 12192000"/>
              <a:gd name="connsiteY113" fmla="*/ 517671 h 843657"/>
              <a:gd name="connsiteX114" fmla="*/ 62970 w 12192000"/>
              <a:gd name="connsiteY114" fmla="*/ 497349 h 843657"/>
              <a:gd name="connsiteX115" fmla="*/ 163102 w 12192000"/>
              <a:gd name="connsiteY115" fmla="*/ 486965 h 843657"/>
              <a:gd name="connsiteX116" fmla="*/ 327347 w 12192000"/>
              <a:gd name="connsiteY116" fmla="*/ 474218 h 843657"/>
              <a:gd name="connsiteX117" fmla="*/ 616456 w 12192000"/>
              <a:gd name="connsiteY117" fmla="*/ 448171 h 843657"/>
              <a:gd name="connsiteX118" fmla="*/ 805377 w 12192000"/>
              <a:gd name="connsiteY118" fmla="*/ 441830 h 843657"/>
              <a:gd name="connsiteX119" fmla="*/ 937261 w 12192000"/>
              <a:gd name="connsiteY119" fmla="*/ 436268 h 843657"/>
              <a:gd name="connsiteX120" fmla="*/ 1139080 w 12192000"/>
              <a:gd name="connsiteY120" fmla="*/ 358865 h 843657"/>
              <a:gd name="connsiteX121" fmla="*/ 1319302 w 12192000"/>
              <a:gd name="connsiteY121" fmla="*/ 308917 h 843657"/>
              <a:gd name="connsiteX122" fmla="*/ 1385386 w 12192000"/>
              <a:gd name="connsiteY122" fmla="*/ 296402 h 843657"/>
              <a:gd name="connsiteX123" fmla="*/ 1404278 w 12192000"/>
              <a:gd name="connsiteY123" fmla="*/ 282186 h 843657"/>
              <a:gd name="connsiteX124" fmla="*/ 1431509 w 12192000"/>
              <a:gd name="connsiteY124" fmla="*/ 282637 h 843657"/>
              <a:gd name="connsiteX125" fmla="*/ 1479635 w 12192000"/>
              <a:gd name="connsiteY125" fmla="*/ 281452 h 843657"/>
              <a:gd name="connsiteX126" fmla="*/ 1522846 w 12192000"/>
              <a:gd name="connsiteY126" fmla="*/ 286636 h 843657"/>
              <a:gd name="connsiteX127" fmla="*/ 1744857 w 12192000"/>
              <a:gd name="connsiteY127" fmla="*/ 299498 h 843657"/>
              <a:gd name="connsiteX128" fmla="*/ 1800399 w 12192000"/>
              <a:gd name="connsiteY128" fmla="*/ 286471 h 843657"/>
              <a:gd name="connsiteX129" fmla="*/ 1829679 w 12192000"/>
              <a:gd name="connsiteY129" fmla="*/ 279899 h 843657"/>
              <a:gd name="connsiteX130" fmla="*/ 1848467 w 12192000"/>
              <a:gd name="connsiteY130" fmla="*/ 280085 h 843657"/>
              <a:gd name="connsiteX131" fmla="*/ 1919990 w 12192000"/>
              <a:gd name="connsiteY131" fmla="*/ 280551 h 843657"/>
              <a:gd name="connsiteX132" fmla="*/ 1947318 w 12192000"/>
              <a:gd name="connsiteY132" fmla="*/ 275157 h 843657"/>
              <a:gd name="connsiteX133" fmla="*/ 2052662 w 12192000"/>
              <a:gd name="connsiteY133" fmla="*/ 260377 h 843657"/>
              <a:gd name="connsiteX134" fmla="*/ 2142850 w 12192000"/>
              <a:gd name="connsiteY134" fmla="*/ 253103 h 843657"/>
              <a:gd name="connsiteX135" fmla="*/ 2207849 w 12192000"/>
              <a:gd name="connsiteY135" fmla="*/ 271590 h 843657"/>
              <a:gd name="connsiteX136" fmla="*/ 2213757 w 12192000"/>
              <a:gd name="connsiteY136" fmla="*/ 267429 h 843657"/>
              <a:gd name="connsiteX137" fmla="*/ 2258954 w 12192000"/>
              <a:gd name="connsiteY137" fmla="*/ 268589 h 843657"/>
              <a:gd name="connsiteX138" fmla="*/ 2416183 w 12192000"/>
              <a:gd name="connsiteY138" fmla="*/ 301325 h 843657"/>
              <a:gd name="connsiteX139" fmla="*/ 2504536 w 12192000"/>
              <a:gd name="connsiteY139" fmla="*/ 302799 h 843657"/>
              <a:gd name="connsiteX140" fmla="*/ 2536071 w 12192000"/>
              <a:gd name="connsiteY140" fmla="*/ 298698 h 843657"/>
              <a:gd name="connsiteX141" fmla="*/ 2588893 w 12192000"/>
              <a:gd name="connsiteY141" fmla="*/ 292112 h 843657"/>
              <a:gd name="connsiteX142" fmla="*/ 2628809 w 12192000"/>
              <a:gd name="connsiteY142" fmla="*/ 275805 h 843657"/>
              <a:gd name="connsiteX143" fmla="*/ 2672807 w 12192000"/>
              <a:gd name="connsiteY143" fmla="*/ 274811 h 843657"/>
              <a:gd name="connsiteX144" fmla="*/ 2682466 w 12192000"/>
              <a:gd name="connsiteY144" fmla="*/ 289307 h 843657"/>
              <a:gd name="connsiteX145" fmla="*/ 2801443 w 12192000"/>
              <a:gd name="connsiteY145" fmla="*/ 272988 h 843657"/>
              <a:gd name="connsiteX146" fmla="*/ 2842670 w 12192000"/>
              <a:gd name="connsiteY146" fmla="*/ 270747 h 843657"/>
              <a:gd name="connsiteX147" fmla="*/ 2955436 w 12192000"/>
              <a:gd name="connsiteY147" fmla="*/ 260498 h 843657"/>
              <a:gd name="connsiteX148" fmla="*/ 3068503 w 12192000"/>
              <a:gd name="connsiteY148" fmla="*/ 247085 h 843657"/>
              <a:gd name="connsiteX149" fmla="*/ 3136157 w 12192000"/>
              <a:gd name="connsiteY149" fmla="*/ 221367 h 843657"/>
              <a:gd name="connsiteX150" fmla="*/ 3229025 w 12192000"/>
              <a:gd name="connsiteY150" fmla="*/ 212263 h 843657"/>
              <a:gd name="connsiteX151" fmla="*/ 3263717 w 12192000"/>
              <a:gd name="connsiteY151" fmla="*/ 182064 h 843657"/>
              <a:gd name="connsiteX152" fmla="*/ 3412450 w 12192000"/>
              <a:gd name="connsiteY152" fmla="*/ 169845 h 843657"/>
              <a:gd name="connsiteX153" fmla="*/ 3507988 w 12192000"/>
              <a:gd name="connsiteY153" fmla="*/ 138840 h 843657"/>
              <a:gd name="connsiteX154" fmla="*/ 3664316 w 12192000"/>
              <a:gd name="connsiteY154" fmla="*/ 114777 h 843657"/>
              <a:gd name="connsiteX155" fmla="*/ 3711062 w 12192000"/>
              <a:gd name="connsiteY155" fmla="*/ 102156 h 843657"/>
              <a:gd name="connsiteX156" fmla="*/ 3705359 w 12192000"/>
              <a:gd name="connsiteY156" fmla="*/ 121458 h 843657"/>
              <a:gd name="connsiteX157" fmla="*/ 3752198 w 12192000"/>
              <a:gd name="connsiteY157" fmla="*/ 127977 h 843657"/>
              <a:gd name="connsiteX158" fmla="*/ 3839589 w 12192000"/>
              <a:gd name="connsiteY158" fmla="*/ 94314 h 843657"/>
              <a:gd name="connsiteX159" fmla="*/ 4039575 w 12192000"/>
              <a:gd name="connsiteY159" fmla="*/ 87255 h 843657"/>
              <a:gd name="connsiteX160" fmla="*/ 4045232 w 12192000"/>
              <a:gd name="connsiteY160" fmla="*/ 88164 h 843657"/>
              <a:gd name="connsiteX161" fmla="*/ 4041253 w 12192000"/>
              <a:gd name="connsiteY161" fmla="*/ 89220 h 843657"/>
              <a:gd name="connsiteX162" fmla="*/ 4046168 w 12192000"/>
              <a:gd name="connsiteY162" fmla="*/ 88314 h 843657"/>
              <a:gd name="connsiteX163" fmla="*/ 4045232 w 12192000"/>
              <a:gd name="connsiteY163" fmla="*/ 88164 h 843657"/>
              <a:gd name="connsiteX164" fmla="*/ 4047244 w 12192000"/>
              <a:gd name="connsiteY164" fmla="*/ 87630 h 843657"/>
              <a:gd name="connsiteX165" fmla="*/ 4081797 w 12192000"/>
              <a:gd name="connsiteY165" fmla="*/ 113788 h 843657"/>
              <a:gd name="connsiteX166" fmla="*/ 4121089 w 12192000"/>
              <a:gd name="connsiteY166" fmla="*/ 75758 h 843657"/>
              <a:gd name="connsiteX167" fmla="*/ 4148674 w 12192000"/>
              <a:gd name="connsiteY167" fmla="*/ 66671 h 843657"/>
              <a:gd name="connsiteX168" fmla="*/ 4220548 w 12192000"/>
              <a:gd name="connsiteY168" fmla="*/ 44035 h 843657"/>
              <a:gd name="connsiteX169" fmla="*/ 4354249 w 12192000"/>
              <a:gd name="connsiteY169" fmla="*/ 88116 h 843657"/>
              <a:gd name="connsiteX170" fmla="*/ 4549237 w 12192000"/>
              <a:gd name="connsiteY170" fmla="*/ 79806 h 843657"/>
              <a:gd name="connsiteX171" fmla="*/ 4796679 w 12192000"/>
              <a:gd name="connsiteY171" fmla="*/ 108111 h 843657"/>
              <a:gd name="connsiteX172" fmla="*/ 4928657 w 12192000"/>
              <a:gd name="connsiteY172" fmla="*/ 111604 h 843657"/>
              <a:gd name="connsiteX173" fmla="*/ 5136768 w 12192000"/>
              <a:gd name="connsiteY173" fmla="*/ 48267 h 843657"/>
              <a:gd name="connsiteX174" fmla="*/ 5320899 w 12192000"/>
              <a:gd name="connsiteY174" fmla="*/ 10821 h 843657"/>
              <a:gd name="connsiteX175" fmla="*/ 5427496 w 12192000"/>
              <a:gd name="connsiteY175" fmla="*/ 48 h 8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843657">
                <a:moveTo>
                  <a:pt x="5427496" y="48"/>
                </a:moveTo>
                <a:cubicBezTo>
                  <a:pt x="5539522" y="-1167"/>
                  <a:pt x="5660629" y="21238"/>
                  <a:pt x="5725893" y="21789"/>
                </a:cubicBezTo>
                <a:cubicBezTo>
                  <a:pt x="5728883" y="21092"/>
                  <a:pt x="5807017" y="20526"/>
                  <a:pt x="5843016" y="15229"/>
                </a:cubicBezTo>
                <a:lnTo>
                  <a:pt x="5846849" y="32983"/>
                </a:lnTo>
                <a:lnTo>
                  <a:pt x="5899818" y="25502"/>
                </a:lnTo>
                <a:cubicBezTo>
                  <a:pt x="5978576" y="29224"/>
                  <a:pt x="5979762" y="33846"/>
                  <a:pt x="6034990" y="39501"/>
                </a:cubicBezTo>
                <a:cubicBezTo>
                  <a:pt x="6090217" y="45155"/>
                  <a:pt x="6180985" y="52604"/>
                  <a:pt x="6231181" y="59432"/>
                </a:cubicBezTo>
                <a:cubicBezTo>
                  <a:pt x="6281376" y="66260"/>
                  <a:pt x="6255083" y="72671"/>
                  <a:pt x="6336161" y="80469"/>
                </a:cubicBezTo>
                <a:cubicBezTo>
                  <a:pt x="6367899" y="78809"/>
                  <a:pt x="6388398" y="79505"/>
                  <a:pt x="6424286" y="80202"/>
                </a:cubicBezTo>
                <a:lnTo>
                  <a:pt x="6498206" y="88921"/>
                </a:lnTo>
                <a:cubicBezTo>
                  <a:pt x="6511924" y="88197"/>
                  <a:pt x="6519540" y="89722"/>
                  <a:pt x="6524438" y="92235"/>
                </a:cubicBezTo>
                <a:lnTo>
                  <a:pt x="6528543" y="96055"/>
                </a:lnTo>
                <a:lnTo>
                  <a:pt x="6550787" y="79748"/>
                </a:lnTo>
                <a:lnTo>
                  <a:pt x="6638443" y="117301"/>
                </a:lnTo>
                <a:lnTo>
                  <a:pt x="6639771" y="116273"/>
                </a:lnTo>
                <a:cubicBezTo>
                  <a:pt x="6661612" y="112323"/>
                  <a:pt x="6702466" y="111534"/>
                  <a:pt x="6733110" y="109431"/>
                </a:cubicBezTo>
                <a:cubicBezTo>
                  <a:pt x="6750270" y="113134"/>
                  <a:pt x="6804803" y="100717"/>
                  <a:pt x="6823638" y="103653"/>
                </a:cubicBezTo>
                <a:lnTo>
                  <a:pt x="6834898" y="105044"/>
                </a:lnTo>
                <a:lnTo>
                  <a:pt x="6835271" y="104811"/>
                </a:lnTo>
                <a:cubicBezTo>
                  <a:pt x="6838034" y="104559"/>
                  <a:pt x="6841861" y="104809"/>
                  <a:pt x="6847445" y="105763"/>
                </a:cubicBezTo>
                <a:lnTo>
                  <a:pt x="6855429" y="107584"/>
                </a:lnTo>
                <a:lnTo>
                  <a:pt x="6923302" y="131290"/>
                </a:lnTo>
                <a:lnTo>
                  <a:pt x="7046891" y="109264"/>
                </a:lnTo>
                <a:cubicBezTo>
                  <a:pt x="7109198" y="115376"/>
                  <a:pt x="7163425" y="116966"/>
                  <a:pt x="7233811" y="127598"/>
                </a:cubicBezTo>
                <a:cubicBezTo>
                  <a:pt x="7295557" y="125883"/>
                  <a:pt x="7306408" y="101921"/>
                  <a:pt x="7371301" y="118421"/>
                </a:cubicBezTo>
                <a:cubicBezTo>
                  <a:pt x="7428238" y="129077"/>
                  <a:pt x="7510607" y="192508"/>
                  <a:pt x="7574701" y="190435"/>
                </a:cubicBezTo>
                <a:cubicBezTo>
                  <a:pt x="7575517" y="193901"/>
                  <a:pt x="7577730" y="196953"/>
                  <a:pt x="7580910" y="199699"/>
                </a:cubicBezTo>
                <a:lnTo>
                  <a:pt x="7592267" y="206716"/>
                </a:lnTo>
                <a:lnTo>
                  <a:pt x="7594969" y="206552"/>
                </a:lnTo>
                <a:cubicBezTo>
                  <a:pt x="7605059" y="207466"/>
                  <a:pt x="7609760" y="209355"/>
                  <a:pt x="7612066" y="211669"/>
                </a:cubicBezTo>
                <a:lnTo>
                  <a:pt x="7613197" y="214836"/>
                </a:lnTo>
                <a:lnTo>
                  <a:pt x="7624109" y="218987"/>
                </a:lnTo>
                <a:lnTo>
                  <a:pt x="7643393" y="228895"/>
                </a:lnTo>
                <a:lnTo>
                  <a:pt x="7649074" y="229127"/>
                </a:lnTo>
                <a:lnTo>
                  <a:pt x="7681385" y="241546"/>
                </a:lnTo>
                <a:lnTo>
                  <a:pt x="7682814" y="240947"/>
                </a:lnTo>
                <a:cubicBezTo>
                  <a:pt x="7686754" y="239889"/>
                  <a:pt x="7691050" y="239641"/>
                  <a:pt x="7696214" y="241085"/>
                </a:cubicBezTo>
                <a:lnTo>
                  <a:pt x="7819450" y="251097"/>
                </a:lnTo>
                <a:lnTo>
                  <a:pt x="7826804" y="253271"/>
                </a:lnTo>
                <a:lnTo>
                  <a:pt x="7827179" y="253144"/>
                </a:lnTo>
                <a:cubicBezTo>
                  <a:pt x="7829262" y="253251"/>
                  <a:pt x="7831866" y="253829"/>
                  <a:pt x="7835389" y="255095"/>
                </a:cubicBezTo>
                <a:lnTo>
                  <a:pt x="7840212" y="257235"/>
                </a:lnTo>
                <a:lnTo>
                  <a:pt x="7854477" y="261452"/>
                </a:lnTo>
                <a:lnTo>
                  <a:pt x="7925416" y="250871"/>
                </a:lnTo>
                <a:cubicBezTo>
                  <a:pt x="7968549" y="254776"/>
                  <a:pt x="7991532" y="223503"/>
                  <a:pt x="8027820" y="237431"/>
                </a:cubicBezTo>
                <a:cubicBezTo>
                  <a:pt x="8068225" y="241026"/>
                  <a:pt x="8049335" y="250837"/>
                  <a:pt x="8082003" y="258480"/>
                </a:cubicBezTo>
                <a:cubicBezTo>
                  <a:pt x="8118911" y="261016"/>
                  <a:pt x="8227791" y="271465"/>
                  <a:pt x="8258788" y="272192"/>
                </a:cubicBezTo>
                <a:cubicBezTo>
                  <a:pt x="8285356" y="257871"/>
                  <a:pt x="8284528" y="264250"/>
                  <a:pt x="8292894" y="269919"/>
                </a:cubicBezTo>
                <a:lnTo>
                  <a:pt x="8297864" y="268332"/>
                </a:lnTo>
                <a:lnTo>
                  <a:pt x="8304197" y="267834"/>
                </a:lnTo>
                <a:lnTo>
                  <a:pt x="8320276" y="270133"/>
                </a:lnTo>
                <a:lnTo>
                  <a:pt x="8326122" y="271603"/>
                </a:lnTo>
                <a:cubicBezTo>
                  <a:pt x="8330224" y="272389"/>
                  <a:pt x="8333047" y="272623"/>
                  <a:pt x="8335105" y="272466"/>
                </a:cubicBezTo>
                <a:lnTo>
                  <a:pt x="8335390" y="272295"/>
                </a:lnTo>
                <a:lnTo>
                  <a:pt x="8383421" y="274638"/>
                </a:lnTo>
                <a:cubicBezTo>
                  <a:pt x="8398105" y="264966"/>
                  <a:pt x="8442440" y="289516"/>
                  <a:pt x="8443863" y="268710"/>
                </a:cubicBezTo>
                <a:cubicBezTo>
                  <a:pt x="8461029" y="272153"/>
                  <a:pt x="8468950" y="281627"/>
                  <a:pt x="8467401" y="267736"/>
                </a:cubicBezTo>
                <a:cubicBezTo>
                  <a:pt x="8473175" y="268487"/>
                  <a:pt x="8477144" y="267709"/>
                  <a:pt x="8480310" y="266190"/>
                </a:cubicBezTo>
                <a:lnTo>
                  <a:pt x="8481334" y="265430"/>
                </a:lnTo>
                <a:lnTo>
                  <a:pt x="8519400" y="273417"/>
                </a:lnTo>
                <a:lnTo>
                  <a:pt x="8673416" y="324197"/>
                </a:lnTo>
                <a:cubicBezTo>
                  <a:pt x="8745894" y="327976"/>
                  <a:pt x="8849559" y="346603"/>
                  <a:pt x="8915200" y="356781"/>
                </a:cubicBezTo>
                <a:cubicBezTo>
                  <a:pt x="8932755" y="365773"/>
                  <a:pt x="9005876" y="371758"/>
                  <a:pt x="9059198" y="364924"/>
                </a:cubicBezTo>
                <a:lnTo>
                  <a:pt x="9178845" y="379331"/>
                </a:lnTo>
                <a:cubicBezTo>
                  <a:pt x="9219852" y="386336"/>
                  <a:pt x="9250133" y="384055"/>
                  <a:pt x="9291225" y="384156"/>
                </a:cubicBezTo>
                <a:cubicBezTo>
                  <a:pt x="9315636" y="387667"/>
                  <a:pt x="9329719" y="388016"/>
                  <a:pt x="9370554" y="395218"/>
                </a:cubicBezTo>
                <a:cubicBezTo>
                  <a:pt x="9378187" y="394560"/>
                  <a:pt x="9405932" y="395507"/>
                  <a:pt x="9413541" y="394032"/>
                </a:cubicBezTo>
                <a:lnTo>
                  <a:pt x="9457933" y="395525"/>
                </a:lnTo>
                <a:lnTo>
                  <a:pt x="9592718" y="403735"/>
                </a:lnTo>
                <a:cubicBezTo>
                  <a:pt x="9606379" y="409007"/>
                  <a:pt x="9655291" y="415471"/>
                  <a:pt x="9668575" y="410688"/>
                </a:cubicBezTo>
                <a:cubicBezTo>
                  <a:pt x="9679602" y="410798"/>
                  <a:pt x="9706602" y="416975"/>
                  <a:pt x="9715652" y="411123"/>
                </a:cubicBezTo>
                <a:cubicBezTo>
                  <a:pt x="9741103" y="416170"/>
                  <a:pt x="9768395" y="403710"/>
                  <a:pt x="9777853" y="400831"/>
                </a:cubicBezTo>
                <a:cubicBezTo>
                  <a:pt x="9805740" y="393796"/>
                  <a:pt x="9827401" y="416417"/>
                  <a:pt x="9851249" y="415333"/>
                </a:cubicBezTo>
                <a:cubicBezTo>
                  <a:pt x="9890629" y="418769"/>
                  <a:pt x="9948551" y="426335"/>
                  <a:pt x="9976759" y="429768"/>
                </a:cubicBezTo>
                <a:cubicBezTo>
                  <a:pt x="10039303" y="440942"/>
                  <a:pt x="10139010" y="464526"/>
                  <a:pt x="10190155" y="473343"/>
                </a:cubicBezTo>
                <a:cubicBezTo>
                  <a:pt x="10247801" y="482478"/>
                  <a:pt x="10217837" y="456410"/>
                  <a:pt x="10283621" y="482672"/>
                </a:cubicBezTo>
                <a:cubicBezTo>
                  <a:pt x="10314609" y="484053"/>
                  <a:pt x="10340423" y="481075"/>
                  <a:pt x="10363623" y="479281"/>
                </a:cubicBezTo>
                <a:cubicBezTo>
                  <a:pt x="10362575" y="468594"/>
                  <a:pt x="10390200" y="481546"/>
                  <a:pt x="10418680" y="481335"/>
                </a:cubicBezTo>
                <a:cubicBezTo>
                  <a:pt x="10435371" y="482382"/>
                  <a:pt x="10458706" y="485335"/>
                  <a:pt x="10476232" y="487929"/>
                </a:cubicBezTo>
                <a:lnTo>
                  <a:pt x="10477443" y="488348"/>
                </a:lnTo>
                <a:lnTo>
                  <a:pt x="10478546" y="484593"/>
                </a:lnTo>
                <a:cubicBezTo>
                  <a:pt x="10496869" y="473932"/>
                  <a:pt x="10504440" y="492791"/>
                  <a:pt x="10522544" y="483599"/>
                </a:cubicBezTo>
                <a:lnTo>
                  <a:pt x="10525940" y="488575"/>
                </a:lnTo>
                <a:lnTo>
                  <a:pt x="10527978" y="487468"/>
                </a:lnTo>
                <a:lnTo>
                  <a:pt x="10551856" y="495400"/>
                </a:lnTo>
                <a:lnTo>
                  <a:pt x="10651180" y="481776"/>
                </a:lnTo>
                <a:cubicBezTo>
                  <a:pt x="10666635" y="489439"/>
                  <a:pt x="10679569" y="486219"/>
                  <a:pt x="10692407" y="479535"/>
                </a:cubicBezTo>
                <a:cubicBezTo>
                  <a:pt x="10729215" y="482326"/>
                  <a:pt x="10763453" y="472539"/>
                  <a:pt x="10805173" y="469286"/>
                </a:cubicBezTo>
                <a:cubicBezTo>
                  <a:pt x="10849593" y="478609"/>
                  <a:pt x="10873661" y="459268"/>
                  <a:pt x="10918240" y="455873"/>
                </a:cubicBezTo>
                <a:cubicBezTo>
                  <a:pt x="10961126" y="475397"/>
                  <a:pt x="10948597" y="428686"/>
                  <a:pt x="10985893" y="430155"/>
                </a:cubicBezTo>
                <a:cubicBezTo>
                  <a:pt x="11045792" y="447988"/>
                  <a:pt x="10985190" y="414687"/>
                  <a:pt x="11078762" y="421051"/>
                </a:cubicBezTo>
                <a:cubicBezTo>
                  <a:pt x="11083925" y="424015"/>
                  <a:pt x="11114482" y="394913"/>
                  <a:pt x="11113454" y="390853"/>
                </a:cubicBezTo>
                <a:cubicBezTo>
                  <a:pt x="11133947" y="392405"/>
                  <a:pt x="11233066" y="373732"/>
                  <a:pt x="11262187" y="378634"/>
                </a:cubicBezTo>
                <a:cubicBezTo>
                  <a:pt x="11320092" y="367389"/>
                  <a:pt x="11316005" y="350805"/>
                  <a:pt x="11357725" y="347628"/>
                </a:cubicBezTo>
                <a:cubicBezTo>
                  <a:pt x="11394272" y="337523"/>
                  <a:pt x="11451549" y="336224"/>
                  <a:pt x="11514053" y="323566"/>
                </a:cubicBezTo>
                <a:lnTo>
                  <a:pt x="11560799" y="310945"/>
                </a:lnTo>
                <a:lnTo>
                  <a:pt x="11555095" y="330247"/>
                </a:lnTo>
                <a:cubicBezTo>
                  <a:pt x="11570115" y="329566"/>
                  <a:pt x="11599314" y="335563"/>
                  <a:pt x="11601935" y="336765"/>
                </a:cubicBezTo>
                <a:cubicBezTo>
                  <a:pt x="11636102" y="339048"/>
                  <a:pt x="11641430" y="309890"/>
                  <a:pt x="11689326" y="303103"/>
                </a:cubicBezTo>
                <a:cubicBezTo>
                  <a:pt x="11737222" y="296316"/>
                  <a:pt x="11853888" y="301002"/>
                  <a:pt x="11889311" y="296043"/>
                </a:cubicBezTo>
                <a:lnTo>
                  <a:pt x="11894969" y="296953"/>
                </a:lnTo>
                <a:lnTo>
                  <a:pt x="11890989" y="298008"/>
                </a:lnTo>
                <a:cubicBezTo>
                  <a:pt x="11892055" y="297992"/>
                  <a:pt x="11894939" y="297561"/>
                  <a:pt x="11895904" y="297102"/>
                </a:cubicBezTo>
                <a:lnTo>
                  <a:pt x="11894969" y="296953"/>
                </a:lnTo>
                <a:lnTo>
                  <a:pt x="11896981" y="296418"/>
                </a:lnTo>
                <a:cubicBezTo>
                  <a:pt x="11903286" y="295212"/>
                  <a:pt x="11910383" y="325786"/>
                  <a:pt x="11931533" y="322577"/>
                </a:cubicBezTo>
                <a:cubicBezTo>
                  <a:pt x="11942379" y="322584"/>
                  <a:pt x="11958231" y="288015"/>
                  <a:pt x="11970826" y="284547"/>
                </a:cubicBezTo>
                <a:lnTo>
                  <a:pt x="11998411" y="275459"/>
                </a:lnTo>
                <a:cubicBezTo>
                  <a:pt x="12014431" y="274432"/>
                  <a:pt x="12054264" y="253851"/>
                  <a:pt x="12070284" y="252823"/>
                </a:cubicBezTo>
                <a:cubicBezTo>
                  <a:pt x="12101953" y="269774"/>
                  <a:pt x="12127636" y="277970"/>
                  <a:pt x="12149273" y="283340"/>
                </a:cubicBezTo>
                <a:lnTo>
                  <a:pt x="12192000" y="293933"/>
                </a:lnTo>
                <a:lnTo>
                  <a:pt x="12192000" y="843657"/>
                </a:lnTo>
                <a:lnTo>
                  <a:pt x="0" y="843657"/>
                </a:lnTo>
                <a:lnTo>
                  <a:pt x="0" y="517671"/>
                </a:lnTo>
                <a:lnTo>
                  <a:pt x="62970" y="497349"/>
                </a:lnTo>
                <a:cubicBezTo>
                  <a:pt x="96818" y="489349"/>
                  <a:pt x="130274" y="485131"/>
                  <a:pt x="163102" y="486965"/>
                </a:cubicBezTo>
                <a:cubicBezTo>
                  <a:pt x="229273" y="516421"/>
                  <a:pt x="295464" y="465077"/>
                  <a:pt x="327347" y="474218"/>
                </a:cubicBezTo>
                <a:cubicBezTo>
                  <a:pt x="398278" y="461559"/>
                  <a:pt x="524389" y="465494"/>
                  <a:pt x="616456" y="448171"/>
                </a:cubicBezTo>
                <a:cubicBezTo>
                  <a:pt x="689761" y="448930"/>
                  <a:pt x="725233" y="436443"/>
                  <a:pt x="805377" y="441830"/>
                </a:cubicBezTo>
                <a:cubicBezTo>
                  <a:pt x="856514" y="450042"/>
                  <a:pt x="903636" y="447034"/>
                  <a:pt x="937261" y="436268"/>
                </a:cubicBezTo>
                <a:cubicBezTo>
                  <a:pt x="984382" y="427633"/>
                  <a:pt x="1086871" y="383843"/>
                  <a:pt x="1139080" y="358865"/>
                </a:cubicBezTo>
                <a:cubicBezTo>
                  <a:pt x="1171293" y="330806"/>
                  <a:pt x="1269341" y="356187"/>
                  <a:pt x="1319302" y="308917"/>
                </a:cubicBezTo>
                <a:cubicBezTo>
                  <a:pt x="1351293" y="315381"/>
                  <a:pt x="1370639" y="306651"/>
                  <a:pt x="1385386" y="296402"/>
                </a:cubicBezTo>
                <a:lnTo>
                  <a:pt x="1404278" y="282186"/>
                </a:lnTo>
                <a:lnTo>
                  <a:pt x="1431509" y="282637"/>
                </a:lnTo>
                <a:lnTo>
                  <a:pt x="1479635" y="281452"/>
                </a:lnTo>
                <a:lnTo>
                  <a:pt x="1522846" y="286636"/>
                </a:lnTo>
                <a:cubicBezTo>
                  <a:pt x="1607746" y="295741"/>
                  <a:pt x="1658262" y="297408"/>
                  <a:pt x="1744857" y="299498"/>
                </a:cubicBezTo>
                <a:cubicBezTo>
                  <a:pt x="1746802" y="298898"/>
                  <a:pt x="1772794" y="292779"/>
                  <a:pt x="1800399" y="286471"/>
                </a:cubicBezTo>
                <a:lnTo>
                  <a:pt x="1829679" y="279899"/>
                </a:lnTo>
                <a:lnTo>
                  <a:pt x="1848467" y="280085"/>
                </a:lnTo>
                <a:cubicBezTo>
                  <a:pt x="1862541" y="284929"/>
                  <a:pt x="1909246" y="287572"/>
                  <a:pt x="1919990" y="280551"/>
                </a:cubicBezTo>
                <a:cubicBezTo>
                  <a:pt x="1930120" y="279552"/>
                  <a:pt x="1940770" y="283009"/>
                  <a:pt x="1947318" y="275157"/>
                </a:cubicBezTo>
                <a:cubicBezTo>
                  <a:pt x="1969430" y="271795"/>
                  <a:pt x="2020074" y="264052"/>
                  <a:pt x="2052662" y="260377"/>
                </a:cubicBezTo>
                <a:cubicBezTo>
                  <a:pt x="2069011" y="271949"/>
                  <a:pt x="2098031" y="252728"/>
                  <a:pt x="2142850" y="253103"/>
                </a:cubicBezTo>
                <a:cubicBezTo>
                  <a:pt x="2160684" y="266415"/>
                  <a:pt x="2173071" y="253191"/>
                  <a:pt x="2207849" y="271590"/>
                </a:cubicBezTo>
                <a:cubicBezTo>
                  <a:pt x="2209481" y="270048"/>
                  <a:pt x="2211471" y="268648"/>
                  <a:pt x="2213757" y="267429"/>
                </a:cubicBezTo>
                <a:cubicBezTo>
                  <a:pt x="2227043" y="260354"/>
                  <a:pt x="2247279" y="260873"/>
                  <a:pt x="2258954" y="268589"/>
                </a:cubicBezTo>
                <a:cubicBezTo>
                  <a:pt x="2314759" y="293598"/>
                  <a:pt x="2367284" y="294725"/>
                  <a:pt x="2416183" y="301325"/>
                </a:cubicBezTo>
                <a:cubicBezTo>
                  <a:pt x="2471682" y="306236"/>
                  <a:pt x="2436502" y="278448"/>
                  <a:pt x="2504536" y="302799"/>
                </a:cubicBezTo>
                <a:cubicBezTo>
                  <a:pt x="2512619" y="293910"/>
                  <a:pt x="2521472" y="293787"/>
                  <a:pt x="2536071" y="298698"/>
                </a:cubicBezTo>
                <a:cubicBezTo>
                  <a:pt x="2563080" y="300400"/>
                  <a:pt x="2562424" y="277303"/>
                  <a:pt x="2588893" y="292112"/>
                </a:cubicBezTo>
                <a:cubicBezTo>
                  <a:pt x="2584764" y="279571"/>
                  <a:pt x="2640519" y="289099"/>
                  <a:pt x="2628809" y="275805"/>
                </a:cubicBezTo>
                <a:cubicBezTo>
                  <a:pt x="2647132" y="265144"/>
                  <a:pt x="2654703" y="284003"/>
                  <a:pt x="2672807" y="274811"/>
                </a:cubicBezTo>
                <a:cubicBezTo>
                  <a:pt x="2692689" y="273207"/>
                  <a:pt x="2660665" y="287642"/>
                  <a:pt x="2682466" y="289307"/>
                </a:cubicBezTo>
                <a:lnTo>
                  <a:pt x="2801443" y="272988"/>
                </a:lnTo>
                <a:cubicBezTo>
                  <a:pt x="2816898" y="280651"/>
                  <a:pt x="2829832" y="277431"/>
                  <a:pt x="2842670" y="270747"/>
                </a:cubicBezTo>
                <a:cubicBezTo>
                  <a:pt x="2879478" y="273538"/>
                  <a:pt x="2913716" y="263751"/>
                  <a:pt x="2955436" y="260498"/>
                </a:cubicBezTo>
                <a:cubicBezTo>
                  <a:pt x="2999857" y="269821"/>
                  <a:pt x="3023924" y="250480"/>
                  <a:pt x="3068503" y="247085"/>
                </a:cubicBezTo>
                <a:cubicBezTo>
                  <a:pt x="3111389" y="266609"/>
                  <a:pt x="3098860" y="219898"/>
                  <a:pt x="3136157" y="221367"/>
                </a:cubicBezTo>
                <a:cubicBezTo>
                  <a:pt x="3196055" y="239200"/>
                  <a:pt x="3135454" y="205899"/>
                  <a:pt x="3229025" y="212263"/>
                </a:cubicBezTo>
                <a:cubicBezTo>
                  <a:pt x="3234188" y="215227"/>
                  <a:pt x="3264745" y="186124"/>
                  <a:pt x="3263717" y="182064"/>
                </a:cubicBezTo>
                <a:cubicBezTo>
                  <a:pt x="3284210" y="183616"/>
                  <a:pt x="3383330" y="164943"/>
                  <a:pt x="3412450" y="169845"/>
                </a:cubicBezTo>
                <a:cubicBezTo>
                  <a:pt x="3470355" y="158600"/>
                  <a:pt x="3466269" y="142016"/>
                  <a:pt x="3507988" y="138840"/>
                </a:cubicBezTo>
                <a:cubicBezTo>
                  <a:pt x="3544535" y="128734"/>
                  <a:pt x="3601812" y="127435"/>
                  <a:pt x="3664316" y="114777"/>
                </a:cubicBezTo>
                <a:lnTo>
                  <a:pt x="3711062" y="102156"/>
                </a:lnTo>
                <a:lnTo>
                  <a:pt x="3705359" y="121458"/>
                </a:lnTo>
                <a:cubicBezTo>
                  <a:pt x="3720379" y="120778"/>
                  <a:pt x="3749577" y="126775"/>
                  <a:pt x="3752198" y="127977"/>
                </a:cubicBezTo>
                <a:cubicBezTo>
                  <a:pt x="3786365" y="130259"/>
                  <a:pt x="3791694" y="101101"/>
                  <a:pt x="3839589" y="94314"/>
                </a:cubicBezTo>
                <a:cubicBezTo>
                  <a:pt x="3887485" y="87527"/>
                  <a:pt x="4004152" y="92214"/>
                  <a:pt x="4039575" y="87255"/>
                </a:cubicBezTo>
                <a:lnTo>
                  <a:pt x="4045232" y="88164"/>
                </a:lnTo>
                <a:lnTo>
                  <a:pt x="4041253" y="89220"/>
                </a:lnTo>
                <a:cubicBezTo>
                  <a:pt x="4042318" y="89204"/>
                  <a:pt x="4045202" y="88772"/>
                  <a:pt x="4046168" y="88314"/>
                </a:cubicBezTo>
                <a:lnTo>
                  <a:pt x="4045232" y="88164"/>
                </a:lnTo>
                <a:lnTo>
                  <a:pt x="4047244" y="87630"/>
                </a:lnTo>
                <a:cubicBezTo>
                  <a:pt x="4053549" y="86424"/>
                  <a:pt x="4060647" y="116997"/>
                  <a:pt x="4081797" y="113788"/>
                </a:cubicBezTo>
                <a:cubicBezTo>
                  <a:pt x="4092642" y="113795"/>
                  <a:pt x="4108495" y="79226"/>
                  <a:pt x="4121089" y="75758"/>
                </a:cubicBezTo>
                <a:lnTo>
                  <a:pt x="4148674" y="66671"/>
                </a:lnTo>
                <a:cubicBezTo>
                  <a:pt x="4164695" y="65643"/>
                  <a:pt x="4204528" y="45062"/>
                  <a:pt x="4220548" y="44035"/>
                </a:cubicBezTo>
                <a:cubicBezTo>
                  <a:pt x="4283885" y="77935"/>
                  <a:pt x="4323280" y="76818"/>
                  <a:pt x="4354249" y="88116"/>
                </a:cubicBezTo>
                <a:cubicBezTo>
                  <a:pt x="4424521" y="97907"/>
                  <a:pt x="4455906" y="90768"/>
                  <a:pt x="4549237" y="79806"/>
                </a:cubicBezTo>
                <a:cubicBezTo>
                  <a:pt x="4622250" y="85587"/>
                  <a:pt x="4717263" y="97250"/>
                  <a:pt x="4796679" y="108111"/>
                </a:cubicBezTo>
                <a:cubicBezTo>
                  <a:pt x="4846927" y="119802"/>
                  <a:pt x="4894173" y="120032"/>
                  <a:pt x="4928657" y="111604"/>
                </a:cubicBezTo>
                <a:cubicBezTo>
                  <a:pt x="4976404" y="106223"/>
                  <a:pt x="5082489" y="69591"/>
                  <a:pt x="5136768" y="48267"/>
                </a:cubicBezTo>
                <a:cubicBezTo>
                  <a:pt x="5171389" y="22501"/>
                  <a:pt x="5266869" y="54523"/>
                  <a:pt x="5320899" y="10821"/>
                </a:cubicBezTo>
                <a:cubicBezTo>
                  <a:pt x="5353820" y="3483"/>
                  <a:pt x="5390152" y="453"/>
                  <a:pt x="5427496" y="4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9707D7E9-8C2D-45B1-B5A2-C508A2BD1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144297"/>
              </p:ext>
            </p:extLst>
          </p:nvPr>
        </p:nvGraphicFramePr>
        <p:xfrm>
          <a:off x="1062770" y="1976582"/>
          <a:ext cx="9787065" cy="4042559"/>
        </p:xfrm>
        <a:graphic>
          <a:graphicData uri="http://schemas.openxmlformats.org/drawingml/2006/table">
            <a:tbl>
              <a:tblPr firstRow="1" bandRow="1"/>
              <a:tblGrid>
                <a:gridCol w="1149857">
                  <a:extLst>
                    <a:ext uri="{9D8B030D-6E8A-4147-A177-3AD203B41FA5}">
                      <a16:colId xmlns:a16="http://schemas.microsoft.com/office/drawing/2014/main" val="1434257739"/>
                    </a:ext>
                  </a:extLst>
                </a:gridCol>
                <a:gridCol w="785108">
                  <a:extLst>
                    <a:ext uri="{9D8B030D-6E8A-4147-A177-3AD203B41FA5}">
                      <a16:colId xmlns:a16="http://schemas.microsoft.com/office/drawing/2014/main" val="277453957"/>
                    </a:ext>
                  </a:extLst>
                </a:gridCol>
                <a:gridCol w="636816">
                  <a:extLst>
                    <a:ext uri="{9D8B030D-6E8A-4147-A177-3AD203B41FA5}">
                      <a16:colId xmlns:a16="http://schemas.microsoft.com/office/drawing/2014/main" val="813625465"/>
                    </a:ext>
                  </a:extLst>
                </a:gridCol>
                <a:gridCol w="779128">
                  <a:extLst>
                    <a:ext uri="{9D8B030D-6E8A-4147-A177-3AD203B41FA5}">
                      <a16:colId xmlns:a16="http://schemas.microsoft.com/office/drawing/2014/main" val="417041230"/>
                    </a:ext>
                  </a:extLst>
                </a:gridCol>
                <a:gridCol w="711985">
                  <a:extLst>
                    <a:ext uri="{9D8B030D-6E8A-4147-A177-3AD203B41FA5}">
                      <a16:colId xmlns:a16="http://schemas.microsoft.com/office/drawing/2014/main" val="3317781556"/>
                    </a:ext>
                  </a:extLst>
                </a:gridCol>
                <a:gridCol w="626651">
                  <a:extLst>
                    <a:ext uri="{9D8B030D-6E8A-4147-A177-3AD203B41FA5}">
                      <a16:colId xmlns:a16="http://schemas.microsoft.com/office/drawing/2014/main" val="4028829085"/>
                    </a:ext>
                  </a:extLst>
                </a:gridCol>
                <a:gridCol w="653559">
                  <a:extLst>
                    <a:ext uri="{9D8B030D-6E8A-4147-A177-3AD203B41FA5}">
                      <a16:colId xmlns:a16="http://schemas.microsoft.com/office/drawing/2014/main" val="947520059"/>
                    </a:ext>
                  </a:extLst>
                </a:gridCol>
                <a:gridCol w="641600">
                  <a:extLst>
                    <a:ext uri="{9D8B030D-6E8A-4147-A177-3AD203B41FA5}">
                      <a16:colId xmlns:a16="http://schemas.microsoft.com/office/drawing/2014/main" val="2101701778"/>
                    </a:ext>
                  </a:extLst>
                </a:gridCol>
                <a:gridCol w="852377">
                  <a:extLst>
                    <a:ext uri="{9D8B030D-6E8A-4147-A177-3AD203B41FA5}">
                      <a16:colId xmlns:a16="http://schemas.microsoft.com/office/drawing/2014/main" val="911131056"/>
                    </a:ext>
                  </a:extLst>
                </a:gridCol>
                <a:gridCol w="719334">
                  <a:extLst>
                    <a:ext uri="{9D8B030D-6E8A-4147-A177-3AD203B41FA5}">
                      <a16:colId xmlns:a16="http://schemas.microsoft.com/office/drawing/2014/main" val="612317335"/>
                    </a:ext>
                  </a:extLst>
                </a:gridCol>
                <a:gridCol w="589279">
                  <a:extLst>
                    <a:ext uri="{9D8B030D-6E8A-4147-A177-3AD203B41FA5}">
                      <a16:colId xmlns:a16="http://schemas.microsoft.com/office/drawing/2014/main" val="439420213"/>
                    </a:ext>
                  </a:extLst>
                </a:gridCol>
                <a:gridCol w="636816">
                  <a:extLst>
                    <a:ext uri="{9D8B030D-6E8A-4147-A177-3AD203B41FA5}">
                      <a16:colId xmlns:a16="http://schemas.microsoft.com/office/drawing/2014/main" val="1901937146"/>
                    </a:ext>
                  </a:extLst>
                </a:gridCol>
                <a:gridCol w="1004555">
                  <a:extLst>
                    <a:ext uri="{9D8B030D-6E8A-4147-A177-3AD203B41FA5}">
                      <a16:colId xmlns:a16="http://schemas.microsoft.com/office/drawing/2014/main" val="4203935743"/>
                    </a:ext>
                  </a:extLst>
                </a:gridCol>
              </a:tblGrid>
              <a:tr h="449033">
                <a:tc>
                  <a:txBody>
                    <a:bodyPr/>
                    <a:lstStyle/>
                    <a:p>
                      <a:pPr algn="l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nemovitost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pokoj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vlastník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adresa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vybavení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vlastnosti vybavení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vlastnosti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zodpovědná osoba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osoby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smlouva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platba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makléř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283602"/>
                  </a:ext>
                </a:extLst>
              </a:tr>
              <a:tr h="2695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nemovitost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obsahuje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je vlastněna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se nachází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obsahuje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je obývaná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je spravována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786258"/>
                  </a:ext>
                </a:extLst>
              </a:tr>
              <a:tr h="2695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pokoj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je součástí</a:t>
                      </a:r>
                      <a:endParaRPr lang="cs-CZ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17231"/>
                  </a:ext>
                </a:extLst>
              </a:tr>
              <a:tr h="2695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vlastník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vlastní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uzavírá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637386"/>
                  </a:ext>
                </a:extLst>
              </a:tr>
              <a:tr h="2695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adresa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je obsazena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30730"/>
                  </a:ext>
                </a:extLst>
              </a:tr>
              <a:tr h="2695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vybavení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je součástí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zahrnuje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145487"/>
                  </a:ext>
                </a:extLst>
              </a:tr>
              <a:tr h="44903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vlastnosti vybavení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je zahrnuto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nabývají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68347"/>
                  </a:ext>
                </a:extLst>
              </a:tr>
              <a:tr h="44903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vlastnosti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jsou nabývaný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760428"/>
                  </a:ext>
                </a:extLst>
              </a:tr>
              <a:tr h="2695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zodpovědná osoba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uzavírá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odesílá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komunikuje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121558"/>
                  </a:ext>
                </a:extLst>
              </a:tr>
              <a:tr h="2695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osoby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obývají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169889"/>
                  </a:ext>
                </a:extLst>
              </a:tr>
              <a:tr h="2695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smlouva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je uzavřena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je uzavřena s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66513"/>
                  </a:ext>
                </a:extLst>
              </a:tr>
              <a:tr h="2695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platba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je odeslána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225699"/>
                  </a:ext>
                </a:extLst>
              </a:tr>
              <a:tr h="2695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makléř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stará se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komunikuje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</a:t>
                      </a:r>
                      <a:endParaRPr lang="cs-CZ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18" marR="23918" marT="23918" marB="239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55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19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6ED8EDC-8C23-45AC-9DDC-C6445567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VZTAHY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D441C74-219C-4142-AC8C-E4C7DC457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Každá </a:t>
            </a:r>
            <a:r>
              <a:rPr lang="cs-CZ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NEMOVITOST</a:t>
            </a:r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se musí nacházet právě na jedné </a:t>
            </a:r>
            <a:r>
              <a:rPr lang="cs-CZ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ADRESE</a:t>
            </a:r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Každá </a:t>
            </a:r>
            <a:r>
              <a:rPr lang="cs-CZ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ADRESA</a:t>
            </a:r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musí být obsazena jednou nebo více </a:t>
            </a:r>
            <a:r>
              <a:rPr lang="cs-CZ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NEMOVITOSTMI</a:t>
            </a:r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Každá </a:t>
            </a:r>
            <a:r>
              <a:rPr lang="cs-CZ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SMLOUVA</a:t>
            </a:r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musí být uzavřena právě s jednou </a:t>
            </a:r>
            <a:r>
              <a:rPr lang="cs-CZ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ZODPOVĚDNOU</a:t>
            </a:r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OSOBOU</a:t>
            </a:r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Každá </a:t>
            </a:r>
            <a:r>
              <a:rPr lang="cs-CZ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ZODPOVĚDNÁ</a:t>
            </a:r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OSOBA</a:t>
            </a:r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musí uzavřít jednu nebo více </a:t>
            </a:r>
            <a:r>
              <a:rPr lang="cs-CZ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SMLUV</a:t>
            </a:r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Každý </a:t>
            </a:r>
            <a:r>
              <a:rPr lang="cs-CZ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MAKLÉŘ</a:t>
            </a:r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se může starat o jednu nebo více </a:t>
            </a:r>
            <a:r>
              <a:rPr lang="cs-CZ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NEMOVITOSTÍ</a:t>
            </a:r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Každá </a:t>
            </a:r>
            <a:r>
              <a:rPr lang="cs-CZ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NEMOVITOST</a:t>
            </a:r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musí být spravována jedním </a:t>
            </a:r>
            <a:r>
              <a:rPr lang="cs-CZ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MAKLÉŘEM</a:t>
            </a:r>
            <a:endParaRPr lang="cs-CZ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5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11B848B2-B389-491A-957C-433E27DBA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" y="0"/>
            <a:ext cx="12058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6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9A94876-F9D5-4C0A-BAB1-F33A1FE3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INTEGRITNÍ OMEZENÍ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499344-FA0F-4F54-B0C6-7B03D416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pPr lvl="0"/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datum splatnosti – 25. předchozího měsíce + 10 dní</a:t>
            </a:r>
          </a:p>
          <a:p>
            <a:pPr lvl="0"/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penále ve výši 2% neuhrazené částky za jeden den</a:t>
            </a:r>
          </a:p>
          <a:p>
            <a:pPr lvl="0"/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kauce &gt;= 0 </a:t>
            </a:r>
          </a:p>
          <a:p>
            <a:pPr lvl="0"/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15% provize – při zprostředkování</a:t>
            </a:r>
          </a:p>
          <a:p>
            <a:pPr lvl="0"/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rodné číslo - unikátní, dělitelné 11</a:t>
            </a:r>
          </a:p>
          <a:p>
            <a:pPr lvl="0"/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telefonní číslo – tvar +42x xxx xxx xxx</a:t>
            </a:r>
          </a:p>
          <a:p>
            <a:pPr lvl="0"/>
            <a:r>
              <a:rPr lang="cs-CZ" sz="2000">
                <a:solidFill>
                  <a:schemeClr val="tx1">
                    <a:lumMod val="85000"/>
                    <a:lumOff val="15000"/>
                  </a:schemeClr>
                </a:solidFill>
              </a:rPr>
              <a:t>variabilního symbolu - 10 znaků, pouze číslice</a:t>
            </a:r>
          </a:p>
          <a:p>
            <a:pPr marL="0" indent="0">
              <a:buNone/>
            </a:pPr>
            <a:endParaRPr lang="cs-CZ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cs-CZ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1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15456E-B1B1-48C1-8164-7E567F5D4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8CF0DC-D23A-4CA2-8463-27F89928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8A381C4-0C0D-491F-90D8-63CF760B4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5698">
            <a:off x="-195643" y="67946"/>
            <a:ext cx="6408310" cy="6912725"/>
          </a:xfrm>
          <a:custGeom>
            <a:avLst/>
            <a:gdLst>
              <a:gd name="connsiteX0" fmla="*/ 0 w 6408310"/>
              <a:gd name="connsiteY0" fmla="*/ 108934 h 6912725"/>
              <a:gd name="connsiteX1" fmla="*/ 1911522 w 6408310"/>
              <a:gd name="connsiteY1" fmla="*/ 0 h 6912725"/>
              <a:gd name="connsiteX2" fmla="*/ 1916026 w 6408310"/>
              <a:gd name="connsiteY2" fmla="*/ 4704 h 6912725"/>
              <a:gd name="connsiteX3" fmla="*/ 1911112 w 6408310"/>
              <a:gd name="connsiteY3" fmla="*/ 17418 h 6912725"/>
              <a:gd name="connsiteX4" fmla="*/ 1972871 w 6408310"/>
              <a:gd name="connsiteY4" fmla="*/ 72530 h 6912725"/>
              <a:gd name="connsiteX5" fmla="*/ 2069180 w 6408310"/>
              <a:gd name="connsiteY5" fmla="*/ 173199 h 6912725"/>
              <a:gd name="connsiteX6" fmla="*/ 2131569 w 6408310"/>
              <a:gd name="connsiteY6" fmla="*/ 227805 h 6912725"/>
              <a:gd name="connsiteX7" fmla="*/ 2162747 w 6408310"/>
              <a:gd name="connsiteY7" fmla="*/ 239714 h 6912725"/>
              <a:gd name="connsiteX8" fmla="*/ 2220499 w 6408310"/>
              <a:gd name="connsiteY8" fmla="*/ 289903 h 6912725"/>
              <a:gd name="connsiteX9" fmla="*/ 2381978 w 6408310"/>
              <a:gd name="connsiteY9" fmla="*/ 391093 h 6912725"/>
              <a:gd name="connsiteX10" fmla="*/ 2445910 w 6408310"/>
              <a:gd name="connsiteY10" fmla="*/ 463815 h 6912725"/>
              <a:gd name="connsiteX11" fmla="*/ 2531236 w 6408310"/>
              <a:gd name="connsiteY11" fmla="*/ 600817 h 6912725"/>
              <a:gd name="connsiteX12" fmla="*/ 2617149 w 6408310"/>
              <a:gd name="connsiteY12" fmla="*/ 703748 h 6912725"/>
              <a:gd name="connsiteX13" fmla="*/ 2650333 w 6408310"/>
              <a:gd name="connsiteY13" fmla="*/ 720900 h 6912725"/>
              <a:gd name="connsiteX14" fmla="*/ 2705541 w 6408310"/>
              <a:gd name="connsiteY14" fmla="*/ 750090 h 6912725"/>
              <a:gd name="connsiteX15" fmla="*/ 2757210 w 6408310"/>
              <a:gd name="connsiteY15" fmla="*/ 789489 h 6912725"/>
              <a:gd name="connsiteX16" fmla="*/ 2791660 w 6408310"/>
              <a:gd name="connsiteY16" fmla="*/ 816041 h 6912725"/>
              <a:gd name="connsiteX17" fmla="*/ 2840975 w 6408310"/>
              <a:gd name="connsiteY17" fmla="*/ 842225 h 6912725"/>
              <a:gd name="connsiteX18" fmla="*/ 2917970 w 6408310"/>
              <a:gd name="connsiteY18" fmla="*/ 879392 h 6912725"/>
              <a:gd name="connsiteX19" fmla="*/ 2957236 w 6408310"/>
              <a:gd name="connsiteY19" fmla="*/ 906835 h 6912725"/>
              <a:gd name="connsiteX20" fmla="*/ 3117215 w 6408310"/>
              <a:gd name="connsiteY20" fmla="*/ 1073714 h 6912725"/>
              <a:gd name="connsiteX21" fmla="*/ 3250958 w 6408310"/>
              <a:gd name="connsiteY21" fmla="*/ 1130397 h 6912725"/>
              <a:gd name="connsiteX22" fmla="*/ 3496717 w 6408310"/>
              <a:gd name="connsiteY22" fmla="*/ 1260412 h 6912725"/>
              <a:gd name="connsiteX23" fmla="*/ 3494992 w 6408310"/>
              <a:gd name="connsiteY23" fmla="*/ 1268283 h 6912725"/>
              <a:gd name="connsiteX24" fmla="*/ 3508993 w 6408310"/>
              <a:gd name="connsiteY24" fmla="*/ 1287737 h 6912725"/>
              <a:gd name="connsiteX25" fmla="*/ 3512115 w 6408310"/>
              <a:gd name="connsiteY25" fmla="*/ 1288544 h 6912725"/>
              <a:gd name="connsiteX26" fmla="*/ 3548697 w 6408310"/>
              <a:gd name="connsiteY26" fmla="*/ 1363739 h 6912725"/>
              <a:gd name="connsiteX27" fmla="*/ 3656567 w 6408310"/>
              <a:gd name="connsiteY27" fmla="*/ 1479533 h 6912725"/>
              <a:gd name="connsiteX28" fmla="*/ 3661987 w 6408310"/>
              <a:gd name="connsiteY28" fmla="*/ 1491779 h 6912725"/>
              <a:gd name="connsiteX29" fmla="*/ 3667389 w 6408310"/>
              <a:gd name="connsiteY29" fmla="*/ 1495409 h 6912725"/>
              <a:gd name="connsiteX30" fmla="*/ 3800461 w 6408310"/>
              <a:gd name="connsiteY30" fmla="*/ 1696689 h 6912725"/>
              <a:gd name="connsiteX31" fmla="*/ 3933737 w 6408310"/>
              <a:gd name="connsiteY31" fmla="*/ 1853325 h 6912725"/>
              <a:gd name="connsiteX32" fmla="*/ 3946446 w 6408310"/>
              <a:gd name="connsiteY32" fmla="*/ 1903446 h 6912725"/>
              <a:gd name="connsiteX33" fmla="*/ 3960581 w 6408310"/>
              <a:gd name="connsiteY33" fmla="*/ 1913244 h 6912725"/>
              <a:gd name="connsiteX34" fmla="*/ 4015111 w 6408310"/>
              <a:gd name="connsiteY34" fmla="*/ 1956512 h 6912725"/>
              <a:gd name="connsiteX35" fmla="*/ 4070740 w 6408310"/>
              <a:gd name="connsiteY35" fmla="*/ 1999693 h 6912725"/>
              <a:gd name="connsiteX36" fmla="*/ 4091495 w 6408310"/>
              <a:gd name="connsiteY36" fmla="*/ 2064313 h 6912725"/>
              <a:gd name="connsiteX37" fmla="*/ 4118353 w 6408310"/>
              <a:gd name="connsiteY37" fmla="*/ 2073901 h 6912725"/>
              <a:gd name="connsiteX38" fmla="*/ 4123293 w 6408310"/>
              <a:gd name="connsiteY38" fmla="*/ 2075261 h 6912725"/>
              <a:gd name="connsiteX39" fmla="*/ 4166582 w 6408310"/>
              <a:gd name="connsiteY39" fmla="*/ 2120685 h 6912725"/>
              <a:gd name="connsiteX40" fmla="*/ 4213721 w 6408310"/>
              <a:gd name="connsiteY40" fmla="*/ 2168493 h 6912725"/>
              <a:gd name="connsiteX41" fmla="*/ 4250795 w 6408310"/>
              <a:gd name="connsiteY41" fmla="*/ 2261746 h 6912725"/>
              <a:gd name="connsiteX42" fmla="*/ 4295408 w 6408310"/>
              <a:gd name="connsiteY42" fmla="*/ 2340515 h 6912725"/>
              <a:gd name="connsiteX43" fmla="*/ 4318976 w 6408310"/>
              <a:gd name="connsiteY43" fmla="*/ 2371504 h 6912725"/>
              <a:gd name="connsiteX44" fmla="*/ 4323314 w 6408310"/>
              <a:gd name="connsiteY44" fmla="*/ 2378166 h 6912725"/>
              <a:gd name="connsiteX45" fmla="*/ 4323235 w 6408310"/>
              <a:gd name="connsiteY45" fmla="*/ 2378475 h 6912725"/>
              <a:gd name="connsiteX46" fmla="*/ 4327479 w 6408310"/>
              <a:gd name="connsiteY46" fmla="*/ 2385858 h 6912725"/>
              <a:gd name="connsiteX47" fmla="*/ 4331226 w 6408310"/>
              <a:gd name="connsiteY47" fmla="*/ 2390318 h 6912725"/>
              <a:gd name="connsiteX48" fmla="*/ 4339643 w 6408310"/>
              <a:gd name="connsiteY48" fmla="*/ 2403246 h 6912725"/>
              <a:gd name="connsiteX49" fmla="*/ 4341435 w 6408310"/>
              <a:gd name="connsiteY49" fmla="*/ 2408870 h 6912725"/>
              <a:gd name="connsiteX50" fmla="*/ 4340548 w 6408310"/>
              <a:gd name="connsiteY50" fmla="*/ 2412798 h 6912725"/>
              <a:gd name="connsiteX51" fmla="*/ 4351634 w 6408310"/>
              <a:gd name="connsiteY51" fmla="*/ 2443869 h 6912725"/>
              <a:gd name="connsiteX52" fmla="*/ 4380688 w 6408310"/>
              <a:gd name="connsiteY52" fmla="*/ 2504819 h 6912725"/>
              <a:gd name="connsiteX53" fmla="*/ 4399892 w 6408310"/>
              <a:gd name="connsiteY53" fmla="*/ 2537002 h 6912725"/>
              <a:gd name="connsiteX54" fmla="*/ 4449690 w 6408310"/>
              <a:gd name="connsiteY54" fmla="*/ 2628144 h 6912725"/>
              <a:gd name="connsiteX55" fmla="*/ 4512427 w 6408310"/>
              <a:gd name="connsiteY55" fmla="*/ 2840755 h 6912725"/>
              <a:gd name="connsiteX56" fmla="*/ 4591091 w 6408310"/>
              <a:gd name="connsiteY56" fmla="*/ 3036586 h 6912725"/>
              <a:gd name="connsiteX57" fmla="*/ 4757297 w 6408310"/>
              <a:gd name="connsiteY57" fmla="*/ 3388741 h 6912725"/>
              <a:gd name="connsiteX58" fmla="*/ 4755264 w 6408310"/>
              <a:gd name="connsiteY58" fmla="*/ 3461211 h 6912725"/>
              <a:gd name="connsiteX59" fmla="*/ 4776842 w 6408310"/>
              <a:gd name="connsiteY59" fmla="*/ 3503606 h 6912725"/>
              <a:gd name="connsiteX60" fmla="*/ 4815953 w 6408310"/>
              <a:gd name="connsiteY60" fmla="*/ 3543897 h 6912725"/>
              <a:gd name="connsiteX61" fmla="*/ 4826382 w 6408310"/>
              <a:gd name="connsiteY61" fmla="*/ 3589602 h 6912725"/>
              <a:gd name="connsiteX62" fmla="*/ 4900664 w 6408310"/>
              <a:gd name="connsiteY62" fmla="*/ 3697326 h 6912725"/>
              <a:gd name="connsiteX63" fmla="*/ 4944717 w 6408310"/>
              <a:gd name="connsiteY63" fmla="*/ 3795461 h 6912725"/>
              <a:gd name="connsiteX64" fmla="*/ 4981260 w 6408310"/>
              <a:gd name="connsiteY64" fmla="*/ 3887734 h 6912725"/>
              <a:gd name="connsiteX65" fmla="*/ 5000423 w 6408310"/>
              <a:gd name="connsiteY65" fmla="*/ 3933089 h 6912725"/>
              <a:gd name="connsiteX66" fmla="*/ 5033013 w 6408310"/>
              <a:gd name="connsiteY66" fmla="*/ 3937041 h 6912725"/>
              <a:gd name="connsiteX67" fmla="*/ 5081597 w 6408310"/>
              <a:gd name="connsiteY67" fmla="*/ 4013154 h 6912725"/>
              <a:gd name="connsiteX68" fmla="*/ 5088052 w 6408310"/>
              <a:gd name="connsiteY68" fmla="*/ 4027525 h 6912725"/>
              <a:gd name="connsiteX69" fmla="*/ 5189054 w 6408310"/>
              <a:gd name="connsiteY69" fmla="*/ 4098668 h 6912725"/>
              <a:gd name="connsiteX70" fmla="*/ 5228545 w 6408310"/>
              <a:gd name="connsiteY70" fmla="*/ 4146658 h 6912725"/>
              <a:gd name="connsiteX71" fmla="*/ 5268336 w 6408310"/>
              <a:gd name="connsiteY71" fmla="*/ 4194504 h 6912725"/>
              <a:gd name="connsiteX72" fmla="*/ 5317950 w 6408310"/>
              <a:gd name="connsiteY72" fmla="*/ 4267325 h 6912725"/>
              <a:gd name="connsiteX73" fmla="*/ 5598270 w 6408310"/>
              <a:gd name="connsiteY73" fmla="*/ 4563876 h 6912725"/>
              <a:gd name="connsiteX74" fmla="*/ 5833068 w 6408310"/>
              <a:gd name="connsiteY74" fmla="*/ 5016605 h 6912725"/>
              <a:gd name="connsiteX75" fmla="*/ 6045916 w 6408310"/>
              <a:gd name="connsiteY75" fmla="*/ 5405287 h 6912725"/>
              <a:gd name="connsiteX76" fmla="*/ 6117737 w 6408310"/>
              <a:gd name="connsiteY76" fmla="*/ 5538137 h 6912725"/>
              <a:gd name="connsiteX77" fmla="*/ 6144230 w 6408310"/>
              <a:gd name="connsiteY77" fmla="*/ 5635151 h 6912725"/>
              <a:gd name="connsiteX78" fmla="*/ 6176742 w 6408310"/>
              <a:gd name="connsiteY78" fmla="*/ 5809044 h 6912725"/>
              <a:gd name="connsiteX79" fmla="*/ 6245199 w 6408310"/>
              <a:gd name="connsiteY79" fmla="*/ 6038018 h 6912725"/>
              <a:gd name="connsiteX80" fmla="*/ 6303931 w 6408310"/>
              <a:gd name="connsiteY80" fmla="*/ 6175618 h 6912725"/>
              <a:gd name="connsiteX81" fmla="*/ 6336313 w 6408310"/>
              <a:gd name="connsiteY81" fmla="*/ 6345837 h 6912725"/>
              <a:gd name="connsiteX82" fmla="*/ 6401195 w 6408310"/>
              <a:gd name="connsiteY82" fmla="*/ 6542084 h 6912725"/>
              <a:gd name="connsiteX83" fmla="*/ 6408310 w 6408310"/>
              <a:gd name="connsiteY83" fmla="*/ 6612865 h 6912725"/>
              <a:gd name="connsiteX84" fmla="*/ 1146484 w 6408310"/>
              <a:gd name="connsiteY84" fmla="*/ 6912725 h 6912725"/>
              <a:gd name="connsiteX85" fmla="*/ 1108438 w 6408310"/>
              <a:gd name="connsiteY85" fmla="*/ 6825083 h 6912725"/>
              <a:gd name="connsiteX86" fmla="*/ 997867 w 6408310"/>
              <a:gd name="connsiteY86" fmla="*/ 6378703 h 6912725"/>
              <a:gd name="connsiteX87" fmla="*/ 858750 w 6408310"/>
              <a:gd name="connsiteY87" fmla="*/ 5923784 h 6912725"/>
              <a:gd name="connsiteX88" fmla="*/ 860408 w 6408310"/>
              <a:gd name="connsiteY88" fmla="*/ 5860728 h 6912725"/>
              <a:gd name="connsiteX89" fmla="*/ 853644 w 6408310"/>
              <a:gd name="connsiteY89" fmla="*/ 5771381 h 6912725"/>
              <a:gd name="connsiteX90" fmla="*/ 852164 w 6408310"/>
              <a:gd name="connsiteY90" fmla="*/ 5615193 h 6912725"/>
              <a:gd name="connsiteX91" fmla="*/ 831986 w 6408310"/>
              <a:gd name="connsiteY91" fmla="*/ 5402745 h 6912725"/>
              <a:gd name="connsiteX92" fmla="*/ 759590 w 6408310"/>
              <a:gd name="connsiteY92" fmla="*/ 5239800 h 6912725"/>
              <a:gd name="connsiteX93" fmla="*/ 767251 w 6408310"/>
              <a:gd name="connsiteY93" fmla="*/ 5227414 h 6912725"/>
              <a:gd name="connsiteX94" fmla="*/ 745427 w 6408310"/>
              <a:gd name="connsiteY94" fmla="*/ 5118958 h 6912725"/>
              <a:gd name="connsiteX95" fmla="*/ 635950 w 6408310"/>
              <a:gd name="connsiteY95" fmla="*/ 4788294 h 6912725"/>
              <a:gd name="connsiteX96" fmla="*/ 558787 w 6408310"/>
              <a:gd name="connsiteY96" fmla="*/ 4518070 h 6912725"/>
              <a:gd name="connsiteX97" fmla="*/ 555530 w 6408310"/>
              <a:gd name="connsiteY97" fmla="*/ 4444433 h 6912725"/>
              <a:gd name="connsiteX98" fmla="*/ 549378 w 6408310"/>
              <a:gd name="connsiteY98" fmla="*/ 4320965 h 6912725"/>
              <a:gd name="connsiteX99" fmla="*/ 572361 w 6408310"/>
              <a:gd name="connsiteY99" fmla="*/ 4232369 h 6912725"/>
              <a:gd name="connsiteX100" fmla="*/ 556288 w 6408310"/>
              <a:gd name="connsiteY100" fmla="*/ 4127673 h 6912725"/>
              <a:gd name="connsiteX101" fmla="*/ 506660 w 6408310"/>
              <a:gd name="connsiteY101" fmla="*/ 3821119 h 6912725"/>
              <a:gd name="connsiteX102" fmla="*/ 494791 w 6408310"/>
              <a:gd name="connsiteY102" fmla="*/ 3723556 h 6912725"/>
              <a:gd name="connsiteX103" fmla="*/ 490230 w 6408310"/>
              <a:gd name="connsiteY103" fmla="*/ 3508893 h 6912725"/>
              <a:gd name="connsiteX104" fmla="*/ 484223 w 6408310"/>
              <a:gd name="connsiteY104" fmla="*/ 3233179 h 6912725"/>
              <a:gd name="connsiteX105" fmla="*/ 460329 w 6408310"/>
              <a:gd name="connsiteY105" fmla="*/ 3041244 h 6912725"/>
              <a:gd name="connsiteX106" fmla="*/ 407197 w 6408310"/>
              <a:gd name="connsiteY106" fmla="*/ 2812292 h 6912725"/>
              <a:gd name="connsiteX107" fmla="*/ 386122 w 6408310"/>
              <a:gd name="connsiteY107" fmla="*/ 2757841 h 6912725"/>
              <a:gd name="connsiteX108" fmla="*/ 363684 w 6408310"/>
              <a:gd name="connsiteY108" fmla="*/ 2714608 h 6912725"/>
              <a:gd name="connsiteX109" fmla="*/ 330746 w 6408310"/>
              <a:gd name="connsiteY109" fmla="*/ 2625146 h 6912725"/>
              <a:gd name="connsiteX110" fmla="*/ 299927 w 6408310"/>
              <a:gd name="connsiteY110" fmla="*/ 2566177 h 6912725"/>
              <a:gd name="connsiteX111" fmla="*/ 288272 w 6408310"/>
              <a:gd name="connsiteY111" fmla="*/ 2439923 h 6912725"/>
              <a:gd name="connsiteX112" fmla="*/ 233611 w 6408310"/>
              <a:gd name="connsiteY112" fmla="*/ 2326248 h 6912725"/>
              <a:gd name="connsiteX113" fmla="*/ 115057 w 6408310"/>
              <a:gd name="connsiteY113" fmla="*/ 2127916 h 69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408310" h="6912725">
                <a:moveTo>
                  <a:pt x="0" y="108934"/>
                </a:moveTo>
                <a:lnTo>
                  <a:pt x="1911522" y="0"/>
                </a:lnTo>
                <a:lnTo>
                  <a:pt x="1916026" y="4704"/>
                </a:lnTo>
                <a:cubicBezTo>
                  <a:pt x="1916562" y="7914"/>
                  <a:pt x="1915147" y="12061"/>
                  <a:pt x="1911112" y="17418"/>
                </a:cubicBezTo>
                <a:cubicBezTo>
                  <a:pt x="1943271" y="27853"/>
                  <a:pt x="1947645" y="36373"/>
                  <a:pt x="1972871" y="72530"/>
                </a:cubicBezTo>
                <a:cubicBezTo>
                  <a:pt x="1980767" y="117667"/>
                  <a:pt x="2061296" y="115435"/>
                  <a:pt x="2069180" y="173199"/>
                </a:cubicBezTo>
                <a:cubicBezTo>
                  <a:pt x="2075196" y="191586"/>
                  <a:pt x="2112853" y="231006"/>
                  <a:pt x="2131569" y="227805"/>
                </a:cubicBezTo>
                <a:cubicBezTo>
                  <a:pt x="2141808" y="233828"/>
                  <a:pt x="2146631" y="247405"/>
                  <a:pt x="2162747" y="239714"/>
                </a:cubicBezTo>
                <a:cubicBezTo>
                  <a:pt x="2183739" y="232191"/>
                  <a:pt x="2206491" y="310465"/>
                  <a:pt x="2220499" y="289903"/>
                </a:cubicBezTo>
                <a:cubicBezTo>
                  <a:pt x="2257038" y="315132"/>
                  <a:pt x="2344409" y="362107"/>
                  <a:pt x="2381978" y="391093"/>
                </a:cubicBezTo>
                <a:cubicBezTo>
                  <a:pt x="2419547" y="420079"/>
                  <a:pt x="2445794" y="442621"/>
                  <a:pt x="2445910" y="463815"/>
                </a:cubicBezTo>
                <a:cubicBezTo>
                  <a:pt x="2462109" y="546053"/>
                  <a:pt x="2496860" y="553382"/>
                  <a:pt x="2531236" y="600817"/>
                </a:cubicBezTo>
                <a:cubicBezTo>
                  <a:pt x="2573647" y="650501"/>
                  <a:pt x="2589314" y="613369"/>
                  <a:pt x="2617149" y="703748"/>
                </a:cubicBezTo>
                <a:cubicBezTo>
                  <a:pt x="2635983" y="695546"/>
                  <a:pt x="2643943" y="702017"/>
                  <a:pt x="2650333" y="720900"/>
                </a:cubicBezTo>
                <a:cubicBezTo>
                  <a:pt x="2671881" y="743975"/>
                  <a:pt x="2701744" y="706344"/>
                  <a:pt x="2705541" y="750090"/>
                </a:cubicBezTo>
                <a:cubicBezTo>
                  <a:pt x="2730861" y="760850"/>
                  <a:pt x="2742856" y="778498"/>
                  <a:pt x="2757210" y="789489"/>
                </a:cubicBezTo>
                <a:cubicBezTo>
                  <a:pt x="2776836" y="801882"/>
                  <a:pt x="2774652" y="796949"/>
                  <a:pt x="2791660" y="816041"/>
                </a:cubicBezTo>
                <a:cubicBezTo>
                  <a:pt x="2815343" y="835699"/>
                  <a:pt x="2784183" y="871086"/>
                  <a:pt x="2840975" y="842225"/>
                </a:cubicBezTo>
                <a:cubicBezTo>
                  <a:pt x="2854681" y="875427"/>
                  <a:pt x="2877032" y="859395"/>
                  <a:pt x="2917970" y="879392"/>
                </a:cubicBezTo>
                <a:cubicBezTo>
                  <a:pt x="2921487" y="903353"/>
                  <a:pt x="2937122" y="907916"/>
                  <a:pt x="2957236" y="906835"/>
                </a:cubicBezTo>
                <a:lnTo>
                  <a:pt x="3117215" y="1073714"/>
                </a:lnTo>
                <a:cubicBezTo>
                  <a:pt x="3153906" y="1089285"/>
                  <a:pt x="3232612" y="1124062"/>
                  <a:pt x="3250958" y="1130397"/>
                </a:cubicBezTo>
                <a:cubicBezTo>
                  <a:pt x="3409574" y="1172733"/>
                  <a:pt x="3456045" y="1237431"/>
                  <a:pt x="3496717" y="1260412"/>
                </a:cubicBezTo>
                <a:lnTo>
                  <a:pt x="3494992" y="1268283"/>
                </a:lnTo>
                <a:cubicBezTo>
                  <a:pt x="3495362" y="1274688"/>
                  <a:pt x="3498760" y="1281160"/>
                  <a:pt x="3508993" y="1287737"/>
                </a:cubicBezTo>
                <a:lnTo>
                  <a:pt x="3512115" y="1288544"/>
                </a:lnTo>
                <a:lnTo>
                  <a:pt x="3548697" y="1363739"/>
                </a:lnTo>
                <a:cubicBezTo>
                  <a:pt x="3572773" y="1395571"/>
                  <a:pt x="3623148" y="1421050"/>
                  <a:pt x="3656567" y="1479533"/>
                </a:cubicBezTo>
                <a:lnTo>
                  <a:pt x="3661987" y="1491779"/>
                </a:lnTo>
                <a:lnTo>
                  <a:pt x="3667389" y="1495409"/>
                </a:lnTo>
                <a:lnTo>
                  <a:pt x="3800461" y="1696689"/>
                </a:lnTo>
                <a:cubicBezTo>
                  <a:pt x="3835546" y="1747791"/>
                  <a:pt x="3913146" y="1811386"/>
                  <a:pt x="3933737" y="1853325"/>
                </a:cubicBezTo>
                <a:lnTo>
                  <a:pt x="3946446" y="1903446"/>
                </a:lnTo>
                <a:lnTo>
                  <a:pt x="3960581" y="1913244"/>
                </a:lnTo>
                <a:cubicBezTo>
                  <a:pt x="3979608" y="1926434"/>
                  <a:pt x="3998210" y="1940240"/>
                  <a:pt x="4015111" y="1956512"/>
                </a:cubicBezTo>
                <a:cubicBezTo>
                  <a:pt x="4083226" y="1956238"/>
                  <a:pt x="4031943" y="1969929"/>
                  <a:pt x="4070740" y="1999693"/>
                </a:cubicBezTo>
                <a:cubicBezTo>
                  <a:pt x="4027554" y="2022282"/>
                  <a:pt x="4128681" y="2025600"/>
                  <a:pt x="4091495" y="2064313"/>
                </a:cubicBezTo>
                <a:cubicBezTo>
                  <a:pt x="4099733" y="2068504"/>
                  <a:pt x="4108887" y="2071343"/>
                  <a:pt x="4118353" y="2073901"/>
                </a:cubicBezTo>
                <a:lnTo>
                  <a:pt x="4123293" y="2075261"/>
                </a:lnTo>
                <a:lnTo>
                  <a:pt x="4166582" y="2120685"/>
                </a:lnTo>
                <a:lnTo>
                  <a:pt x="4213721" y="2168493"/>
                </a:lnTo>
                <a:lnTo>
                  <a:pt x="4250795" y="2261746"/>
                </a:lnTo>
                <a:lnTo>
                  <a:pt x="4295408" y="2340515"/>
                </a:lnTo>
                <a:cubicBezTo>
                  <a:pt x="4303294" y="2350172"/>
                  <a:pt x="4311232" y="2360551"/>
                  <a:pt x="4318976" y="2371504"/>
                </a:cubicBezTo>
                <a:lnTo>
                  <a:pt x="4323314" y="2378166"/>
                </a:lnTo>
                <a:cubicBezTo>
                  <a:pt x="4323288" y="2378269"/>
                  <a:pt x="4323261" y="2378372"/>
                  <a:pt x="4323235" y="2378475"/>
                </a:cubicBezTo>
                <a:cubicBezTo>
                  <a:pt x="4323820" y="2380303"/>
                  <a:pt x="4325112" y="2382633"/>
                  <a:pt x="4327479" y="2385858"/>
                </a:cubicBezTo>
                <a:lnTo>
                  <a:pt x="4331226" y="2390318"/>
                </a:lnTo>
                <a:lnTo>
                  <a:pt x="4339643" y="2403246"/>
                </a:lnTo>
                <a:lnTo>
                  <a:pt x="4341435" y="2408870"/>
                </a:lnTo>
                <a:lnTo>
                  <a:pt x="4340548" y="2412798"/>
                </a:lnTo>
                <a:lnTo>
                  <a:pt x="4351634" y="2443869"/>
                </a:lnTo>
                <a:cubicBezTo>
                  <a:pt x="4370557" y="2458176"/>
                  <a:pt x="4365119" y="2472379"/>
                  <a:pt x="4380688" y="2504819"/>
                </a:cubicBezTo>
                <a:cubicBezTo>
                  <a:pt x="4393528" y="2510493"/>
                  <a:pt x="4397884" y="2522485"/>
                  <a:pt x="4399892" y="2537002"/>
                </a:cubicBezTo>
                <a:cubicBezTo>
                  <a:pt x="4420218" y="2562143"/>
                  <a:pt x="4430910" y="2594831"/>
                  <a:pt x="4449690" y="2628144"/>
                </a:cubicBezTo>
                <a:cubicBezTo>
                  <a:pt x="4468446" y="2678770"/>
                  <a:pt x="4488860" y="2772681"/>
                  <a:pt x="4512427" y="2840755"/>
                </a:cubicBezTo>
                <a:lnTo>
                  <a:pt x="4591091" y="3036586"/>
                </a:lnTo>
                <a:cubicBezTo>
                  <a:pt x="4639934" y="3158078"/>
                  <a:pt x="4730818" y="3310586"/>
                  <a:pt x="4757297" y="3388741"/>
                </a:cubicBezTo>
                <a:cubicBezTo>
                  <a:pt x="4756620" y="3412898"/>
                  <a:pt x="4755942" y="3437054"/>
                  <a:pt x="4755264" y="3461211"/>
                </a:cubicBezTo>
                <a:cubicBezTo>
                  <a:pt x="4763881" y="3469559"/>
                  <a:pt x="4774382" y="3498341"/>
                  <a:pt x="4776842" y="3503606"/>
                </a:cubicBezTo>
                <a:cubicBezTo>
                  <a:pt x="4776789" y="3503947"/>
                  <a:pt x="4816006" y="3543555"/>
                  <a:pt x="4815953" y="3543897"/>
                </a:cubicBezTo>
                <a:lnTo>
                  <a:pt x="4826382" y="3589602"/>
                </a:lnTo>
                <a:cubicBezTo>
                  <a:pt x="4854724" y="3618181"/>
                  <a:pt x="4872282" y="3672884"/>
                  <a:pt x="4900664" y="3697326"/>
                </a:cubicBezTo>
                <a:cubicBezTo>
                  <a:pt x="4872593" y="3751610"/>
                  <a:pt x="4889332" y="3712092"/>
                  <a:pt x="4944717" y="3795461"/>
                </a:cubicBezTo>
                <a:cubicBezTo>
                  <a:pt x="4981269" y="3830092"/>
                  <a:pt x="4951776" y="3836266"/>
                  <a:pt x="4981260" y="3887734"/>
                </a:cubicBezTo>
                <a:cubicBezTo>
                  <a:pt x="4992187" y="3900180"/>
                  <a:pt x="5000945" y="3922491"/>
                  <a:pt x="5000423" y="3933089"/>
                </a:cubicBezTo>
                <a:lnTo>
                  <a:pt x="5033013" y="3937041"/>
                </a:lnTo>
                <a:lnTo>
                  <a:pt x="5081597" y="4013154"/>
                </a:lnTo>
                <a:lnTo>
                  <a:pt x="5088052" y="4027525"/>
                </a:lnTo>
                <a:lnTo>
                  <a:pt x="5189054" y="4098668"/>
                </a:lnTo>
                <a:lnTo>
                  <a:pt x="5228545" y="4146658"/>
                </a:lnTo>
                <a:lnTo>
                  <a:pt x="5268336" y="4194504"/>
                </a:lnTo>
                <a:cubicBezTo>
                  <a:pt x="5282676" y="4201217"/>
                  <a:pt x="5302948" y="4267012"/>
                  <a:pt x="5317950" y="4267325"/>
                </a:cubicBezTo>
                <a:cubicBezTo>
                  <a:pt x="5371561" y="4431932"/>
                  <a:pt x="5512417" y="4438996"/>
                  <a:pt x="5598270" y="4563876"/>
                </a:cubicBezTo>
                <a:cubicBezTo>
                  <a:pt x="5684123" y="4688756"/>
                  <a:pt x="5658748" y="4766617"/>
                  <a:pt x="5833068" y="5016605"/>
                </a:cubicBezTo>
                <a:cubicBezTo>
                  <a:pt x="5917959" y="5167124"/>
                  <a:pt x="6007541" y="5258633"/>
                  <a:pt x="6045916" y="5405287"/>
                </a:cubicBezTo>
                <a:cubicBezTo>
                  <a:pt x="6053001" y="5431110"/>
                  <a:pt x="6137180" y="5517469"/>
                  <a:pt x="6117737" y="5538137"/>
                </a:cubicBezTo>
                <a:cubicBezTo>
                  <a:pt x="6096856" y="5567956"/>
                  <a:pt x="6185855" y="5633330"/>
                  <a:pt x="6144230" y="5635151"/>
                </a:cubicBezTo>
                <a:cubicBezTo>
                  <a:pt x="6206267" y="5682015"/>
                  <a:pt x="6167034" y="5753331"/>
                  <a:pt x="6176742" y="5809044"/>
                </a:cubicBezTo>
                <a:cubicBezTo>
                  <a:pt x="6181644" y="5871497"/>
                  <a:pt x="6197878" y="5926431"/>
                  <a:pt x="6245199" y="6038018"/>
                </a:cubicBezTo>
                <a:cubicBezTo>
                  <a:pt x="6276717" y="6104340"/>
                  <a:pt x="6288745" y="6124315"/>
                  <a:pt x="6303931" y="6175618"/>
                </a:cubicBezTo>
                <a:cubicBezTo>
                  <a:pt x="6319117" y="6226921"/>
                  <a:pt x="6298592" y="6320971"/>
                  <a:pt x="6336313" y="6345837"/>
                </a:cubicBezTo>
                <a:cubicBezTo>
                  <a:pt x="6368454" y="6400251"/>
                  <a:pt x="6388884" y="6464262"/>
                  <a:pt x="6401195" y="6542084"/>
                </a:cubicBezTo>
                <a:lnTo>
                  <a:pt x="6408310" y="6612865"/>
                </a:lnTo>
                <a:lnTo>
                  <a:pt x="1146484" y="6912725"/>
                </a:lnTo>
                <a:lnTo>
                  <a:pt x="1108438" y="6825083"/>
                </a:lnTo>
                <a:cubicBezTo>
                  <a:pt x="1057133" y="6684904"/>
                  <a:pt x="1090669" y="6637010"/>
                  <a:pt x="997867" y="6378703"/>
                </a:cubicBezTo>
                <a:cubicBezTo>
                  <a:pt x="956253" y="6228487"/>
                  <a:pt x="874761" y="6010797"/>
                  <a:pt x="858750" y="5923784"/>
                </a:cubicBezTo>
                <a:cubicBezTo>
                  <a:pt x="856924" y="5899993"/>
                  <a:pt x="844018" y="5873122"/>
                  <a:pt x="860408" y="5860728"/>
                </a:cubicBezTo>
                <a:cubicBezTo>
                  <a:pt x="878957" y="5840950"/>
                  <a:pt x="823834" y="5761906"/>
                  <a:pt x="853644" y="5771381"/>
                </a:cubicBezTo>
                <a:cubicBezTo>
                  <a:pt x="815383" y="5715186"/>
                  <a:pt x="852133" y="5665047"/>
                  <a:pt x="852164" y="5615193"/>
                </a:cubicBezTo>
                <a:cubicBezTo>
                  <a:pt x="817076" y="5571334"/>
                  <a:pt x="851740" y="5509975"/>
                  <a:pt x="831986" y="5402745"/>
                </a:cubicBezTo>
                <a:cubicBezTo>
                  <a:pt x="792037" y="5354630"/>
                  <a:pt x="819063" y="5330513"/>
                  <a:pt x="759590" y="5239800"/>
                </a:cubicBezTo>
                <a:cubicBezTo>
                  <a:pt x="762665" y="5236543"/>
                  <a:pt x="765245" y="5232371"/>
                  <a:pt x="767251" y="5227414"/>
                </a:cubicBezTo>
                <a:cubicBezTo>
                  <a:pt x="778914" y="5198604"/>
                  <a:pt x="769142" y="5150045"/>
                  <a:pt x="745427" y="5118958"/>
                </a:cubicBezTo>
                <a:cubicBezTo>
                  <a:pt x="660991" y="4975263"/>
                  <a:pt x="672599" y="4907855"/>
                  <a:pt x="635950" y="4788294"/>
                </a:cubicBezTo>
                <a:cubicBezTo>
                  <a:pt x="600650" y="4653678"/>
                  <a:pt x="646752" y="4690694"/>
                  <a:pt x="558787" y="4518070"/>
                </a:cubicBezTo>
                <a:cubicBezTo>
                  <a:pt x="577057" y="4502442"/>
                  <a:pt x="573633" y="4481342"/>
                  <a:pt x="555530" y="4444433"/>
                </a:cubicBezTo>
                <a:cubicBezTo>
                  <a:pt x="540027" y="4379200"/>
                  <a:pt x="596616" y="4390343"/>
                  <a:pt x="549378" y="4320965"/>
                </a:cubicBezTo>
                <a:cubicBezTo>
                  <a:pt x="581692" y="4336040"/>
                  <a:pt x="535024" y="4198883"/>
                  <a:pt x="572361" y="4232369"/>
                </a:cubicBezTo>
                <a:cubicBezTo>
                  <a:pt x="590648" y="4193014"/>
                  <a:pt x="541489" y="4167113"/>
                  <a:pt x="556288" y="4127673"/>
                </a:cubicBezTo>
                <a:lnTo>
                  <a:pt x="506660" y="3821119"/>
                </a:lnTo>
                <a:cubicBezTo>
                  <a:pt x="481478" y="3781010"/>
                  <a:pt x="483894" y="3751446"/>
                  <a:pt x="494791" y="3723556"/>
                </a:cubicBezTo>
                <a:cubicBezTo>
                  <a:pt x="472516" y="3634460"/>
                  <a:pt x="499836" y="3607209"/>
                  <a:pt x="490230" y="3508893"/>
                </a:cubicBezTo>
                <a:cubicBezTo>
                  <a:pt x="525541" y="3397546"/>
                  <a:pt x="482951" y="3307116"/>
                  <a:pt x="484223" y="3233179"/>
                </a:cubicBezTo>
                <a:cubicBezTo>
                  <a:pt x="465844" y="3133672"/>
                  <a:pt x="460855" y="3219289"/>
                  <a:pt x="460329" y="3041244"/>
                </a:cubicBezTo>
                <a:lnTo>
                  <a:pt x="407197" y="2812292"/>
                </a:lnTo>
                <a:cubicBezTo>
                  <a:pt x="391019" y="2768219"/>
                  <a:pt x="344571" y="2745090"/>
                  <a:pt x="386122" y="2757841"/>
                </a:cubicBezTo>
                <a:cubicBezTo>
                  <a:pt x="381879" y="2743275"/>
                  <a:pt x="360306" y="2721346"/>
                  <a:pt x="363684" y="2714608"/>
                </a:cubicBezTo>
                <a:lnTo>
                  <a:pt x="330746" y="2625146"/>
                </a:lnTo>
                <a:lnTo>
                  <a:pt x="299927" y="2566177"/>
                </a:lnTo>
                <a:cubicBezTo>
                  <a:pt x="300505" y="2524092"/>
                  <a:pt x="287694" y="2482008"/>
                  <a:pt x="288272" y="2439923"/>
                </a:cubicBezTo>
                <a:cubicBezTo>
                  <a:pt x="243273" y="2349673"/>
                  <a:pt x="278610" y="2382839"/>
                  <a:pt x="233611" y="2326248"/>
                </a:cubicBezTo>
                <a:lnTo>
                  <a:pt x="115057" y="21279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200B86-10E2-4E25-8DBF-AC884000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365" y="1126836"/>
            <a:ext cx="9525832" cy="42487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cs-CZ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buNone/>
            </a:pPr>
            <a:endParaRPr lang="cs-CZ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buNone/>
            </a:pPr>
            <a:endParaRPr lang="cs-CZ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buNone/>
            </a:pPr>
            <a:r>
              <a:rPr lang="cs-CZ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427551660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438</Words>
  <Application>Microsoft Office PowerPoint</Application>
  <PresentationFormat>Širokoúhlá obrazovka</PresentationFormat>
  <Paragraphs>207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NÁJEMNÍ BYTY Č. 5</vt:lpstr>
      <vt:lpstr>ZADÁNÍ</vt:lpstr>
      <vt:lpstr>ÚVOD</vt:lpstr>
      <vt:lpstr>MATICOVÝ DIAGRAM</vt:lpstr>
      <vt:lpstr>VZTAHY</vt:lpstr>
      <vt:lpstr>Prezentace aplikace PowerPoint</vt:lpstr>
      <vt:lpstr>INTEGRITNÍ OMEZENÍ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NÁJEMNÍ BYTY Č. 5</dc:title>
  <dc:creator>Tereza Moravcova</dc:creator>
  <cp:lastModifiedBy>Tereza Moravcova</cp:lastModifiedBy>
  <cp:revision>1</cp:revision>
  <dcterms:created xsi:type="dcterms:W3CDTF">2021-03-09T16:50:39Z</dcterms:created>
  <dcterms:modified xsi:type="dcterms:W3CDTF">2021-03-09T18:58:03Z</dcterms:modified>
</cp:coreProperties>
</file>