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65"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a:t>Test Presentation</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{4C992CBE-B361-4234-9815-627A9670560C}tf67328976_win32</Template>
  <TotalTime>0</TotalTime>
  <Words>441</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Test Presentation</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Presentation</dc:title>
  <dc:creator>Kamila Brzezowska</dc:creator>
  <cp:lastModifiedBy>Kamila Brzezowska</cp:lastModifiedBy>
  <cp:revision>1</cp:revision>
  <dcterms:created xsi:type="dcterms:W3CDTF">2024-01-16T13:27:47Z</dcterms:created>
  <dcterms:modified xsi:type="dcterms:W3CDTF">2024-01-16T13:28:36Z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