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97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62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5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AAFAF1-9AC5-40CF-9021-D115E7307E6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646F1D-28A0-4B0A-A503-5CBE5EF7B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School of Management and Business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2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Subjects belongs to Business faculty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0011" y="2163651"/>
            <a:ext cx="7740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Accountingt</a:t>
            </a:r>
            <a:r>
              <a:rPr lang="en-US" dirty="0" smtClean="0"/>
              <a:t> and Information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Human Resource and Management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Marketing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Finance </a:t>
            </a:r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738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60815" y="663451"/>
            <a:ext cx="9755187" cy="1605339"/>
          </a:xfrm>
        </p:spPr>
        <p:txBody>
          <a:bodyPr/>
          <a:lstStyle/>
          <a:p>
            <a:pPr algn="ctr"/>
            <a:r>
              <a:rPr lang="en-US" dirty="0" smtClean="0"/>
              <a:t>Seats of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30791" y="2358989"/>
            <a:ext cx="9755187" cy="550333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/>
              <a:t>Business Studies – 35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Humanities- 10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Science- 30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0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256" y="515155"/>
            <a:ext cx="743111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Total students and Teachers in Business school</a:t>
            </a:r>
          </a:p>
          <a:p>
            <a:pPr algn="just"/>
            <a:endParaRPr lang="en-US" dirty="0"/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Teachers – 23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Students of 5 batch- 500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24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</TotalTime>
  <Words>50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School of Management and Business Administration</vt:lpstr>
      <vt:lpstr>Subjects belongs to Business faculty</vt:lpstr>
      <vt:lpstr>Seats of students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CSE303LAB</dc:creator>
  <cp:lastModifiedBy>CSE303LAB</cp:lastModifiedBy>
  <cp:revision>6</cp:revision>
  <dcterms:created xsi:type="dcterms:W3CDTF">2025-01-08T12:23:14Z</dcterms:created>
  <dcterms:modified xsi:type="dcterms:W3CDTF">2025-01-08T12:56:32Z</dcterms:modified>
</cp:coreProperties>
</file>