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7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2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01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16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803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99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3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2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77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9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93D32B-A964-4F68-9550-CBA947C54EA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4C2651-81E4-4986-B458-CBE9012B6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err="1" smtClean="0">
                <a:solidFill>
                  <a:srgbClr val="FF0000"/>
                </a:solidFill>
              </a:rPr>
              <a:t>Mahbubur</a:t>
            </a:r>
            <a:r>
              <a:rPr lang="en-US" sz="3600" dirty="0" smtClean="0">
                <a:solidFill>
                  <a:srgbClr val="FF0000"/>
                </a:solidFill>
              </a:rPr>
              <a:t> Rahman </a:t>
            </a:r>
            <a:r>
              <a:rPr lang="en-US" sz="3600" dirty="0" err="1" smtClean="0">
                <a:solidFill>
                  <a:srgbClr val="FF0000"/>
                </a:solidFill>
              </a:rPr>
              <a:t>Kamil</a:t>
            </a:r>
            <a:endParaRPr lang="en-US" sz="3600" dirty="0" smtClean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FF0000"/>
                </a:solidFill>
              </a:rPr>
              <a:t>01768650421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Kamilahmed5494@gmail.com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6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Educational Qualification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>
                <a:solidFill>
                  <a:schemeClr val="accent5"/>
                </a:solidFill>
              </a:rPr>
              <a:t>SSC:GPA-4.67, Year-2015</a:t>
            </a:r>
            <a:br>
              <a:rPr lang="en-US" sz="4800" dirty="0" smtClean="0">
                <a:solidFill>
                  <a:schemeClr val="accent5"/>
                </a:solidFill>
              </a:rPr>
            </a:br>
            <a:r>
              <a:rPr lang="en-US" sz="4800" dirty="0" smtClean="0">
                <a:solidFill>
                  <a:schemeClr val="accent5"/>
                </a:solidFill>
              </a:rPr>
              <a:t>HSC: GPA-5.00, Year-2017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5961" y="-1363259"/>
            <a:ext cx="9144000" cy="2406448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accent2"/>
                </a:solidFill>
              </a:rPr>
              <a:t>Personal information: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1380" y="1558343"/>
            <a:ext cx="91826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Name: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Mahbubur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Rahman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Kamil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Father name: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Md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Suruk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Mia</a:t>
            </a:r>
          </a:p>
          <a:p>
            <a:pPr algn="just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Mother name: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Sayra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 Begum</a:t>
            </a:r>
          </a:p>
          <a:p>
            <a:pPr algn="just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Date of birth:05/07/1999</a:t>
            </a:r>
          </a:p>
          <a:p>
            <a:pPr algn="just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Religion: Islam</a:t>
            </a:r>
          </a:p>
          <a:p>
            <a:pPr algn="just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Permanent address: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Rustompur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Nabiganj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Habiganj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Present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address: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Rustompur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Nabiganj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Habiganj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8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PowerPoint Presentation</vt:lpstr>
      <vt:lpstr>Educational Qualification SSC:GPA-4.67, Year-2015 HSC: GPA-5.00, Year-2017</vt:lpstr>
      <vt:lpstr>Personal information: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CSE303LAB</dc:creator>
  <cp:lastModifiedBy>CSE303LAB</cp:lastModifiedBy>
  <cp:revision>4</cp:revision>
  <dcterms:created xsi:type="dcterms:W3CDTF">2025-01-18T05:26:56Z</dcterms:created>
  <dcterms:modified xsi:type="dcterms:W3CDTF">2025-01-18T05:36:00Z</dcterms:modified>
</cp:coreProperties>
</file>