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97" r:id="rId2"/>
    <p:sldId id="398" r:id="rId3"/>
    <p:sldId id="399" r:id="rId4"/>
    <p:sldId id="403" r:id="rId5"/>
    <p:sldId id="411" r:id="rId6"/>
    <p:sldId id="404" r:id="rId7"/>
    <p:sldId id="405" r:id="rId8"/>
    <p:sldId id="406" r:id="rId9"/>
    <p:sldId id="407" r:id="rId10"/>
    <p:sldId id="408" r:id="rId11"/>
    <p:sldId id="414" r:id="rId12"/>
    <p:sldId id="413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00"/>
    <a:srgbClr val="0A0B27"/>
    <a:srgbClr val="7C49AC"/>
    <a:srgbClr val="3F64DF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AF11C-46C0-481B-B42D-5AC9CC45B18E}" v="371" dt="2024-01-20T14:08:5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84EAF11C-46C0-481B-B42D-5AC9CC45B18E}"/>
    <pc:docChg chg="undo custSel addSld delSld modSld sldOrd">
      <pc:chgData name="Nanda Fretes" userId="3251f339cb56ebd4" providerId="LiveId" clId="{84EAF11C-46C0-481B-B42D-5AC9CC45B18E}" dt="2024-01-21T00:31:29.082" v="1978" actId="113"/>
      <pc:docMkLst>
        <pc:docMk/>
      </pc:docMkLst>
      <pc:sldChg chg="modSp mod">
        <pc:chgData name="Nanda Fretes" userId="3251f339cb56ebd4" providerId="LiveId" clId="{84EAF11C-46C0-481B-B42D-5AC9CC45B18E}" dt="2024-01-20T10:35:01.741" v="543" actId="255"/>
        <pc:sldMkLst>
          <pc:docMk/>
          <pc:sldMk cId="121727078" sldId="398"/>
        </pc:sldMkLst>
        <pc:spChg chg="mod">
          <ac:chgData name="Nanda Fretes" userId="3251f339cb56ebd4" providerId="LiveId" clId="{84EAF11C-46C0-481B-B42D-5AC9CC45B18E}" dt="2024-01-20T10:35:01.741" v="543" actId="255"/>
          <ac:spMkLst>
            <pc:docMk/>
            <pc:sldMk cId="121727078" sldId="398"/>
            <ac:spMk id="3" creationId="{CB9C7717-81C8-4B78-94E9-C67968F9F38C}"/>
          </ac:spMkLst>
        </pc:spChg>
      </pc:sldChg>
      <pc:sldChg chg="modSp mod">
        <pc:chgData name="Nanda Fretes" userId="3251f339cb56ebd4" providerId="LiveId" clId="{84EAF11C-46C0-481B-B42D-5AC9CC45B18E}" dt="2024-01-20T10:35:16.038" v="546" actId="1076"/>
        <pc:sldMkLst>
          <pc:docMk/>
          <pc:sldMk cId="3278206531" sldId="399"/>
        </pc:sldMkLst>
        <pc:spChg chg="mod">
          <ac:chgData name="Nanda Fretes" userId="3251f339cb56ebd4" providerId="LiveId" clId="{84EAF11C-46C0-481B-B42D-5AC9CC45B18E}" dt="2024-01-19T13:54:34.945" v="242" actId="207"/>
          <ac:spMkLst>
            <pc:docMk/>
            <pc:sldMk cId="3278206531" sldId="399"/>
            <ac:spMk id="2" creationId="{00000000-0000-0000-0000-000000000000}"/>
          </ac:spMkLst>
        </pc:spChg>
        <pc:spChg chg="mod">
          <ac:chgData name="Nanda Fretes" userId="3251f339cb56ebd4" providerId="LiveId" clId="{84EAF11C-46C0-481B-B42D-5AC9CC45B18E}" dt="2024-01-20T10:35:16.038" v="546" actId="1076"/>
          <ac:spMkLst>
            <pc:docMk/>
            <pc:sldMk cId="3278206531" sldId="399"/>
            <ac:spMk id="5" creationId="{B86F3264-E5F1-47DC-8571-90C99705FAEC}"/>
          </ac:spMkLst>
        </pc:spChg>
        <pc:picChg chg="mod">
          <ac:chgData name="Nanda Fretes" userId="3251f339cb56ebd4" providerId="LiveId" clId="{84EAF11C-46C0-481B-B42D-5AC9CC45B18E}" dt="2024-01-19T13:54:22.326" v="240" actId="732"/>
          <ac:picMkLst>
            <pc:docMk/>
            <pc:sldMk cId="3278206531" sldId="399"/>
            <ac:picMk id="1028" creationId="{C116C019-FE1E-40B7-8152-0ADAE731DB09}"/>
          </ac:picMkLst>
        </pc:picChg>
      </pc:sldChg>
      <pc:sldChg chg="addSp modSp add del mod">
        <pc:chgData name="Nanda Fretes" userId="3251f339cb56ebd4" providerId="LiveId" clId="{84EAF11C-46C0-481B-B42D-5AC9CC45B18E}" dt="2024-01-20T10:19:22.723" v="429" actId="47"/>
        <pc:sldMkLst>
          <pc:docMk/>
          <pc:sldMk cId="568884671" sldId="400"/>
        </pc:sldMkLst>
        <pc:spChg chg="mod">
          <ac:chgData name="Nanda Fretes" userId="3251f339cb56ebd4" providerId="LiveId" clId="{84EAF11C-46C0-481B-B42D-5AC9CC45B18E}" dt="2024-01-19T13:50:14.710" v="222" actId="207"/>
          <ac:spMkLst>
            <pc:docMk/>
            <pc:sldMk cId="568884671" sldId="400"/>
            <ac:spMk id="2" creationId="{00000000-0000-0000-0000-000000000000}"/>
          </ac:spMkLst>
        </pc:spChg>
        <pc:spChg chg="add mod">
          <ac:chgData name="Nanda Fretes" userId="3251f339cb56ebd4" providerId="LiveId" clId="{84EAF11C-46C0-481B-B42D-5AC9CC45B18E}" dt="2024-01-19T13:56:07.314" v="256" actId="20577"/>
          <ac:spMkLst>
            <pc:docMk/>
            <pc:sldMk cId="568884671" sldId="400"/>
            <ac:spMk id="4" creationId="{34D78F89-0797-3093-B6DD-53221B900E53}"/>
          </ac:spMkLst>
        </pc:spChg>
        <pc:spChg chg="mod">
          <ac:chgData name="Nanda Fretes" userId="3251f339cb56ebd4" providerId="LiveId" clId="{84EAF11C-46C0-481B-B42D-5AC9CC45B18E}" dt="2024-01-19T13:51:21.220" v="229" actId="20577"/>
          <ac:spMkLst>
            <pc:docMk/>
            <pc:sldMk cId="568884671" sldId="400"/>
            <ac:spMk id="5" creationId="{B86F3264-E5F1-47DC-8571-90C99705FAEC}"/>
          </ac:spMkLst>
        </pc:spChg>
        <pc:picChg chg="add mod">
          <ac:chgData name="Nanda Fretes" userId="3251f339cb56ebd4" providerId="LiveId" clId="{84EAF11C-46C0-481B-B42D-5AC9CC45B18E}" dt="2024-01-19T14:17:01.127" v="364"/>
          <ac:picMkLst>
            <pc:docMk/>
            <pc:sldMk cId="568884671" sldId="400"/>
            <ac:picMk id="3074" creationId="{EF7F2DEC-AD0C-115A-7FAC-2DBA2FB785B5}"/>
          </ac:picMkLst>
        </pc:picChg>
      </pc:sldChg>
      <pc:sldChg chg="del">
        <pc:chgData name="Nanda Fretes" userId="3251f339cb56ebd4" providerId="LiveId" clId="{84EAF11C-46C0-481B-B42D-5AC9CC45B18E}" dt="2024-01-19T13:46:01.321" v="192" actId="47"/>
        <pc:sldMkLst>
          <pc:docMk/>
          <pc:sldMk cId="973894309" sldId="401"/>
        </pc:sldMkLst>
      </pc:sldChg>
      <pc:sldChg chg="add del">
        <pc:chgData name="Nanda Fretes" userId="3251f339cb56ebd4" providerId="LiveId" clId="{84EAF11C-46C0-481B-B42D-5AC9CC45B18E}" dt="2024-01-19T13:56:13.975" v="257" actId="47"/>
        <pc:sldMkLst>
          <pc:docMk/>
          <pc:sldMk cId="1856946316" sldId="402"/>
        </pc:sldMkLst>
      </pc:sldChg>
      <pc:sldChg chg="addSp delSp modSp add mod">
        <pc:chgData name="Nanda Fretes" userId="3251f339cb56ebd4" providerId="LiveId" clId="{84EAF11C-46C0-481B-B42D-5AC9CC45B18E}" dt="2024-01-20T11:50:24.850" v="1436" actId="1076"/>
        <pc:sldMkLst>
          <pc:docMk/>
          <pc:sldMk cId="1992389395" sldId="403"/>
        </pc:sldMkLst>
        <pc:spChg chg="mod">
          <ac:chgData name="Nanda Fretes" userId="3251f339cb56ebd4" providerId="LiveId" clId="{84EAF11C-46C0-481B-B42D-5AC9CC45B18E}" dt="2024-01-19T13:19:27.745" v="20" actId="20577"/>
          <ac:spMkLst>
            <pc:docMk/>
            <pc:sldMk cId="1992389395" sldId="403"/>
            <ac:spMk id="2" creationId="{00000000-0000-0000-0000-000000000000}"/>
          </ac:spMkLst>
        </pc:spChg>
        <pc:spChg chg="mod">
          <ac:chgData name="Nanda Fretes" userId="3251f339cb56ebd4" providerId="LiveId" clId="{84EAF11C-46C0-481B-B42D-5AC9CC45B18E}" dt="2024-01-19T13:27:43.988" v="39" actId="1076"/>
          <ac:spMkLst>
            <pc:docMk/>
            <pc:sldMk cId="1992389395" sldId="403"/>
            <ac:spMk id="5" creationId="{B86F3264-E5F1-47DC-8571-90C99705FAEC}"/>
          </ac:spMkLst>
        </pc:spChg>
        <pc:spChg chg="add mod">
          <ac:chgData name="Nanda Fretes" userId="3251f339cb56ebd4" providerId="LiveId" clId="{84EAF11C-46C0-481B-B42D-5AC9CC45B18E}" dt="2024-01-19T13:32:41.692" v="71" actId="207"/>
          <ac:spMkLst>
            <pc:docMk/>
            <pc:sldMk cId="1992389395" sldId="403"/>
            <ac:spMk id="6" creationId="{D53A2E85-E233-B9BE-9DD8-9AD0EB5E4238}"/>
          </ac:spMkLst>
        </pc:spChg>
        <pc:spChg chg="add mod">
          <ac:chgData name="Nanda Fretes" userId="3251f339cb56ebd4" providerId="LiveId" clId="{84EAF11C-46C0-481B-B42D-5AC9CC45B18E}" dt="2024-01-19T13:32:52.390" v="72" actId="207"/>
          <ac:spMkLst>
            <pc:docMk/>
            <pc:sldMk cId="1992389395" sldId="403"/>
            <ac:spMk id="7" creationId="{2143387A-8AEE-9107-2400-34194F6C763D}"/>
          </ac:spMkLst>
        </pc:spChg>
        <pc:picChg chg="add mod">
          <ac:chgData name="Nanda Fretes" userId="3251f339cb56ebd4" providerId="LiveId" clId="{84EAF11C-46C0-481B-B42D-5AC9CC45B18E}" dt="2024-01-19T13:31:56.505" v="65" actId="1076"/>
          <ac:picMkLst>
            <pc:docMk/>
            <pc:sldMk cId="1992389395" sldId="403"/>
            <ac:picMk id="4" creationId="{BC74EDDE-AB96-2E58-74CC-F1D83AF554DE}"/>
          </ac:picMkLst>
        </pc:picChg>
        <pc:picChg chg="add del mod">
          <ac:chgData name="Nanda Fretes" userId="3251f339cb56ebd4" providerId="LiveId" clId="{84EAF11C-46C0-481B-B42D-5AC9CC45B18E}" dt="2024-01-20T11:50:16.606" v="1432" actId="478"/>
          <ac:picMkLst>
            <pc:docMk/>
            <pc:sldMk cId="1992389395" sldId="403"/>
            <ac:picMk id="1026" creationId="{4EF78ACC-D83A-62FA-1772-3D77225CF584}"/>
          </ac:picMkLst>
        </pc:picChg>
        <pc:picChg chg="del">
          <ac:chgData name="Nanda Fretes" userId="3251f339cb56ebd4" providerId="LiveId" clId="{84EAF11C-46C0-481B-B42D-5AC9CC45B18E}" dt="2024-01-19T13:27:27.883" v="37" actId="478"/>
          <ac:picMkLst>
            <pc:docMk/>
            <pc:sldMk cId="1992389395" sldId="403"/>
            <ac:picMk id="1028" creationId="{C116C019-FE1E-40B7-8152-0ADAE731DB09}"/>
          </ac:picMkLst>
        </pc:picChg>
        <pc:picChg chg="add mod">
          <ac:chgData name="Nanda Fretes" userId="3251f339cb56ebd4" providerId="LiveId" clId="{84EAF11C-46C0-481B-B42D-5AC9CC45B18E}" dt="2024-01-20T11:50:24.850" v="1436" actId="1076"/>
          <ac:picMkLst>
            <pc:docMk/>
            <pc:sldMk cId="1992389395" sldId="403"/>
            <ac:picMk id="1030" creationId="{B4D75075-FCBD-136B-0972-9E293C470905}"/>
          </ac:picMkLst>
        </pc:picChg>
      </pc:sldChg>
      <pc:sldChg chg="addSp delSp modSp add del mod">
        <pc:chgData name="Nanda Fretes" userId="3251f339cb56ebd4" providerId="LiveId" clId="{84EAF11C-46C0-481B-B42D-5AC9CC45B18E}" dt="2024-01-20T10:35:58.512" v="554" actId="20577"/>
        <pc:sldMkLst>
          <pc:docMk/>
          <pc:sldMk cId="2155116679" sldId="404"/>
        </pc:sldMkLst>
        <pc:spChg chg="mod">
          <ac:chgData name="Nanda Fretes" userId="3251f339cb56ebd4" providerId="LiveId" clId="{84EAF11C-46C0-481B-B42D-5AC9CC45B18E}" dt="2024-01-20T10:35:58.512" v="554" actId="20577"/>
          <ac:spMkLst>
            <pc:docMk/>
            <pc:sldMk cId="2155116679" sldId="404"/>
            <ac:spMk id="5" creationId="{B86F3264-E5F1-47DC-8571-90C99705FAEC}"/>
          </ac:spMkLst>
        </pc:spChg>
        <pc:spChg chg="del">
          <ac:chgData name="Nanda Fretes" userId="3251f339cb56ebd4" providerId="LiveId" clId="{84EAF11C-46C0-481B-B42D-5AC9CC45B18E}" dt="2024-01-19T13:42:28.033" v="138" actId="478"/>
          <ac:spMkLst>
            <pc:docMk/>
            <pc:sldMk cId="2155116679" sldId="404"/>
            <ac:spMk id="6" creationId="{D53A2E85-E233-B9BE-9DD8-9AD0EB5E4238}"/>
          </ac:spMkLst>
        </pc:spChg>
        <pc:spChg chg="del">
          <ac:chgData name="Nanda Fretes" userId="3251f339cb56ebd4" providerId="LiveId" clId="{84EAF11C-46C0-481B-B42D-5AC9CC45B18E}" dt="2024-01-19T13:42:31.810" v="139" actId="478"/>
          <ac:spMkLst>
            <pc:docMk/>
            <pc:sldMk cId="2155116679" sldId="404"/>
            <ac:spMk id="7" creationId="{2143387A-8AEE-9107-2400-34194F6C763D}"/>
          </ac:spMkLst>
        </pc:spChg>
        <pc:picChg chg="del">
          <ac:chgData name="Nanda Fretes" userId="3251f339cb56ebd4" providerId="LiveId" clId="{84EAF11C-46C0-481B-B42D-5AC9CC45B18E}" dt="2024-01-19T13:42:28.033" v="138" actId="478"/>
          <ac:picMkLst>
            <pc:docMk/>
            <pc:sldMk cId="2155116679" sldId="404"/>
            <ac:picMk id="4" creationId="{BC74EDDE-AB96-2E58-74CC-F1D83AF554DE}"/>
          </ac:picMkLst>
        </pc:picChg>
        <pc:picChg chg="del mod">
          <ac:chgData name="Nanda Fretes" userId="3251f339cb56ebd4" providerId="LiveId" clId="{84EAF11C-46C0-481B-B42D-5AC9CC45B18E}" dt="2024-01-19T13:42:28.033" v="138" actId="478"/>
          <ac:picMkLst>
            <pc:docMk/>
            <pc:sldMk cId="2155116679" sldId="404"/>
            <ac:picMk id="1026" creationId="{4EF78ACC-D83A-62FA-1772-3D77225CF584}"/>
          </ac:picMkLst>
        </pc:picChg>
        <pc:picChg chg="add del mod">
          <ac:chgData name="Nanda Fretes" userId="3251f339cb56ebd4" providerId="LiveId" clId="{84EAF11C-46C0-481B-B42D-5AC9CC45B18E}" dt="2024-01-20T10:32:30.496" v="438" actId="478"/>
          <ac:picMkLst>
            <pc:docMk/>
            <pc:sldMk cId="2155116679" sldId="404"/>
            <ac:picMk id="2050" creationId="{DA6E2735-3EF7-7DF7-26F0-63D7711603B1}"/>
          </ac:picMkLst>
        </pc:picChg>
        <pc:picChg chg="add del mod">
          <ac:chgData name="Nanda Fretes" userId="3251f339cb56ebd4" providerId="LiveId" clId="{84EAF11C-46C0-481B-B42D-5AC9CC45B18E}" dt="2024-01-20T10:32:31.707" v="440" actId="478"/>
          <ac:picMkLst>
            <pc:docMk/>
            <pc:sldMk cId="2155116679" sldId="404"/>
            <ac:picMk id="2052" creationId="{7CC461DF-7966-E264-C5FC-F03475F2126F}"/>
          </ac:picMkLst>
        </pc:picChg>
      </pc:sldChg>
      <pc:sldChg chg="modSp add del mod">
        <pc:chgData name="Nanda Fretes" userId="3251f339cb56ebd4" providerId="LiveId" clId="{84EAF11C-46C0-481B-B42D-5AC9CC45B18E}" dt="2024-01-20T10:19:22.905" v="430" actId="47"/>
        <pc:sldMkLst>
          <pc:docMk/>
          <pc:sldMk cId="1019982891" sldId="405"/>
        </pc:sldMkLst>
        <pc:spChg chg="mod">
          <ac:chgData name="Nanda Fretes" userId="3251f339cb56ebd4" providerId="LiveId" clId="{84EAF11C-46C0-481B-B42D-5AC9CC45B18E}" dt="2024-01-19T13:59:14.288" v="273" actId="20577"/>
          <ac:spMkLst>
            <pc:docMk/>
            <pc:sldMk cId="1019982891" sldId="405"/>
            <ac:spMk id="5" creationId="{B86F3264-E5F1-47DC-8571-90C99705FAEC}"/>
          </ac:spMkLst>
        </pc:spChg>
        <pc:picChg chg="mod">
          <ac:chgData name="Nanda Fretes" userId="3251f339cb56ebd4" providerId="LiveId" clId="{84EAF11C-46C0-481B-B42D-5AC9CC45B18E}" dt="2024-01-19T13:58:18.396" v="266"/>
          <ac:picMkLst>
            <pc:docMk/>
            <pc:sldMk cId="1019982891" sldId="405"/>
            <ac:picMk id="3074" creationId="{EF7F2DEC-AD0C-115A-7FAC-2DBA2FB785B5}"/>
          </ac:picMkLst>
        </pc:picChg>
      </pc:sldChg>
      <pc:sldChg chg="add">
        <pc:chgData name="Nanda Fretes" userId="3251f339cb56ebd4" providerId="LiveId" clId="{84EAF11C-46C0-481B-B42D-5AC9CC45B18E}" dt="2024-01-20T10:20:02.785" v="434" actId="2890"/>
        <pc:sldMkLst>
          <pc:docMk/>
          <pc:sldMk cId="3471408230" sldId="405"/>
        </pc:sldMkLst>
      </pc:sldChg>
      <pc:sldChg chg="addSp delSp modSp add mod">
        <pc:chgData name="Nanda Fretes" userId="3251f339cb56ebd4" providerId="LiveId" clId="{84EAF11C-46C0-481B-B42D-5AC9CC45B18E}" dt="2024-01-20T11:53:00.553" v="1660" actId="1076"/>
        <pc:sldMkLst>
          <pc:docMk/>
          <pc:sldMk cId="908390561" sldId="406"/>
        </pc:sldMkLst>
        <pc:spChg chg="mod">
          <ac:chgData name="Nanda Fretes" userId="3251f339cb56ebd4" providerId="LiveId" clId="{84EAF11C-46C0-481B-B42D-5AC9CC45B18E}" dt="2024-01-20T11:52:52.487" v="1658" actId="207"/>
          <ac:spMkLst>
            <pc:docMk/>
            <pc:sldMk cId="908390561" sldId="406"/>
            <ac:spMk id="5" creationId="{B86F3264-E5F1-47DC-8571-90C99705FAEC}"/>
          </ac:spMkLst>
        </pc:spChg>
        <pc:picChg chg="del">
          <ac:chgData name="Nanda Fretes" userId="3251f339cb56ebd4" providerId="LiveId" clId="{84EAF11C-46C0-481B-B42D-5AC9CC45B18E}" dt="2024-01-20T10:37:28.564" v="563" actId="478"/>
          <ac:picMkLst>
            <pc:docMk/>
            <pc:sldMk cId="908390561" sldId="406"/>
            <ac:picMk id="2050" creationId="{DA6E2735-3EF7-7DF7-26F0-63D7711603B1}"/>
          </ac:picMkLst>
        </pc:picChg>
        <pc:picChg chg="del">
          <ac:chgData name="Nanda Fretes" userId="3251f339cb56ebd4" providerId="LiveId" clId="{84EAF11C-46C0-481B-B42D-5AC9CC45B18E}" dt="2024-01-20T10:37:26.384" v="562" actId="478"/>
          <ac:picMkLst>
            <pc:docMk/>
            <pc:sldMk cId="908390561" sldId="406"/>
            <ac:picMk id="2052" creationId="{7CC461DF-7966-E264-C5FC-F03475F2126F}"/>
          </ac:picMkLst>
        </pc:picChg>
        <pc:picChg chg="add del mod">
          <ac:chgData name="Nanda Fretes" userId="3251f339cb56ebd4" providerId="LiveId" clId="{84EAF11C-46C0-481B-B42D-5AC9CC45B18E}" dt="2024-01-20T10:42:21.638" v="789" actId="478"/>
          <ac:picMkLst>
            <pc:docMk/>
            <pc:sldMk cId="908390561" sldId="406"/>
            <ac:picMk id="6146" creationId="{B70DA1BC-3787-4F12-3A4A-0B5EFDDE8909}"/>
          </ac:picMkLst>
        </pc:picChg>
        <pc:picChg chg="add mod">
          <ac:chgData name="Nanda Fretes" userId="3251f339cb56ebd4" providerId="LiveId" clId="{84EAF11C-46C0-481B-B42D-5AC9CC45B18E}" dt="2024-01-20T11:53:00.553" v="1660" actId="1076"/>
          <ac:picMkLst>
            <pc:docMk/>
            <pc:sldMk cId="908390561" sldId="406"/>
            <ac:picMk id="6148" creationId="{97CD7FB9-0370-E830-6FD2-CD7E662BA337}"/>
          </ac:picMkLst>
        </pc:picChg>
      </pc:sldChg>
      <pc:sldChg chg="add del">
        <pc:chgData name="Nanda Fretes" userId="3251f339cb56ebd4" providerId="LiveId" clId="{84EAF11C-46C0-481B-B42D-5AC9CC45B18E}" dt="2024-01-20T10:36:08.974" v="555" actId="47"/>
        <pc:sldMkLst>
          <pc:docMk/>
          <pc:sldMk cId="2959061137" sldId="406"/>
        </pc:sldMkLst>
      </pc:sldChg>
      <pc:sldChg chg="addSp delSp modSp add del mod">
        <pc:chgData name="Nanda Fretes" userId="3251f339cb56ebd4" providerId="LiveId" clId="{84EAF11C-46C0-481B-B42D-5AC9CC45B18E}" dt="2024-01-20T10:19:23.085" v="431" actId="47"/>
        <pc:sldMkLst>
          <pc:docMk/>
          <pc:sldMk cId="3558920014" sldId="406"/>
        </pc:sldMkLst>
        <pc:spChg chg="del mod">
          <ac:chgData name="Nanda Fretes" userId="3251f339cb56ebd4" providerId="LiveId" clId="{84EAF11C-46C0-481B-B42D-5AC9CC45B18E}" dt="2024-01-19T13:59:58.957" v="278" actId="478"/>
          <ac:spMkLst>
            <pc:docMk/>
            <pc:sldMk cId="3558920014" sldId="406"/>
            <ac:spMk id="2" creationId="{00000000-0000-0000-0000-000000000000}"/>
          </ac:spMkLst>
        </pc:spChg>
        <pc:spChg chg="mod">
          <ac:chgData name="Nanda Fretes" userId="3251f339cb56ebd4" providerId="LiveId" clId="{84EAF11C-46C0-481B-B42D-5AC9CC45B18E}" dt="2024-01-19T14:00:47.719" v="293" actId="1076"/>
          <ac:spMkLst>
            <pc:docMk/>
            <pc:sldMk cId="3558920014" sldId="406"/>
            <ac:spMk id="4" creationId="{34D78F89-0797-3093-B6DD-53221B900E53}"/>
          </ac:spMkLst>
        </pc:spChg>
        <pc:spChg chg="del mod">
          <ac:chgData name="Nanda Fretes" userId="3251f339cb56ebd4" providerId="LiveId" clId="{84EAF11C-46C0-481B-B42D-5AC9CC45B18E}" dt="2024-01-19T14:00:08.156" v="280" actId="478"/>
          <ac:spMkLst>
            <pc:docMk/>
            <pc:sldMk cId="3558920014" sldId="406"/>
            <ac:spMk id="5" creationId="{B86F3264-E5F1-47DC-8571-90C99705FAEC}"/>
          </ac:spMkLst>
        </pc:spChg>
        <pc:spChg chg="add mod">
          <ac:chgData name="Nanda Fretes" userId="3251f339cb56ebd4" providerId="LiveId" clId="{84EAF11C-46C0-481B-B42D-5AC9CC45B18E}" dt="2024-01-19T14:03:15.947" v="320" actId="1076"/>
          <ac:spMkLst>
            <pc:docMk/>
            <pc:sldMk cId="3558920014" sldId="406"/>
            <ac:spMk id="6" creationId="{7DC2873A-9AC5-1C56-E66D-8BD71A2A58B0}"/>
          </ac:spMkLst>
        </pc:spChg>
        <pc:picChg chg="del">
          <ac:chgData name="Nanda Fretes" userId="3251f339cb56ebd4" providerId="LiveId" clId="{84EAF11C-46C0-481B-B42D-5AC9CC45B18E}" dt="2024-01-19T13:59:52.506" v="276" actId="478"/>
          <ac:picMkLst>
            <pc:docMk/>
            <pc:sldMk cId="3558920014" sldId="406"/>
            <ac:picMk id="3074" creationId="{EF7F2DEC-AD0C-115A-7FAC-2DBA2FB785B5}"/>
          </ac:picMkLst>
        </pc:picChg>
        <pc:picChg chg="add mod">
          <ac:chgData name="Nanda Fretes" userId="3251f339cb56ebd4" providerId="LiveId" clId="{84EAF11C-46C0-481B-B42D-5AC9CC45B18E}" dt="2024-01-19T14:03:12.121" v="319" actId="1076"/>
          <ac:picMkLst>
            <pc:docMk/>
            <pc:sldMk cId="3558920014" sldId="406"/>
            <ac:picMk id="4098" creationId="{BCEE2648-C29D-1DE3-DF4E-B7F6B4888F72}"/>
          </ac:picMkLst>
        </pc:picChg>
        <pc:picChg chg="add mod">
          <ac:chgData name="Nanda Fretes" userId="3251f339cb56ebd4" providerId="LiveId" clId="{84EAF11C-46C0-481B-B42D-5AC9CC45B18E}" dt="2024-01-19T14:08:22.672" v="359" actId="1076"/>
          <ac:picMkLst>
            <pc:docMk/>
            <pc:sldMk cId="3558920014" sldId="406"/>
            <ac:picMk id="4100" creationId="{11244116-ACAD-DC4D-CB47-5AEBEA9B94BC}"/>
          </ac:picMkLst>
        </pc:picChg>
      </pc:sldChg>
      <pc:sldChg chg="modSp add del mod">
        <pc:chgData name="Nanda Fretes" userId="3251f339cb56ebd4" providerId="LiveId" clId="{84EAF11C-46C0-481B-B42D-5AC9CC45B18E}" dt="2024-01-20T10:47:38.582" v="809" actId="47"/>
        <pc:sldMkLst>
          <pc:docMk/>
          <pc:sldMk cId="2680555953" sldId="407"/>
        </pc:sldMkLst>
        <pc:spChg chg="mod">
          <ac:chgData name="Nanda Fretes" userId="3251f339cb56ebd4" providerId="LiveId" clId="{84EAF11C-46C0-481B-B42D-5AC9CC45B18E}" dt="2024-01-20T10:45:11.574" v="807" actId="14100"/>
          <ac:spMkLst>
            <pc:docMk/>
            <pc:sldMk cId="2680555953" sldId="407"/>
            <ac:spMk id="5" creationId="{B86F3264-E5F1-47DC-8571-90C99705FAEC}"/>
          </ac:spMkLst>
        </pc:spChg>
        <pc:picChg chg="mod">
          <ac:chgData name="Nanda Fretes" userId="3251f339cb56ebd4" providerId="LiveId" clId="{84EAF11C-46C0-481B-B42D-5AC9CC45B18E}" dt="2024-01-20T10:45:13.228" v="808" actId="1076"/>
          <ac:picMkLst>
            <pc:docMk/>
            <pc:sldMk cId="2680555953" sldId="407"/>
            <ac:picMk id="6148" creationId="{97CD7FB9-0370-E830-6FD2-CD7E662BA337}"/>
          </ac:picMkLst>
        </pc:picChg>
      </pc:sldChg>
      <pc:sldChg chg="addSp delSp modSp add mod">
        <pc:chgData name="Nanda Fretes" userId="3251f339cb56ebd4" providerId="LiveId" clId="{84EAF11C-46C0-481B-B42D-5AC9CC45B18E}" dt="2024-01-20T11:18:12.967" v="1113" actId="207"/>
        <pc:sldMkLst>
          <pc:docMk/>
          <pc:sldMk cId="3480418014" sldId="407"/>
        </pc:sldMkLst>
        <pc:spChg chg="mod">
          <ac:chgData name="Nanda Fretes" userId="3251f339cb56ebd4" providerId="LiveId" clId="{84EAF11C-46C0-481B-B42D-5AC9CC45B18E}" dt="2024-01-20T10:51:00.365" v="837" actId="207"/>
          <ac:spMkLst>
            <pc:docMk/>
            <pc:sldMk cId="3480418014" sldId="407"/>
            <ac:spMk id="2" creationId="{00000000-0000-0000-0000-000000000000}"/>
          </ac:spMkLst>
        </pc:spChg>
        <pc:spChg chg="mod">
          <ac:chgData name="Nanda Fretes" userId="3251f339cb56ebd4" providerId="LiveId" clId="{84EAF11C-46C0-481B-B42D-5AC9CC45B18E}" dt="2024-01-20T11:18:12.967" v="1113" actId="207"/>
          <ac:spMkLst>
            <pc:docMk/>
            <pc:sldMk cId="3480418014" sldId="407"/>
            <ac:spMk id="5" creationId="{B86F3264-E5F1-47DC-8571-90C99705FAEC}"/>
          </ac:spMkLst>
        </pc:spChg>
        <pc:picChg chg="del">
          <ac:chgData name="Nanda Fretes" userId="3251f339cb56ebd4" providerId="LiveId" clId="{84EAF11C-46C0-481B-B42D-5AC9CC45B18E}" dt="2024-01-20T10:49:28.970" v="830" actId="478"/>
          <ac:picMkLst>
            <pc:docMk/>
            <pc:sldMk cId="3480418014" sldId="407"/>
            <ac:picMk id="6148" creationId="{97CD7FB9-0370-E830-6FD2-CD7E662BA337}"/>
          </ac:picMkLst>
        </pc:picChg>
        <pc:picChg chg="add mod">
          <ac:chgData name="Nanda Fretes" userId="3251f339cb56ebd4" providerId="LiveId" clId="{84EAF11C-46C0-481B-B42D-5AC9CC45B18E}" dt="2024-01-20T10:55:32.337" v="1003"/>
          <ac:picMkLst>
            <pc:docMk/>
            <pc:sldMk cId="3480418014" sldId="407"/>
            <ac:picMk id="7170" creationId="{7B1181D3-D86E-D003-EBBA-1CE5A8DEF402}"/>
          </ac:picMkLst>
        </pc:picChg>
      </pc:sldChg>
      <pc:sldChg chg="addSp delSp modSp add del mod">
        <pc:chgData name="Nanda Fretes" userId="3251f339cb56ebd4" providerId="LiveId" clId="{84EAF11C-46C0-481B-B42D-5AC9CC45B18E}" dt="2024-01-20T10:19:23.731" v="432" actId="47"/>
        <pc:sldMkLst>
          <pc:docMk/>
          <pc:sldMk cId="3846126169" sldId="407"/>
        </pc:sldMkLst>
        <pc:spChg chg="del">
          <ac:chgData name="Nanda Fretes" userId="3251f339cb56ebd4" providerId="LiveId" clId="{84EAF11C-46C0-481B-B42D-5AC9CC45B18E}" dt="2024-01-19T14:03:43.813" v="327" actId="478"/>
          <ac:spMkLst>
            <pc:docMk/>
            <pc:sldMk cId="3846126169" sldId="407"/>
            <ac:spMk id="6" creationId="{7DC2873A-9AC5-1C56-E66D-8BD71A2A58B0}"/>
          </ac:spMkLst>
        </pc:spChg>
        <pc:picChg chg="del">
          <ac:chgData name="Nanda Fretes" userId="3251f339cb56ebd4" providerId="LiveId" clId="{84EAF11C-46C0-481B-B42D-5AC9CC45B18E}" dt="2024-01-19T14:03:37.127" v="325" actId="478"/>
          <ac:picMkLst>
            <pc:docMk/>
            <pc:sldMk cId="3846126169" sldId="407"/>
            <ac:picMk id="4098" creationId="{BCEE2648-C29D-1DE3-DF4E-B7F6B4888F72}"/>
          </ac:picMkLst>
        </pc:picChg>
        <pc:picChg chg="del">
          <ac:chgData name="Nanda Fretes" userId="3251f339cb56ebd4" providerId="LiveId" clId="{84EAF11C-46C0-481B-B42D-5AC9CC45B18E}" dt="2024-01-19T14:03:38.213" v="326" actId="478"/>
          <ac:picMkLst>
            <pc:docMk/>
            <pc:sldMk cId="3846126169" sldId="407"/>
            <ac:picMk id="4100" creationId="{11244116-ACAD-DC4D-CB47-5AEBEA9B94BC}"/>
          </ac:picMkLst>
        </pc:picChg>
        <pc:picChg chg="add mod">
          <ac:chgData name="Nanda Fretes" userId="3251f339cb56ebd4" providerId="LiveId" clId="{84EAF11C-46C0-481B-B42D-5AC9CC45B18E}" dt="2024-01-19T14:08:18.448" v="358" actId="1076"/>
          <ac:picMkLst>
            <pc:docMk/>
            <pc:sldMk cId="3846126169" sldId="407"/>
            <ac:picMk id="5122" creationId="{DCEEE5F2-FE10-EAB8-40FF-C852FDBA149B}"/>
          </ac:picMkLst>
        </pc:picChg>
        <pc:picChg chg="add mod">
          <ac:chgData name="Nanda Fretes" userId="3251f339cb56ebd4" providerId="LiveId" clId="{84EAF11C-46C0-481B-B42D-5AC9CC45B18E}" dt="2024-01-19T14:08:11.854" v="355" actId="1076"/>
          <ac:picMkLst>
            <pc:docMk/>
            <pc:sldMk cId="3846126169" sldId="407"/>
            <ac:picMk id="5124" creationId="{FAD2136D-3590-09B2-A8BA-5ED13FC0C4A5}"/>
          </ac:picMkLst>
        </pc:picChg>
        <pc:picChg chg="add mod">
          <ac:chgData name="Nanda Fretes" userId="3251f339cb56ebd4" providerId="LiveId" clId="{84EAF11C-46C0-481B-B42D-5AC9CC45B18E}" dt="2024-01-19T14:08:14.176" v="356" actId="1076"/>
          <ac:picMkLst>
            <pc:docMk/>
            <pc:sldMk cId="3846126169" sldId="407"/>
            <ac:picMk id="5126" creationId="{D1B86DA6-E254-3D95-ACEF-92E3531686E3}"/>
          </ac:picMkLst>
        </pc:picChg>
        <pc:picChg chg="add mod">
          <ac:chgData name="Nanda Fretes" userId="3251f339cb56ebd4" providerId="LiveId" clId="{84EAF11C-46C0-481B-B42D-5AC9CC45B18E}" dt="2024-01-19T14:08:15.832" v="357" actId="1076"/>
          <ac:picMkLst>
            <pc:docMk/>
            <pc:sldMk cId="3846126169" sldId="407"/>
            <ac:picMk id="5128" creationId="{BDE3C65B-EBD9-F928-6350-02688EF6D63D}"/>
          </ac:picMkLst>
        </pc:picChg>
        <pc:picChg chg="add mod">
          <ac:chgData name="Nanda Fretes" userId="3251f339cb56ebd4" providerId="LiveId" clId="{84EAF11C-46C0-481B-B42D-5AC9CC45B18E}" dt="2024-01-19T14:08:06.889" v="353" actId="1076"/>
          <ac:picMkLst>
            <pc:docMk/>
            <pc:sldMk cId="3846126169" sldId="407"/>
            <ac:picMk id="5130" creationId="{63A152BB-98BB-E376-79BB-218E8DE4B02F}"/>
          </ac:picMkLst>
        </pc:picChg>
      </pc:sldChg>
      <pc:sldChg chg="addSp delSp modSp add mod">
        <pc:chgData name="Nanda Fretes" userId="3251f339cb56ebd4" providerId="LiveId" clId="{84EAF11C-46C0-481B-B42D-5AC9CC45B18E}" dt="2024-01-20T11:14:50.512" v="1109" actId="1076"/>
        <pc:sldMkLst>
          <pc:docMk/>
          <pc:sldMk cId="594076298" sldId="408"/>
        </pc:sldMkLst>
        <pc:spChg chg="mod">
          <ac:chgData name="Nanda Fretes" userId="3251f339cb56ebd4" providerId="LiveId" clId="{84EAF11C-46C0-481B-B42D-5AC9CC45B18E}" dt="2024-01-20T11:11:25.377" v="1105" actId="6549"/>
          <ac:spMkLst>
            <pc:docMk/>
            <pc:sldMk cId="594076298" sldId="408"/>
            <ac:spMk id="5" creationId="{B86F3264-E5F1-47DC-8571-90C99705FAEC}"/>
          </ac:spMkLst>
        </pc:spChg>
        <pc:picChg chg="add del">
          <ac:chgData name="Nanda Fretes" userId="3251f339cb56ebd4" providerId="LiveId" clId="{84EAF11C-46C0-481B-B42D-5AC9CC45B18E}" dt="2024-01-20T11:08:39.406" v="1020" actId="478"/>
          <ac:picMkLst>
            <pc:docMk/>
            <pc:sldMk cId="594076298" sldId="408"/>
            <ac:picMk id="7170" creationId="{7B1181D3-D86E-D003-EBBA-1CE5A8DEF402}"/>
          </ac:picMkLst>
        </pc:picChg>
        <pc:picChg chg="add del mod">
          <ac:chgData name="Nanda Fretes" userId="3251f339cb56ebd4" providerId="LiveId" clId="{84EAF11C-46C0-481B-B42D-5AC9CC45B18E}" dt="2024-01-20T11:14:43.583" v="1106" actId="478"/>
          <ac:picMkLst>
            <pc:docMk/>
            <pc:sldMk cId="594076298" sldId="408"/>
            <ac:picMk id="8194" creationId="{405EA4F9-75B6-6CB4-BAA5-BCA87083537F}"/>
          </ac:picMkLst>
        </pc:picChg>
        <pc:picChg chg="add mod">
          <ac:chgData name="Nanda Fretes" userId="3251f339cb56ebd4" providerId="LiveId" clId="{84EAF11C-46C0-481B-B42D-5AC9CC45B18E}" dt="2024-01-20T11:14:50.512" v="1109" actId="1076"/>
          <ac:picMkLst>
            <pc:docMk/>
            <pc:sldMk cId="594076298" sldId="408"/>
            <ac:picMk id="8196" creationId="{2B6474CF-07E8-1883-EE3F-E0D2BCCF1587}"/>
          </ac:picMkLst>
        </pc:picChg>
      </pc:sldChg>
      <pc:sldChg chg="add del">
        <pc:chgData name="Nanda Fretes" userId="3251f339cb56ebd4" providerId="LiveId" clId="{84EAF11C-46C0-481B-B42D-5AC9CC45B18E}" dt="2024-01-20T10:44:59.413" v="805" actId="47"/>
        <pc:sldMkLst>
          <pc:docMk/>
          <pc:sldMk cId="2263073772" sldId="408"/>
        </pc:sldMkLst>
      </pc:sldChg>
      <pc:sldChg chg="addSp delSp modSp add del mod">
        <pc:chgData name="Nanda Fretes" userId="3251f339cb56ebd4" providerId="LiveId" clId="{84EAF11C-46C0-481B-B42D-5AC9CC45B18E}" dt="2024-01-20T10:19:24.593" v="433" actId="47"/>
        <pc:sldMkLst>
          <pc:docMk/>
          <pc:sldMk cId="3690265666" sldId="408"/>
        </pc:sldMkLst>
        <pc:spChg chg="add mod">
          <ac:chgData name="Nanda Fretes" userId="3251f339cb56ebd4" providerId="LiveId" clId="{84EAF11C-46C0-481B-B42D-5AC9CC45B18E}" dt="2024-01-19T14:29:36.609" v="418" actId="122"/>
          <ac:spMkLst>
            <pc:docMk/>
            <pc:sldMk cId="3690265666" sldId="408"/>
            <ac:spMk id="2" creationId="{AB96F821-3034-241F-E1F0-1D36A198F2B5}"/>
          </ac:spMkLst>
        </pc:spChg>
        <pc:picChg chg="del">
          <ac:chgData name="Nanda Fretes" userId="3251f339cb56ebd4" providerId="LiveId" clId="{84EAF11C-46C0-481B-B42D-5AC9CC45B18E}" dt="2024-01-19T14:11:02.251" v="363" actId="478"/>
          <ac:picMkLst>
            <pc:docMk/>
            <pc:sldMk cId="3690265666" sldId="408"/>
            <ac:picMk id="5122" creationId="{DCEEE5F2-FE10-EAB8-40FF-C852FDBA149B}"/>
          </ac:picMkLst>
        </pc:picChg>
        <pc:picChg chg="del">
          <ac:chgData name="Nanda Fretes" userId="3251f339cb56ebd4" providerId="LiveId" clId="{84EAF11C-46C0-481B-B42D-5AC9CC45B18E}" dt="2024-01-19T14:11:02.251" v="363" actId="478"/>
          <ac:picMkLst>
            <pc:docMk/>
            <pc:sldMk cId="3690265666" sldId="408"/>
            <ac:picMk id="5124" creationId="{FAD2136D-3590-09B2-A8BA-5ED13FC0C4A5}"/>
          </ac:picMkLst>
        </pc:picChg>
        <pc:picChg chg="del">
          <ac:chgData name="Nanda Fretes" userId="3251f339cb56ebd4" providerId="LiveId" clId="{84EAF11C-46C0-481B-B42D-5AC9CC45B18E}" dt="2024-01-19T14:11:02.251" v="363" actId="478"/>
          <ac:picMkLst>
            <pc:docMk/>
            <pc:sldMk cId="3690265666" sldId="408"/>
            <ac:picMk id="5126" creationId="{D1B86DA6-E254-3D95-ACEF-92E3531686E3}"/>
          </ac:picMkLst>
        </pc:picChg>
        <pc:picChg chg="del">
          <ac:chgData name="Nanda Fretes" userId="3251f339cb56ebd4" providerId="LiveId" clId="{84EAF11C-46C0-481B-B42D-5AC9CC45B18E}" dt="2024-01-19T14:11:02.251" v="363" actId="478"/>
          <ac:picMkLst>
            <pc:docMk/>
            <pc:sldMk cId="3690265666" sldId="408"/>
            <ac:picMk id="5128" creationId="{BDE3C65B-EBD9-F928-6350-02688EF6D63D}"/>
          </ac:picMkLst>
        </pc:picChg>
        <pc:picChg chg="del">
          <ac:chgData name="Nanda Fretes" userId="3251f339cb56ebd4" providerId="LiveId" clId="{84EAF11C-46C0-481B-B42D-5AC9CC45B18E}" dt="2024-01-19T14:11:02.251" v="363" actId="478"/>
          <ac:picMkLst>
            <pc:docMk/>
            <pc:sldMk cId="3690265666" sldId="408"/>
            <ac:picMk id="5130" creationId="{63A152BB-98BB-E376-79BB-218E8DE4B02F}"/>
          </ac:picMkLst>
        </pc:picChg>
      </pc:sldChg>
      <pc:sldChg chg="add del">
        <pc:chgData name="Nanda Fretes" userId="3251f339cb56ebd4" providerId="LiveId" clId="{84EAF11C-46C0-481B-B42D-5AC9CC45B18E}" dt="2024-01-20T11:28:02.553" v="1116" actId="47"/>
        <pc:sldMkLst>
          <pc:docMk/>
          <pc:sldMk cId="3720324510" sldId="409"/>
        </pc:sldMkLst>
      </pc:sldChg>
      <pc:sldChg chg="add del">
        <pc:chgData name="Nanda Fretes" userId="3251f339cb56ebd4" providerId="LiveId" clId="{84EAF11C-46C0-481B-B42D-5AC9CC45B18E}" dt="2024-01-20T11:29:43.545" v="1126" actId="47"/>
        <pc:sldMkLst>
          <pc:docMk/>
          <pc:sldMk cId="2507876353" sldId="410"/>
        </pc:sldMkLst>
      </pc:sldChg>
      <pc:sldChg chg="modSp add mod ord">
        <pc:chgData name="Nanda Fretes" userId="3251f339cb56ebd4" providerId="LiveId" clId="{84EAF11C-46C0-481B-B42D-5AC9CC45B18E}" dt="2024-01-20T11:29:52.646" v="1127" actId="113"/>
        <pc:sldMkLst>
          <pc:docMk/>
          <pc:sldMk cId="4201882860" sldId="411"/>
        </pc:sldMkLst>
        <pc:spChg chg="mod">
          <ac:chgData name="Nanda Fretes" userId="3251f339cb56ebd4" providerId="LiveId" clId="{84EAF11C-46C0-481B-B42D-5AC9CC45B18E}" dt="2024-01-20T11:29:52.646" v="1127" actId="113"/>
          <ac:spMkLst>
            <pc:docMk/>
            <pc:sldMk cId="4201882860" sldId="411"/>
            <ac:spMk id="5" creationId="{B86F3264-E5F1-47DC-8571-90C99705FAEC}"/>
          </ac:spMkLst>
        </pc:spChg>
      </pc:sldChg>
      <pc:sldChg chg="delSp modSp add del mod">
        <pc:chgData name="Nanda Fretes" userId="3251f339cb56ebd4" providerId="LiveId" clId="{84EAF11C-46C0-481B-B42D-5AC9CC45B18E}" dt="2024-01-20T11:53:54.281" v="1665" actId="47"/>
        <pc:sldMkLst>
          <pc:docMk/>
          <pc:sldMk cId="2348670518" sldId="412"/>
        </pc:sldMkLst>
        <pc:spChg chg="mod">
          <ac:chgData name="Nanda Fretes" userId="3251f339cb56ebd4" providerId="LiveId" clId="{84EAF11C-46C0-481B-B42D-5AC9CC45B18E}" dt="2024-01-20T11:35:26.663" v="1182" actId="1076"/>
          <ac:spMkLst>
            <pc:docMk/>
            <pc:sldMk cId="2348670518" sldId="412"/>
            <ac:spMk id="2" creationId="{00000000-0000-0000-0000-000000000000}"/>
          </ac:spMkLst>
        </pc:spChg>
        <pc:spChg chg="mod">
          <ac:chgData name="Nanda Fretes" userId="3251f339cb56ebd4" providerId="LiveId" clId="{84EAF11C-46C0-481B-B42D-5AC9CC45B18E}" dt="2024-01-20T11:35:35.727" v="1183" actId="1076"/>
          <ac:spMkLst>
            <pc:docMk/>
            <pc:sldMk cId="2348670518" sldId="412"/>
            <ac:spMk id="5" creationId="{B86F3264-E5F1-47DC-8571-90C99705FAEC}"/>
          </ac:spMkLst>
        </pc:spChg>
        <pc:picChg chg="del">
          <ac:chgData name="Nanda Fretes" userId="3251f339cb56ebd4" providerId="LiveId" clId="{84EAF11C-46C0-481B-B42D-5AC9CC45B18E}" dt="2024-01-20T11:34:37.841" v="1176" actId="478"/>
          <ac:picMkLst>
            <pc:docMk/>
            <pc:sldMk cId="2348670518" sldId="412"/>
            <ac:picMk id="8196" creationId="{2B6474CF-07E8-1883-EE3F-E0D2BCCF1587}"/>
          </ac:picMkLst>
        </pc:picChg>
      </pc:sldChg>
      <pc:sldChg chg="addSp modSp add mod ord">
        <pc:chgData name="Nanda Fretes" userId="3251f339cb56ebd4" providerId="LiveId" clId="{84EAF11C-46C0-481B-B42D-5AC9CC45B18E}" dt="2024-01-20T11:53:36.374" v="1662"/>
        <pc:sldMkLst>
          <pc:docMk/>
          <pc:sldMk cId="1660375053" sldId="413"/>
        </pc:sldMkLst>
        <pc:spChg chg="mod">
          <ac:chgData name="Nanda Fretes" userId="3251f339cb56ebd4" providerId="LiveId" clId="{84EAF11C-46C0-481B-B42D-5AC9CC45B18E}" dt="2024-01-20T11:41:14.143" v="1219" actId="1076"/>
          <ac:spMkLst>
            <pc:docMk/>
            <pc:sldMk cId="1660375053" sldId="413"/>
            <ac:spMk id="5" creationId="{B86F3264-E5F1-47DC-8571-90C99705FAEC}"/>
          </ac:spMkLst>
        </pc:spChg>
        <pc:picChg chg="add mod modCrop">
          <ac:chgData name="Nanda Fretes" userId="3251f339cb56ebd4" providerId="LiveId" clId="{84EAF11C-46C0-481B-B42D-5AC9CC45B18E}" dt="2024-01-20T11:40:27.475" v="1217" actId="1076"/>
          <ac:picMkLst>
            <pc:docMk/>
            <pc:sldMk cId="1660375053" sldId="413"/>
            <ac:picMk id="6" creationId="{44C19F93-1D40-E162-B820-83F84E73B107}"/>
          </ac:picMkLst>
        </pc:picChg>
      </pc:sldChg>
      <pc:sldChg chg="delSp modSp add mod ord">
        <pc:chgData name="Nanda Fretes" userId="3251f339cb56ebd4" providerId="LiveId" clId="{84EAF11C-46C0-481B-B42D-5AC9CC45B18E}" dt="2024-01-20T11:53:46.932" v="1664"/>
        <pc:sldMkLst>
          <pc:docMk/>
          <pc:sldMk cId="1131187033" sldId="414"/>
        </pc:sldMkLst>
        <pc:spChg chg="mod">
          <ac:chgData name="Nanda Fretes" userId="3251f339cb56ebd4" providerId="LiveId" clId="{84EAF11C-46C0-481B-B42D-5AC9CC45B18E}" dt="2024-01-20T11:41:55.294" v="1225" actId="1076"/>
          <ac:spMkLst>
            <pc:docMk/>
            <pc:sldMk cId="1131187033" sldId="414"/>
            <ac:spMk id="5" creationId="{B86F3264-E5F1-47DC-8571-90C99705FAEC}"/>
          </ac:spMkLst>
        </pc:spChg>
        <pc:picChg chg="del">
          <ac:chgData name="Nanda Fretes" userId="3251f339cb56ebd4" providerId="LiveId" clId="{84EAF11C-46C0-481B-B42D-5AC9CC45B18E}" dt="2024-01-20T11:39:55.651" v="1212" actId="478"/>
          <ac:picMkLst>
            <pc:docMk/>
            <pc:sldMk cId="1131187033" sldId="414"/>
            <ac:picMk id="6" creationId="{44C19F93-1D40-E162-B820-83F84E73B107}"/>
          </ac:picMkLst>
        </pc:picChg>
      </pc:sldChg>
      <pc:sldChg chg="add del">
        <pc:chgData name="Nanda Fretes" userId="3251f339cb56ebd4" providerId="LiveId" clId="{84EAF11C-46C0-481B-B42D-5AC9CC45B18E}" dt="2024-01-20T11:54:11.204" v="1666" actId="47"/>
        <pc:sldMkLst>
          <pc:docMk/>
          <pc:sldMk cId="299679560" sldId="415"/>
        </pc:sldMkLst>
      </pc:sldChg>
      <pc:sldChg chg="add del">
        <pc:chgData name="Nanda Fretes" userId="3251f339cb56ebd4" providerId="LiveId" clId="{84EAF11C-46C0-481B-B42D-5AC9CC45B18E}" dt="2024-01-20T11:54:14.266" v="1667" actId="47"/>
        <pc:sldMkLst>
          <pc:docMk/>
          <pc:sldMk cId="2951410893" sldId="416"/>
        </pc:sldMkLst>
      </pc:sldChg>
      <pc:sldChg chg="addSp delSp modSp add mod">
        <pc:chgData name="Nanda Fretes" userId="3251f339cb56ebd4" providerId="LiveId" clId="{84EAF11C-46C0-481B-B42D-5AC9CC45B18E}" dt="2024-01-20T14:08:53.684" v="1739" actId="14100"/>
        <pc:sldMkLst>
          <pc:docMk/>
          <pc:sldMk cId="4121210725" sldId="417"/>
        </pc:sldMkLst>
        <pc:spChg chg="add mod">
          <ac:chgData name="Nanda Fretes" userId="3251f339cb56ebd4" providerId="LiveId" clId="{84EAF11C-46C0-481B-B42D-5AC9CC45B18E}" dt="2024-01-20T12:51:28.809" v="1736" actId="1076"/>
          <ac:spMkLst>
            <pc:docMk/>
            <pc:sldMk cId="4121210725" sldId="417"/>
            <ac:spMk id="4" creationId="{0ACED140-0369-F94A-BAD5-6A607B749396}"/>
          </ac:spMkLst>
        </pc:spChg>
        <pc:spChg chg="del">
          <ac:chgData name="Nanda Fretes" userId="3251f339cb56ebd4" providerId="LiveId" clId="{84EAF11C-46C0-481B-B42D-5AC9CC45B18E}" dt="2024-01-20T11:44:39.273" v="1229" actId="478"/>
          <ac:spMkLst>
            <pc:docMk/>
            <pc:sldMk cId="4121210725" sldId="417"/>
            <ac:spMk id="5" creationId="{B86F3264-E5F1-47DC-8571-90C99705FAEC}"/>
          </ac:spMkLst>
        </pc:spChg>
        <pc:picChg chg="add mod">
          <ac:chgData name="Nanda Fretes" userId="3251f339cb56ebd4" providerId="LiveId" clId="{84EAF11C-46C0-481B-B42D-5AC9CC45B18E}" dt="2024-01-20T14:08:53.684" v="1739" actId="14100"/>
          <ac:picMkLst>
            <pc:docMk/>
            <pc:sldMk cId="4121210725" sldId="417"/>
            <ac:picMk id="9218" creationId="{40C2F59A-E5FF-7E68-4FBD-2674C64D03DD}"/>
          </ac:picMkLst>
        </pc:picChg>
      </pc:sldChg>
      <pc:sldChg chg="add del">
        <pc:chgData name="Nanda Fretes" userId="3251f339cb56ebd4" providerId="LiveId" clId="{84EAF11C-46C0-481B-B42D-5AC9CC45B18E}" dt="2024-01-20T12:00:25.482" v="1672" actId="47"/>
        <pc:sldMkLst>
          <pc:docMk/>
          <pc:sldMk cId="2228846137" sldId="418"/>
        </pc:sldMkLst>
      </pc:sldChg>
      <pc:sldChg chg="addSp delSp modSp add del mod">
        <pc:chgData name="Nanda Fretes" userId="3251f339cb56ebd4" providerId="LiveId" clId="{84EAF11C-46C0-481B-B42D-5AC9CC45B18E}" dt="2024-01-20T13:41:52.484" v="1737"/>
        <pc:sldMkLst>
          <pc:docMk/>
          <pc:sldMk cId="2968228703" sldId="418"/>
        </pc:sldMkLst>
        <pc:spChg chg="del mod">
          <ac:chgData name="Nanda Fretes" userId="3251f339cb56ebd4" providerId="LiveId" clId="{84EAF11C-46C0-481B-B42D-5AC9CC45B18E}" dt="2024-01-20T12:50:12.956" v="1725" actId="478"/>
          <ac:spMkLst>
            <pc:docMk/>
            <pc:sldMk cId="2968228703" sldId="418"/>
            <ac:spMk id="2" creationId="{00000000-0000-0000-0000-000000000000}"/>
          </ac:spMkLst>
        </pc:spChg>
        <pc:spChg chg="mod">
          <ac:chgData name="Nanda Fretes" userId="3251f339cb56ebd4" providerId="LiveId" clId="{84EAF11C-46C0-481B-B42D-5AC9CC45B18E}" dt="2024-01-20T13:41:52.484" v="1737"/>
          <ac:spMkLst>
            <pc:docMk/>
            <pc:sldMk cId="2968228703" sldId="418"/>
            <ac:spMk id="4" creationId="{0ACED140-0369-F94A-BAD5-6A607B749396}"/>
          </ac:spMkLst>
        </pc:spChg>
        <pc:spChg chg="add del mod">
          <ac:chgData name="Nanda Fretes" userId="3251f339cb56ebd4" providerId="LiveId" clId="{84EAF11C-46C0-481B-B42D-5AC9CC45B18E}" dt="2024-01-20T12:50:22.900" v="1729" actId="478"/>
          <ac:spMkLst>
            <pc:docMk/>
            <pc:sldMk cId="2968228703" sldId="418"/>
            <ac:spMk id="6" creationId="{5E7A3AE3-2471-E298-61BF-301EA5569DB5}"/>
          </ac:spMkLst>
        </pc:spChg>
        <pc:picChg chg="add del mod">
          <ac:chgData name="Nanda Fretes" userId="3251f339cb56ebd4" providerId="LiveId" clId="{84EAF11C-46C0-481B-B42D-5AC9CC45B18E}" dt="2024-01-20T12:50:07.921" v="1724" actId="478"/>
          <ac:picMkLst>
            <pc:docMk/>
            <pc:sldMk cId="2968228703" sldId="418"/>
            <ac:picMk id="9218" creationId="{40C2F59A-E5FF-7E68-4FBD-2674C64D03DD}"/>
          </ac:picMkLst>
        </pc:picChg>
        <pc:picChg chg="add mod">
          <ac:chgData name="Nanda Fretes" userId="3251f339cb56ebd4" providerId="LiveId" clId="{84EAF11C-46C0-481B-B42D-5AC9CC45B18E}" dt="2024-01-20T12:49:21.552" v="1708" actId="1076"/>
          <ac:picMkLst>
            <pc:docMk/>
            <pc:sldMk cId="2968228703" sldId="418"/>
            <ac:picMk id="10242" creationId="{02F70943-F4EC-DC8B-E4E6-2A26D5709E5C}"/>
          </ac:picMkLst>
        </pc:picChg>
      </pc:sldChg>
      <pc:sldChg chg="modSp add mod ord">
        <pc:chgData name="Nanda Fretes" userId="3251f339cb56ebd4" providerId="LiveId" clId="{84EAF11C-46C0-481B-B42D-5AC9CC45B18E}" dt="2024-01-21T00:11:49.651" v="1801" actId="1076"/>
        <pc:sldMkLst>
          <pc:docMk/>
          <pc:sldMk cId="656505194" sldId="419"/>
        </pc:sldMkLst>
        <pc:spChg chg="mod">
          <ac:chgData name="Nanda Fretes" userId="3251f339cb56ebd4" providerId="LiveId" clId="{84EAF11C-46C0-481B-B42D-5AC9CC45B18E}" dt="2024-01-21T00:09:25.269" v="1745" actId="207"/>
          <ac:spMkLst>
            <pc:docMk/>
            <pc:sldMk cId="656505194" sldId="419"/>
            <ac:spMk id="2" creationId="{00000000-0000-0000-0000-000000000000}"/>
          </ac:spMkLst>
        </pc:spChg>
        <pc:spChg chg="mod">
          <ac:chgData name="Nanda Fretes" userId="3251f339cb56ebd4" providerId="LiveId" clId="{84EAF11C-46C0-481B-B42D-5AC9CC45B18E}" dt="2024-01-21T00:11:49.651" v="1801" actId="1076"/>
          <ac:spMkLst>
            <pc:docMk/>
            <pc:sldMk cId="656505194" sldId="419"/>
            <ac:spMk id="5" creationId="{B86F3264-E5F1-47DC-8571-90C99705FAEC}"/>
          </ac:spMkLst>
        </pc:spChg>
      </pc:sldChg>
      <pc:sldChg chg="add del">
        <pc:chgData name="Nanda Fretes" userId="3251f339cb56ebd4" providerId="LiveId" clId="{84EAF11C-46C0-481B-B42D-5AC9CC45B18E}" dt="2024-01-21T00:09:02.230" v="1741" actId="47"/>
        <pc:sldMkLst>
          <pc:docMk/>
          <pc:sldMk cId="2678294049" sldId="419"/>
        </pc:sldMkLst>
      </pc:sldChg>
      <pc:sldChg chg="modSp add mod">
        <pc:chgData name="Nanda Fretes" userId="3251f339cb56ebd4" providerId="LiveId" clId="{84EAF11C-46C0-481B-B42D-5AC9CC45B18E}" dt="2024-01-21T00:13:49.328" v="1822" actId="20577"/>
        <pc:sldMkLst>
          <pc:docMk/>
          <pc:sldMk cId="2629638" sldId="420"/>
        </pc:sldMkLst>
        <pc:spChg chg="mod">
          <ac:chgData name="Nanda Fretes" userId="3251f339cb56ebd4" providerId="LiveId" clId="{84EAF11C-46C0-481B-B42D-5AC9CC45B18E}" dt="2024-01-21T00:13:49.328" v="1822" actId="20577"/>
          <ac:spMkLst>
            <pc:docMk/>
            <pc:sldMk cId="2629638" sldId="420"/>
            <ac:spMk id="5" creationId="{B86F3264-E5F1-47DC-8571-90C99705FAEC}"/>
          </ac:spMkLst>
        </pc:spChg>
      </pc:sldChg>
      <pc:sldChg chg="modSp add mod">
        <pc:chgData name="Nanda Fretes" userId="3251f339cb56ebd4" providerId="LiveId" clId="{84EAF11C-46C0-481B-B42D-5AC9CC45B18E}" dt="2024-01-21T00:14:01.894" v="1837" actId="20577"/>
        <pc:sldMkLst>
          <pc:docMk/>
          <pc:sldMk cId="917576178" sldId="421"/>
        </pc:sldMkLst>
        <pc:spChg chg="mod">
          <ac:chgData name="Nanda Fretes" userId="3251f339cb56ebd4" providerId="LiveId" clId="{84EAF11C-46C0-481B-B42D-5AC9CC45B18E}" dt="2024-01-21T00:14:01.894" v="1837" actId="20577"/>
          <ac:spMkLst>
            <pc:docMk/>
            <pc:sldMk cId="917576178" sldId="421"/>
            <ac:spMk id="5" creationId="{B86F3264-E5F1-47DC-8571-90C99705FAEC}"/>
          </ac:spMkLst>
        </pc:spChg>
      </pc:sldChg>
      <pc:sldChg chg="add">
        <pc:chgData name="Nanda Fretes" userId="3251f339cb56ebd4" providerId="LiveId" clId="{84EAF11C-46C0-481B-B42D-5AC9CC45B18E}" dt="2024-01-21T00:14:10.697" v="1838" actId="2890"/>
        <pc:sldMkLst>
          <pc:docMk/>
          <pc:sldMk cId="1005745815" sldId="422"/>
        </pc:sldMkLst>
      </pc:sldChg>
      <pc:sldChg chg="modSp add mod">
        <pc:chgData name="Nanda Fretes" userId="3251f339cb56ebd4" providerId="LiveId" clId="{84EAF11C-46C0-481B-B42D-5AC9CC45B18E}" dt="2024-01-21T00:14:53.711" v="1856" actId="20577"/>
        <pc:sldMkLst>
          <pc:docMk/>
          <pc:sldMk cId="1227377215" sldId="423"/>
        </pc:sldMkLst>
        <pc:spChg chg="mod">
          <ac:chgData name="Nanda Fretes" userId="3251f339cb56ebd4" providerId="LiveId" clId="{84EAF11C-46C0-481B-B42D-5AC9CC45B18E}" dt="2024-01-21T00:14:53.711" v="1856" actId="20577"/>
          <ac:spMkLst>
            <pc:docMk/>
            <pc:sldMk cId="1227377215" sldId="423"/>
            <ac:spMk id="5" creationId="{B86F3264-E5F1-47DC-8571-90C99705FAEC}"/>
          </ac:spMkLst>
        </pc:spChg>
      </pc:sldChg>
      <pc:sldChg chg="addSp delSp modSp add mod">
        <pc:chgData name="Nanda Fretes" userId="3251f339cb56ebd4" providerId="LiveId" clId="{84EAF11C-46C0-481B-B42D-5AC9CC45B18E}" dt="2024-01-21T00:16:37.402" v="1870" actId="1076"/>
        <pc:sldMkLst>
          <pc:docMk/>
          <pc:sldMk cId="1057560056" sldId="424"/>
        </pc:sldMkLst>
        <pc:spChg chg="mod">
          <ac:chgData name="Nanda Fretes" userId="3251f339cb56ebd4" providerId="LiveId" clId="{84EAF11C-46C0-481B-B42D-5AC9CC45B18E}" dt="2024-01-21T00:16:31.329" v="1868" actId="1076"/>
          <ac:spMkLst>
            <pc:docMk/>
            <pc:sldMk cId="1057560056" sldId="424"/>
            <ac:spMk id="5" creationId="{B86F3264-E5F1-47DC-8571-90C99705FAEC}"/>
          </ac:spMkLst>
        </pc:spChg>
        <pc:spChg chg="add del">
          <ac:chgData name="Nanda Fretes" userId="3251f339cb56ebd4" providerId="LiveId" clId="{84EAF11C-46C0-481B-B42D-5AC9CC45B18E}" dt="2024-01-21T00:16:10.091" v="1861" actId="22"/>
          <ac:spMkLst>
            <pc:docMk/>
            <pc:sldMk cId="1057560056" sldId="424"/>
            <ac:spMk id="6" creationId="{638C6F81-5DF2-4B7D-DE0E-8EB5FF60C8E7}"/>
          </ac:spMkLst>
        </pc:spChg>
        <pc:picChg chg="add mod">
          <ac:chgData name="Nanda Fretes" userId="3251f339cb56ebd4" providerId="LiveId" clId="{84EAF11C-46C0-481B-B42D-5AC9CC45B18E}" dt="2024-01-21T00:16:37.402" v="1870" actId="1076"/>
          <ac:picMkLst>
            <pc:docMk/>
            <pc:sldMk cId="1057560056" sldId="424"/>
            <ac:picMk id="8" creationId="{55A8E82A-D1BC-4F93-4280-D916494A07AB}"/>
          </ac:picMkLst>
        </pc:picChg>
      </pc:sldChg>
      <pc:sldChg chg="addSp delSp modSp add mod">
        <pc:chgData name="Nanda Fretes" userId="3251f339cb56ebd4" providerId="LiveId" clId="{84EAF11C-46C0-481B-B42D-5AC9CC45B18E}" dt="2024-01-21T00:24:37.304" v="1938" actId="255"/>
        <pc:sldMkLst>
          <pc:docMk/>
          <pc:sldMk cId="3333805511" sldId="425"/>
        </pc:sldMkLst>
        <pc:spChg chg="mod">
          <ac:chgData name="Nanda Fretes" userId="3251f339cb56ebd4" providerId="LiveId" clId="{84EAF11C-46C0-481B-B42D-5AC9CC45B18E}" dt="2024-01-21T00:20:16.289" v="1881" actId="1076"/>
          <ac:spMkLst>
            <pc:docMk/>
            <pc:sldMk cId="3333805511" sldId="425"/>
            <ac:spMk id="5" creationId="{B86F3264-E5F1-47DC-8571-90C99705FAEC}"/>
          </ac:spMkLst>
        </pc:spChg>
        <pc:spChg chg="add mod">
          <ac:chgData name="Nanda Fretes" userId="3251f339cb56ebd4" providerId="LiveId" clId="{84EAF11C-46C0-481B-B42D-5AC9CC45B18E}" dt="2024-01-21T00:24:37.304" v="1938" actId="255"/>
          <ac:spMkLst>
            <pc:docMk/>
            <pc:sldMk cId="3333805511" sldId="425"/>
            <ac:spMk id="6" creationId="{441BF936-7031-CFFE-D43C-E37CF422AD4C}"/>
          </ac:spMkLst>
        </pc:spChg>
        <pc:picChg chg="del">
          <ac:chgData name="Nanda Fretes" userId="3251f339cb56ebd4" providerId="LiveId" clId="{84EAF11C-46C0-481B-B42D-5AC9CC45B18E}" dt="2024-01-21T00:19:48.691" v="1872" actId="478"/>
          <ac:picMkLst>
            <pc:docMk/>
            <pc:sldMk cId="3333805511" sldId="425"/>
            <ac:picMk id="8" creationId="{55A8E82A-D1BC-4F93-4280-D916494A07AB}"/>
          </ac:picMkLst>
        </pc:picChg>
      </pc:sldChg>
      <pc:sldChg chg="modSp add mod">
        <pc:chgData name="Nanda Fretes" userId="3251f339cb56ebd4" providerId="LiveId" clId="{84EAF11C-46C0-481B-B42D-5AC9CC45B18E}" dt="2024-01-21T00:30:19.923" v="1973" actId="1076"/>
        <pc:sldMkLst>
          <pc:docMk/>
          <pc:sldMk cId="130965712" sldId="426"/>
        </pc:sldMkLst>
        <pc:spChg chg="mod">
          <ac:chgData name="Nanda Fretes" userId="3251f339cb56ebd4" providerId="LiveId" clId="{84EAF11C-46C0-481B-B42D-5AC9CC45B18E}" dt="2024-01-21T00:30:19.923" v="1973" actId="1076"/>
          <ac:spMkLst>
            <pc:docMk/>
            <pc:sldMk cId="130965712" sldId="426"/>
            <ac:spMk id="6" creationId="{441BF936-7031-CFFE-D43C-E37CF422AD4C}"/>
          </ac:spMkLst>
        </pc:spChg>
      </pc:sldChg>
      <pc:sldChg chg="modSp add mod">
        <pc:chgData name="Nanda Fretes" userId="3251f339cb56ebd4" providerId="LiveId" clId="{84EAF11C-46C0-481B-B42D-5AC9CC45B18E}" dt="2024-01-21T00:30:13.450" v="1972" actId="1076"/>
        <pc:sldMkLst>
          <pc:docMk/>
          <pc:sldMk cId="2493366662" sldId="427"/>
        </pc:sldMkLst>
        <pc:spChg chg="mod">
          <ac:chgData name="Nanda Fretes" userId="3251f339cb56ebd4" providerId="LiveId" clId="{84EAF11C-46C0-481B-B42D-5AC9CC45B18E}" dt="2024-01-21T00:30:13.450" v="1972" actId="1076"/>
          <ac:spMkLst>
            <pc:docMk/>
            <pc:sldMk cId="2493366662" sldId="427"/>
            <ac:spMk id="6" creationId="{441BF936-7031-CFFE-D43C-E37CF422AD4C}"/>
          </ac:spMkLst>
        </pc:spChg>
      </pc:sldChg>
      <pc:sldChg chg="modSp add mod">
        <pc:chgData name="Nanda Fretes" userId="3251f339cb56ebd4" providerId="LiveId" clId="{84EAF11C-46C0-481B-B42D-5AC9CC45B18E}" dt="2024-01-21T00:31:29.082" v="1978" actId="113"/>
        <pc:sldMkLst>
          <pc:docMk/>
          <pc:sldMk cId="2712930120" sldId="428"/>
        </pc:sldMkLst>
        <pc:spChg chg="mod">
          <ac:chgData name="Nanda Fretes" userId="3251f339cb56ebd4" providerId="LiveId" clId="{84EAF11C-46C0-481B-B42D-5AC9CC45B18E}" dt="2024-01-21T00:31:29.082" v="1978" actId="113"/>
          <ac:spMkLst>
            <pc:docMk/>
            <pc:sldMk cId="2712930120" sldId="428"/>
            <ac:spMk id="6" creationId="{441BF936-7031-CFFE-D43C-E37CF422AD4C}"/>
          </ac:spMkLst>
        </pc:spChg>
      </pc:sldChg>
      <pc:sldChg chg="modSp add mod">
        <pc:chgData name="Nanda Fretes" userId="3251f339cb56ebd4" providerId="LiveId" clId="{84EAF11C-46C0-481B-B42D-5AC9CC45B18E}" dt="2024-01-21T00:31:18.728" v="1977" actId="20577"/>
        <pc:sldMkLst>
          <pc:docMk/>
          <pc:sldMk cId="1612129119" sldId="429"/>
        </pc:sldMkLst>
        <pc:spChg chg="mod">
          <ac:chgData name="Nanda Fretes" userId="3251f339cb56ebd4" providerId="LiveId" clId="{84EAF11C-46C0-481B-B42D-5AC9CC45B18E}" dt="2024-01-21T00:31:18.728" v="1977" actId="20577"/>
          <ac:spMkLst>
            <pc:docMk/>
            <pc:sldMk cId="1612129119" sldId="429"/>
            <ac:spMk id="6" creationId="{441BF936-7031-CFFE-D43C-E37CF422AD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20/01/2024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20/01/2024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20/01/2024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BackEnd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712798" y="673965"/>
            <a:ext cx="10766403" cy="33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400" dirty="0">
                <a:solidFill>
                  <a:srgbClr val="A50021"/>
                </a:solidFill>
              </a:rPr>
              <a:t>Cuidado, o computador executa aquilo que você mandar fazer!</a:t>
            </a:r>
          </a:p>
          <a:p>
            <a:pPr fontAlgn="base"/>
            <a:endParaRPr lang="pt-BR" sz="6400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8196" name="Picture 4" descr="Síndrome do impostor: como surge, sintomas e como tratar">
            <a:extLst>
              <a:ext uri="{FF2B5EF4-FFF2-40B4-BE49-F238E27FC236}">
                <a16:creationId xmlns:a16="http://schemas.microsoft.com/office/drawing/2014/main" id="{2B6474CF-07E8-1883-EE3F-E0D2BCCF1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22" y="2742783"/>
            <a:ext cx="5166845" cy="389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7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914400" y="1746456"/>
            <a:ext cx="10776155" cy="468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Principais características do </a:t>
            </a:r>
            <a:r>
              <a:rPr lang="pt-BR" sz="3600" dirty="0" err="1">
                <a:solidFill>
                  <a:srgbClr val="A50021"/>
                </a:solidFill>
              </a:rPr>
              <a:t>back</a:t>
            </a:r>
            <a:r>
              <a:rPr lang="pt-BR" sz="3600" dirty="0">
                <a:solidFill>
                  <a:srgbClr val="A50021"/>
                </a:solidFill>
              </a:rPr>
              <a:t> </a:t>
            </a:r>
            <a:r>
              <a:rPr lang="pt-BR" sz="3600" dirty="0" err="1">
                <a:solidFill>
                  <a:srgbClr val="A50021"/>
                </a:solidFill>
              </a:rPr>
              <a:t>end</a:t>
            </a:r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2400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Acessa o banco de dados para guardar e resgatar as informações do sistema.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Fornece dados para o Front-</a:t>
            </a:r>
            <a:r>
              <a:rPr lang="pt-BR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exibir na tela do usuário - seja no navegador ou no aplicativo de celular.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 a comunicação com sistemas de terceiros como validar uma compra junto a financeira de um cartão.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 tarefas que são executados no servidor, como por exemplo enviar um e-mail para os usuários.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Cuida da inteligência do software, ou seja, do motor da aplicação.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preocupa com os dados e não com a aparência.</a:t>
            </a:r>
          </a:p>
          <a:p>
            <a:pPr fontAlgn="base"/>
            <a:endParaRPr lang="pt-BR" sz="2400" dirty="0">
              <a:solidFill>
                <a:srgbClr val="A50021"/>
              </a:solidFill>
            </a:endParaRP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1311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22146" y="2235611"/>
            <a:ext cx="7020234" cy="3335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Principais características do </a:t>
            </a:r>
            <a:r>
              <a:rPr lang="pt-BR" sz="3600" dirty="0" err="1">
                <a:solidFill>
                  <a:srgbClr val="A50021"/>
                </a:solidFill>
              </a:rPr>
              <a:t>back</a:t>
            </a:r>
            <a:r>
              <a:rPr lang="pt-BR" sz="3600" dirty="0">
                <a:solidFill>
                  <a:srgbClr val="A50021"/>
                </a:solidFill>
              </a:rPr>
              <a:t> </a:t>
            </a:r>
            <a:r>
              <a:rPr lang="pt-BR" sz="3600" dirty="0" err="1">
                <a:solidFill>
                  <a:srgbClr val="A50021"/>
                </a:solidFill>
              </a:rPr>
              <a:t>end</a:t>
            </a:r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2400" dirty="0">
              <a:solidFill>
                <a:srgbClr val="A50021"/>
              </a:solidFill>
            </a:endParaRPr>
          </a:p>
          <a:p>
            <a:pPr algn="l"/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ponto importante é que as camadas Back-</a:t>
            </a:r>
            <a:r>
              <a:rPr lang="pt-BR" sz="24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Front-</a:t>
            </a:r>
            <a:r>
              <a:rPr lang="pt-BR" sz="24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não são executadas no mesmo local.</a:t>
            </a:r>
          </a:p>
          <a:p>
            <a:pPr algn="l"/>
            <a:endParaRPr lang="pt-BR" sz="2400" b="0" i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falamos do Front-</a:t>
            </a:r>
            <a:r>
              <a:rPr lang="pt-BR" sz="24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estamos falando da parte da aplicação que fica com o usuário - seja em seu smartphone ou no seu computador.</a:t>
            </a:r>
          </a:p>
          <a:p>
            <a:pPr algn="l"/>
            <a:endParaRPr lang="pt-BR" sz="2400" b="0" i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Back-</a:t>
            </a:r>
            <a:r>
              <a:rPr lang="pt-BR" sz="24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não fica armazenado no celular nem no computador do usuário</a:t>
            </a:r>
            <a:r>
              <a:rPr lang="pt-BR" sz="2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Ele é armazenado e executado em um servidor, um computador central. É assim que ele consegue fornecer informações em tempo real.</a:t>
            </a:r>
          </a:p>
          <a:p>
            <a:pPr fontAlgn="base"/>
            <a:endParaRPr lang="pt-BR" sz="2400" dirty="0">
              <a:solidFill>
                <a:srgbClr val="A50021"/>
              </a:solidFill>
            </a:endParaRP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C19F93-1D40-E162-B820-83F84E73B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" t="8275"/>
          <a:stretch/>
        </p:blipFill>
        <p:spPr>
          <a:xfrm>
            <a:off x="8278763" y="336982"/>
            <a:ext cx="3573986" cy="59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eniais detetives: As inspirações da vida real para Sherlock Holmes">
            <a:extLst>
              <a:ext uri="{FF2B5EF4-FFF2-40B4-BE49-F238E27FC236}">
                <a16:creationId xmlns:a16="http://schemas.microsoft.com/office/drawing/2014/main" id="{40C2F59A-E5FF-7E68-4FBD-2674C64D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24" y="1354748"/>
            <a:ext cx="8901542" cy="547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ACED140-0369-F94A-BAD5-6A607B749396}"/>
              </a:ext>
            </a:extLst>
          </p:cNvPr>
          <p:cNvSpPr txBox="1">
            <a:spLocks/>
          </p:cNvSpPr>
          <p:nvPr/>
        </p:nvSpPr>
        <p:spPr>
          <a:xfrm>
            <a:off x="707922" y="336982"/>
            <a:ext cx="10776155" cy="468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600" dirty="0">
                <a:solidFill>
                  <a:srgbClr val="A50021"/>
                </a:solidFill>
              </a:rPr>
              <a:t>Hora da pesquisa</a:t>
            </a:r>
          </a:p>
          <a:p>
            <a:pPr fontAlgn="base"/>
            <a:endParaRPr lang="pt-BR" sz="3600" b="0" i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6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 as principais </a:t>
            </a:r>
            <a:r>
              <a:rPr lang="pt-BR" sz="360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linguagens</a:t>
            </a:r>
            <a:r>
              <a:rPr lang="pt-BR" sz="36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programação </a:t>
            </a:r>
            <a:r>
              <a:rPr lang="pt-BR" sz="36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36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utilizada no mercado no momento, e a quanto tempo estão em vigor no mercado ultimamente. </a:t>
            </a:r>
            <a:endParaRPr lang="pt-BR" sz="3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dirty="0">
              <a:solidFill>
                <a:srgbClr val="A50021"/>
              </a:solidFill>
            </a:endParaRP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1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ACED140-0369-F94A-BAD5-6A607B749396}"/>
              </a:ext>
            </a:extLst>
          </p:cNvPr>
          <p:cNvSpPr txBox="1">
            <a:spLocks/>
          </p:cNvSpPr>
          <p:nvPr/>
        </p:nvSpPr>
        <p:spPr>
          <a:xfrm>
            <a:off x="984737" y="2324207"/>
            <a:ext cx="5540829" cy="319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dirty="0">
                <a:solidFill>
                  <a:srgbClr val="A50021"/>
                </a:solidFill>
              </a:rPr>
              <a:t>Testar o aprendizado</a:t>
            </a:r>
          </a:p>
          <a:p>
            <a:pPr fontAlgn="base"/>
            <a:endParaRPr lang="pt-BR" sz="3200" b="0" i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https://forms.office.com/r/25AG5XuNJa</a:t>
            </a:r>
          </a:p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200" dirty="0">
              <a:solidFill>
                <a:srgbClr val="A50021"/>
              </a:solidFill>
            </a:endParaRPr>
          </a:p>
          <a:p>
            <a:pPr fontAlgn="base"/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F70943-F4EC-DC8B-E4E6-2A26D570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67" y="803868"/>
            <a:ext cx="5250264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2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84903" y="1186017"/>
            <a:ext cx="10776155" cy="468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Bora pôr a mão na massa?</a:t>
            </a:r>
          </a:p>
          <a:p>
            <a:pPr fontAlgn="base"/>
            <a:endParaRPr lang="pt-BR" sz="2400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educação a falta de organização relacionada às atividades desenvolvidas pelos professores durante as aulas pode ocasionar problemas de gestão dos conhecimentos já trabalhados e avaliados.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fundamental, para que se possa atingir os objetivos educacionais, que os professores tenham controle sobre as atividades que serão aplicadas às turmas.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Muitas escolas situadas em áreas remotas do Brasil não possuem um sistema para solucionar essa falta de organização, acarretando prejuízos aos estudantes, professores e ao processo educacional como um todo.</a:t>
            </a: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65650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84903" y="763231"/>
            <a:ext cx="10776155" cy="468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Bora pôr a mão na massa?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foi desafiado a desenvolver um sistema web ou desktop que permitirá ao professor se autenticar em um sistema para visualizar, registrar, excluir suas turmas, assim como registrar atividades para as suas turmas e sair do sistema.</a:t>
            </a: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62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84903" y="763231"/>
            <a:ext cx="10776155" cy="468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de login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 de autenticação de usuários (login)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deverá desenvolver uma tela de autenticação de usuários contendo um campo para </a:t>
            </a:r>
            <a:r>
              <a:rPr lang="pt-BR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informar o e-mail, um campo para informar a senha e um botão “entrar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deverá ser a tela principal que o usuário verá ao acessar o sistema.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botão “entrar” deverá dar acesso a “tela principal do professor” caso o e-mail e senha informados sejam autenticados no banco de dados, criando então uma sessão. Caso o e-mail e senha não sejam autenticados, o usuário deverá ser redirecionado novamente à tela de autenticação. </a:t>
            </a: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91757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84903" y="763231"/>
            <a:ext cx="10776155" cy="468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de login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 de autenticação de usuários (login)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deverá desenvolver uma tela de autenticação de usuários contendo um campo para </a:t>
            </a:r>
            <a:r>
              <a:rPr lang="pt-BR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informar o e-mail, um campo para informar a senha e um botão “entrar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deverá ser a tela principal que o usuário verá ao acessar o sistema.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botão “entrar” deverá dar acesso a “tela principal do professor” caso o e-mail e senha informados sejam autenticados no banco de dados, criando então uma sessão. Caso o e-mail e senha não sejam autenticados, o usuário deverá ser redirecionado novamente à tela de autenticação. </a:t>
            </a: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00574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84903" y="763231"/>
            <a:ext cx="10776155" cy="468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do professor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deverá desenvolver a tela principal do professor contendo os itens: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Exibição do nome do professor autenticado no sistema: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Botão para sair do sistema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botão para acesso ao “cadastro de turma”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Listagem de turmas, contendo, os dados estáticos: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Número da turma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da turma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Botão para excluir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Botão para visualizar</a:t>
            </a: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2273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BA469-50B2-4599-A5BB-F78B5347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C7717-81C8-4B78-94E9-C67968F9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Plano de ensino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57EEB7-42BD-4EDD-8FCF-2817AD7F27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2172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16078" y="1071716"/>
            <a:ext cx="10776155" cy="250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do professor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A8E82A-D1BC-4F93-4280-D916494A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91" y="1936957"/>
            <a:ext cx="7965070" cy="36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55407" y="560439"/>
            <a:ext cx="10776155" cy="250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do professor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1BF936-7031-CFFE-D43C-E37CF422AD4C}"/>
              </a:ext>
            </a:extLst>
          </p:cNvPr>
          <p:cNvSpPr txBox="1"/>
          <p:nvPr/>
        </p:nvSpPr>
        <p:spPr>
          <a:xfrm>
            <a:off x="1048289" y="1511734"/>
            <a:ext cx="103571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Cadastro de turma</a:t>
            </a:r>
          </a:p>
          <a:p>
            <a:r>
              <a:rPr lang="pt-BR" sz="2400" dirty="0"/>
              <a:t>Você deverá desenvolver uma tela contendo um campo, onde o usuário irá informar o nome da turma e um botão “cadastrar”. No banco de dados, deve ser registrada uma nova turma considerando o nome informado e o professor que cadastrou a turma. Uma turma pertence somente a um professor, porém, o professor pode ter várias turmas.</a:t>
            </a:r>
          </a:p>
          <a:p>
            <a:endParaRPr lang="pt-BR" sz="2400" dirty="0"/>
          </a:p>
          <a:p>
            <a:r>
              <a:rPr lang="pt-BR" sz="2400" b="1" dirty="0"/>
              <a:t>Listar turmas do professor</a:t>
            </a:r>
          </a:p>
          <a:p>
            <a:r>
              <a:rPr lang="pt-BR" sz="2400" dirty="0"/>
              <a:t>Na tela principal do professor você deverá listar as turmas registradas no banco de dados que sejam pertencentes ao professor autenticado no sistema. A partir de cada turma listada, deve ser possível acessar a “exclusão de turmas” (botão excluir) e a “tela de atividades da turma” (botão visualizar).</a:t>
            </a:r>
          </a:p>
        </p:txBody>
      </p:sp>
    </p:spTree>
    <p:extLst>
      <p:ext uri="{BB962C8B-B14F-4D97-AF65-F5344CB8AC3E}">
        <p14:creationId xmlns:p14="http://schemas.microsoft.com/office/powerpoint/2010/main" val="333380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55407" y="560439"/>
            <a:ext cx="10776155" cy="250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do professor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1BF936-7031-CFFE-D43C-E37CF422AD4C}"/>
              </a:ext>
            </a:extLst>
          </p:cNvPr>
          <p:cNvSpPr txBox="1"/>
          <p:nvPr/>
        </p:nvSpPr>
        <p:spPr>
          <a:xfrm>
            <a:off x="1048289" y="1365946"/>
            <a:ext cx="95471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400" b="1" dirty="0"/>
          </a:p>
          <a:p>
            <a:r>
              <a:rPr lang="pt-BR" sz="2400" b="1" dirty="0"/>
              <a:t>Exclusão da turma</a:t>
            </a:r>
          </a:p>
          <a:p>
            <a:r>
              <a:rPr lang="pt-BR" sz="2400" dirty="0"/>
              <a:t>Na listagem das turmas na tela principal do professor você deverá adicionar ao botão “</a:t>
            </a:r>
            <a:r>
              <a:rPr lang="pt-BR" sz="2400" b="1" dirty="0"/>
              <a:t>excluir</a:t>
            </a:r>
            <a:r>
              <a:rPr lang="pt-BR" sz="2400" dirty="0"/>
              <a:t>” a funcionalidade de exclusão do banco de dados da turma selecionada.</a:t>
            </a:r>
          </a:p>
          <a:p>
            <a:r>
              <a:rPr lang="pt-BR" sz="2400" dirty="0"/>
              <a:t>Antes de excluir a turma do banco de dados, deverá ser apresentada uma tela de confirmação ao usuário, questionando se ele realmente quer excluir a turma.</a:t>
            </a:r>
          </a:p>
          <a:p>
            <a:r>
              <a:rPr lang="pt-BR" sz="2400" dirty="0"/>
              <a:t>Caso uma turma tenha atividades cadastradas para ela, essa turma não poderá ser excluída do banco de dados e a mensagem “</a:t>
            </a:r>
            <a:r>
              <a:rPr lang="pt-BR" sz="2400" b="1" dirty="0"/>
              <a:t>Você não pode excluir uma turma com atividades cadastradas</a:t>
            </a:r>
            <a:r>
              <a:rPr lang="pt-BR" sz="2400" dirty="0"/>
              <a:t>” deverá ser mostrada ao usuário e a ação não executada.</a:t>
            </a:r>
          </a:p>
        </p:txBody>
      </p:sp>
    </p:spTree>
    <p:extLst>
      <p:ext uri="{BB962C8B-B14F-4D97-AF65-F5344CB8AC3E}">
        <p14:creationId xmlns:p14="http://schemas.microsoft.com/office/powerpoint/2010/main" val="13096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55407" y="560439"/>
            <a:ext cx="10776155" cy="250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do professor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1BF936-7031-CFFE-D43C-E37CF422AD4C}"/>
              </a:ext>
            </a:extLst>
          </p:cNvPr>
          <p:cNvSpPr txBox="1"/>
          <p:nvPr/>
        </p:nvSpPr>
        <p:spPr>
          <a:xfrm>
            <a:off x="1048289" y="2082176"/>
            <a:ext cx="95471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Tela de atividades da turma</a:t>
            </a:r>
          </a:p>
          <a:p>
            <a:r>
              <a:rPr lang="pt-BR" sz="2400" dirty="0"/>
              <a:t>Você deverá desenvolver a tela de atividades da turma contendo:</a:t>
            </a:r>
          </a:p>
          <a:p>
            <a:r>
              <a:rPr lang="pt-BR" sz="2400" dirty="0"/>
              <a:t>Exibição do nome do professor autenticado no sistema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Botão para sair do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Um botão para acesso ao “</a:t>
            </a:r>
            <a:r>
              <a:rPr lang="pt-BR" sz="2400" b="1" dirty="0"/>
              <a:t>cadastrar atividade</a:t>
            </a:r>
            <a:r>
              <a:rPr lang="pt-BR" sz="2400" dirty="0"/>
              <a:t>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Listagem de atividades, contendo os dados estáticos: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Número da atividade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Descrição da atividade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3366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55407" y="560439"/>
            <a:ext cx="10776155" cy="250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do professor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1BF936-7031-CFFE-D43C-E37CF422AD4C}"/>
              </a:ext>
            </a:extLst>
          </p:cNvPr>
          <p:cNvSpPr txBox="1"/>
          <p:nvPr/>
        </p:nvSpPr>
        <p:spPr>
          <a:xfrm>
            <a:off x="1048289" y="2373472"/>
            <a:ext cx="9547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Listar atividades da turma</a:t>
            </a:r>
          </a:p>
          <a:p>
            <a:r>
              <a:rPr lang="pt-BR" sz="2400" dirty="0"/>
              <a:t>Na “tela de atividades da turma” você deverá listar as atividades registradas no banco de dados pelo professor da turma selecionada, mostrando o número da atividade e a descrição da atividade.</a:t>
            </a:r>
          </a:p>
          <a:p>
            <a:r>
              <a:rPr lang="pt-BR" sz="2400" dirty="0"/>
              <a:t>Além disso, exibir o nome da turma.</a:t>
            </a:r>
          </a:p>
        </p:txBody>
      </p:sp>
    </p:spTree>
    <p:extLst>
      <p:ext uri="{BB962C8B-B14F-4D97-AF65-F5344CB8AC3E}">
        <p14:creationId xmlns:p14="http://schemas.microsoft.com/office/powerpoint/2010/main" val="2712930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55407" y="560439"/>
            <a:ext cx="10776155" cy="250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Tela do professor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1BF936-7031-CFFE-D43C-E37CF422AD4C}"/>
              </a:ext>
            </a:extLst>
          </p:cNvPr>
          <p:cNvSpPr txBox="1"/>
          <p:nvPr/>
        </p:nvSpPr>
        <p:spPr>
          <a:xfrm>
            <a:off x="1048289" y="1497017"/>
            <a:ext cx="100228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Cadastrar atividade</a:t>
            </a:r>
          </a:p>
          <a:p>
            <a:r>
              <a:rPr lang="pt-BR" sz="2400" dirty="0"/>
              <a:t>Você deverá criar uma tela para o cadastro das atividades da turma, contendo um campo onde o usuário deverá informar a descrição da atividade. No banco de dados deverá ser registrada uma nova atividade considerando a descrição informada e a turma selecionada. Uma atividade pertence somente a uma turma, porém, a turma pode ter várias atividades.</a:t>
            </a:r>
          </a:p>
          <a:p>
            <a:endParaRPr lang="pt-BR" sz="2400" dirty="0"/>
          </a:p>
          <a:p>
            <a:r>
              <a:rPr lang="pt-BR" sz="2400" b="1" dirty="0"/>
              <a:t>Sair do sistema (logout)</a:t>
            </a:r>
          </a:p>
          <a:p>
            <a:r>
              <a:rPr lang="pt-BR" sz="2400" dirty="0"/>
              <a:t>Você deverá efetuar o logout do usuário que está autenticado, assim que ele clicar no botão “sair”, destruindo a sessão e redirecionando-o para a tela de autenticação de usuário (login).</a:t>
            </a:r>
          </a:p>
        </p:txBody>
      </p:sp>
    </p:spTree>
    <p:extLst>
      <p:ext uri="{BB962C8B-B14F-4D97-AF65-F5344CB8AC3E}">
        <p14:creationId xmlns:p14="http://schemas.microsoft.com/office/powerpoint/2010/main" val="16121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lco-vazio-com-cortinas-vermelhas-abertas-e-feixe-de-luz-do ...">
            <a:extLst>
              <a:ext uri="{FF2B5EF4-FFF2-40B4-BE49-F238E27FC236}">
                <a16:creationId xmlns:a16="http://schemas.microsoft.com/office/drawing/2014/main" id="{C116C019-FE1E-40B7-8152-0ADAE731D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b="3897"/>
          <a:stretch/>
        </p:blipFill>
        <p:spPr bwMode="auto">
          <a:xfrm>
            <a:off x="0" y="-342900"/>
            <a:ext cx="121920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BackEnd</a:t>
            </a:r>
            <a:r>
              <a:rPr lang="pt-BR" dirty="0">
                <a:solidFill>
                  <a:schemeClr val="bg1"/>
                </a:solidFill>
              </a:rPr>
              <a:t> – Por trás da cortina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2961410" y="1169914"/>
            <a:ext cx="6443547" cy="519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b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programação </a:t>
            </a:r>
            <a:r>
              <a:rPr lang="pt-BR" b="0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b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toda a estrutura por de trás de uma aplicação onde são encontrados os códigos focados na funcionalidade e na lógica que faz o aplicativo web.</a:t>
            </a:r>
          </a:p>
          <a:p>
            <a:pPr fontAlgn="base"/>
            <a:r>
              <a:rPr lang="pt-BR" b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pt-BR" b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tecnologias </a:t>
            </a:r>
            <a:r>
              <a:rPr lang="pt-BR" b="0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b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uma combinação de servidores, aplicações e banco de dados.</a:t>
            </a:r>
          </a:p>
          <a:p>
            <a:pPr fontAlgn="base"/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pt-B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0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927523" y="336982"/>
            <a:ext cx="6482379" cy="447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dirty="0">
                <a:solidFill>
                  <a:srgbClr val="A50021"/>
                </a:solidFill>
              </a:rPr>
              <a:t>Mas para quê?</a:t>
            </a:r>
          </a:p>
          <a:p>
            <a:pPr fontAlgn="base"/>
            <a:endParaRPr lang="pt-BR" dirty="0">
              <a:solidFill>
                <a:srgbClr val="A50021"/>
              </a:solidFill>
            </a:endParaRPr>
          </a:p>
          <a:p>
            <a:pPr fontAlgn="base"/>
            <a:endParaRPr lang="pt-BR" dirty="0">
              <a:solidFill>
                <a:srgbClr val="A50021"/>
              </a:solidFill>
            </a:endParaRPr>
          </a:p>
          <a:p>
            <a:pPr fontAlgn="base"/>
            <a:endParaRPr lang="pt-BR" b="0" dirty="0">
              <a:solidFill>
                <a:srgbClr val="A50021"/>
              </a:solidFill>
              <a:effectLst/>
            </a:endParaRPr>
          </a:p>
          <a:p>
            <a:pPr fontAlgn="base"/>
            <a:endParaRPr lang="pt-BR" sz="3600" b="0" dirty="0">
              <a:solidFill>
                <a:srgbClr val="A50021"/>
              </a:solidFill>
              <a:effectLst/>
            </a:endParaRPr>
          </a:p>
        </p:txBody>
      </p:sp>
      <p:pic>
        <p:nvPicPr>
          <p:cNvPr id="4" name="Picture 4" descr="Backend Icon Design 20121474 Vector Art at Vecteezy">
            <a:extLst>
              <a:ext uri="{FF2B5EF4-FFF2-40B4-BE49-F238E27FC236}">
                <a16:creationId xmlns:a16="http://schemas.microsoft.com/office/drawing/2014/main" id="{BC74EDDE-AB96-2E58-74CC-F1D83AF5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66" y="2097450"/>
            <a:ext cx="3372282" cy="337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Curva para Cima 5">
            <a:extLst>
              <a:ext uri="{FF2B5EF4-FFF2-40B4-BE49-F238E27FC236}">
                <a16:creationId xmlns:a16="http://schemas.microsoft.com/office/drawing/2014/main" id="{D53A2E85-E233-B9BE-9DD8-9AD0EB5E4238}"/>
              </a:ext>
            </a:extLst>
          </p:cNvPr>
          <p:cNvSpPr/>
          <p:nvPr/>
        </p:nvSpPr>
        <p:spPr>
          <a:xfrm>
            <a:off x="4058393" y="4812145"/>
            <a:ext cx="3893269" cy="1119327"/>
          </a:xfrm>
          <a:prstGeom prst="curvedUpArrow">
            <a:avLst/>
          </a:prstGeom>
          <a:solidFill>
            <a:srgbClr val="A500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: Curva para Cima 6">
            <a:extLst>
              <a:ext uri="{FF2B5EF4-FFF2-40B4-BE49-F238E27FC236}">
                <a16:creationId xmlns:a16="http://schemas.microsoft.com/office/drawing/2014/main" id="{2143387A-8AEE-9107-2400-34194F6C763D}"/>
              </a:ext>
            </a:extLst>
          </p:cNvPr>
          <p:cNvSpPr/>
          <p:nvPr/>
        </p:nvSpPr>
        <p:spPr>
          <a:xfrm rot="10535945">
            <a:off x="3784495" y="1552601"/>
            <a:ext cx="3893269" cy="1119327"/>
          </a:xfrm>
          <a:prstGeom prst="curvedUpArrow">
            <a:avLst/>
          </a:prstGeom>
          <a:gradFill flip="none" rotWithShape="1">
            <a:gsLst>
              <a:gs pos="0">
                <a:srgbClr val="A50021">
                  <a:shade val="30000"/>
                  <a:satMod val="115000"/>
                </a:srgbClr>
              </a:gs>
              <a:gs pos="50000">
                <a:srgbClr val="A50021">
                  <a:shade val="67500"/>
                  <a:satMod val="115000"/>
                </a:srgbClr>
              </a:gs>
              <a:gs pos="100000">
                <a:srgbClr val="A50021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30" name="Picture 6" descr="416 Frontend Developer Icons - Free in SVG, PNG, ICO - IconScout">
            <a:extLst>
              <a:ext uri="{FF2B5EF4-FFF2-40B4-BE49-F238E27FC236}">
                <a16:creationId xmlns:a16="http://schemas.microsoft.com/office/drawing/2014/main" id="{B4D75075-FCBD-136B-0972-9E293C47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78" y="2097450"/>
            <a:ext cx="3524819" cy="352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8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13589" y="1136504"/>
            <a:ext cx="10419350" cy="4744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ponto importante é que as camadas Back-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Front-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não são executadas no mesmo local.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falamos do Front-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estamos falando da parte da aplicação que fica com o usuário - seja em seu smartphone ou no seu computador.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Back-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não fica armazenado no celular nem no computador do usuário</a:t>
            </a:r>
            <a:r>
              <a:rPr lang="pt-BR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Ele é armazenado e executado em um servidor, um computador central. É assim que ele consegue fornecer informações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420188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13589" y="1136504"/>
            <a:ext cx="10419350" cy="4744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b="0" dirty="0">
                <a:solidFill>
                  <a:srgbClr val="181B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através da programação </a:t>
            </a:r>
            <a:r>
              <a:rPr lang="pt-BR" b="0" dirty="0" err="1">
                <a:solidFill>
                  <a:srgbClr val="181B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b="0" dirty="0">
                <a:solidFill>
                  <a:srgbClr val="181B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é permitido que </a:t>
            </a:r>
            <a:r>
              <a:rPr lang="pt-BR" b="0" i="0" dirty="0">
                <a:solidFill>
                  <a:srgbClr val="181B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novas tecnologias funcionem de uma maneira que permitam que o usuário tenha poucas dificuldades para usar. </a:t>
            </a:r>
          </a:p>
          <a:p>
            <a:pPr fontAlgn="base"/>
            <a:endParaRPr lang="pt-BR" b="0" dirty="0">
              <a:solidFill>
                <a:srgbClr val="181B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b="0" i="0" dirty="0">
                <a:solidFill>
                  <a:srgbClr val="181B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exemplo, um tablet, mesmo se você nunca mexeu com algum é quase garantido que você não terá dificuldades em usar o dispositivo, isso acontece pelo simples fato dele ser </a:t>
            </a:r>
            <a:r>
              <a:rPr lang="pt-BR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desenvolvido</a:t>
            </a:r>
            <a:r>
              <a:rPr lang="pt-BR" b="0" i="0" dirty="0">
                <a:solidFill>
                  <a:srgbClr val="181B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realmente ser fácil de entender. </a:t>
            </a:r>
            <a:endParaRPr lang="pt-BR" sz="36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1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093777" y="398750"/>
            <a:ext cx="10419350" cy="359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dirty="0">
                <a:solidFill>
                  <a:srgbClr val="A50021"/>
                </a:solidFill>
              </a:rPr>
              <a:t>Como se sabe se o </a:t>
            </a:r>
            <a:r>
              <a:rPr lang="pt-BR" dirty="0" err="1">
                <a:solidFill>
                  <a:srgbClr val="A50021"/>
                </a:solidFill>
              </a:rPr>
              <a:t>backend</a:t>
            </a:r>
            <a:r>
              <a:rPr lang="pt-BR" dirty="0">
                <a:solidFill>
                  <a:srgbClr val="A50021"/>
                </a:solidFill>
              </a:rPr>
              <a:t> foi bem feito?</a:t>
            </a:r>
          </a:p>
          <a:p>
            <a:pPr fontAlgn="base"/>
            <a:endParaRPr lang="pt-BR" dirty="0">
              <a:solidFill>
                <a:srgbClr val="A50021"/>
              </a:solidFill>
            </a:endParaRPr>
          </a:p>
          <a:p>
            <a:pPr fontAlgn="base"/>
            <a:r>
              <a:rPr lang="pt-BR" b="0" dirty="0">
                <a:solidFill>
                  <a:srgbClr val="A50021"/>
                </a:solidFill>
                <a:effectLst/>
              </a:rPr>
              <a:t>Quando você não é </a:t>
            </a:r>
          </a:p>
          <a:p>
            <a:pPr fontAlgn="base"/>
            <a:r>
              <a:rPr lang="pt-BR" b="0" dirty="0">
                <a:solidFill>
                  <a:srgbClr val="A50021"/>
                </a:solidFill>
                <a:effectLst/>
              </a:rPr>
              <a:t>lembrado!</a:t>
            </a:r>
          </a:p>
          <a:p>
            <a:pPr fontAlgn="base"/>
            <a:endParaRPr lang="pt-BR" sz="3600" b="0" dirty="0">
              <a:solidFill>
                <a:srgbClr val="A50021"/>
              </a:solidFill>
              <a:effectLst/>
            </a:endParaRPr>
          </a:p>
        </p:txBody>
      </p:sp>
      <p:pic>
        <p:nvPicPr>
          <p:cNvPr id="2050" name="Picture 2" descr="Como lidar com a frustração de um ano sem muitas realizações – ECON –  Administração de Condomínios e Serviços Contábeis">
            <a:extLst>
              <a:ext uri="{FF2B5EF4-FFF2-40B4-BE49-F238E27FC236}">
                <a16:creationId xmlns:a16="http://schemas.microsoft.com/office/drawing/2014/main" id="{DA6E2735-3EF7-7DF7-26F0-63D77116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763" y="3719944"/>
            <a:ext cx="4116786" cy="267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regando Campo Largo">
            <a:extLst>
              <a:ext uri="{FF2B5EF4-FFF2-40B4-BE49-F238E27FC236}">
                <a16:creationId xmlns:a16="http://schemas.microsoft.com/office/drawing/2014/main" id="{7CC461DF-7966-E264-C5FC-F03475F2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03" y="1724890"/>
            <a:ext cx="4898320" cy="48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0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616688" y="783213"/>
            <a:ext cx="8832112" cy="540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400" dirty="0">
                <a:solidFill>
                  <a:srgbClr val="A50021"/>
                </a:solidFill>
              </a:rPr>
              <a:t>Como se sabe se o </a:t>
            </a:r>
            <a:r>
              <a:rPr lang="pt-BR" sz="6400" dirty="0" err="1">
                <a:solidFill>
                  <a:srgbClr val="A50021"/>
                </a:solidFill>
              </a:rPr>
              <a:t>backend</a:t>
            </a:r>
            <a:r>
              <a:rPr lang="pt-BR" sz="6400" dirty="0">
                <a:solidFill>
                  <a:srgbClr val="A50021"/>
                </a:solidFill>
              </a:rPr>
              <a:t> foi bem feito?</a:t>
            </a:r>
          </a:p>
          <a:p>
            <a:pPr fontAlgn="base"/>
            <a:endParaRPr lang="pt-BR" sz="6400" dirty="0">
              <a:solidFill>
                <a:srgbClr val="A50021"/>
              </a:solidFill>
            </a:endParaRPr>
          </a:p>
          <a:p>
            <a:pPr fontAlgn="base"/>
            <a:r>
              <a:rPr lang="pt-BR" sz="4200" b="0" i="0" dirty="0">
                <a:solidFill>
                  <a:srgbClr val="0A0B27"/>
                </a:solidFill>
                <a:effectLst/>
                <a:latin typeface="Poppins" panose="00000500000000000000" pitchFamily="2" charset="0"/>
              </a:rPr>
              <a:t>Interage com confiabilidade, integridade, e segurança, disponibilizando os dados e cálculos necessários sem que o usuário perceba isso. </a:t>
            </a:r>
          </a:p>
          <a:p>
            <a:pPr fontAlgn="base"/>
            <a:endParaRPr lang="pt-BR" sz="4200" b="0" dirty="0">
              <a:solidFill>
                <a:srgbClr val="0A0B27"/>
              </a:solidFill>
              <a:effectLst/>
              <a:latin typeface="Poppins" panose="00000500000000000000" pitchFamily="2" charset="0"/>
            </a:endParaRPr>
          </a:p>
          <a:p>
            <a:pPr fontAlgn="base"/>
            <a:r>
              <a:rPr lang="pt-BR" sz="4200" b="0" dirty="0">
                <a:solidFill>
                  <a:srgbClr val="A50021"/>
                </a:solidFill>
                <a:effectLst/>
                <a:latin typeface="Poppins" panose="00000500000000000000" pitchFamily="2" charset="0"/>
              </a:rPr>
              <a:t>Transparente ao usuário!!</a:t>
            </a:r>
            <a:endParaRPr lang="pt-BR" sz="4200" b="0" dirty="0">
              <a:solidFill>
                <a:srgbClr val="A50021"/>
              </a:solidFill>
              <a:effectLst/>
            </a:endParaRPr>
          </a:p>
        </p:txBody>
      </p:sp>
      <p:pic>
        <p:nvPicPr>
          <p:cNvPr id="6148" name="Picture 4" descr="Desenvolvimento de aplicativos - ícones de seo e web grátis">
            <a:extLst>
              <a:ext uri="{FF2B5EF4-FFF2-40B4-BE49-F238E27FC236}">
                <a16:creationId xmlns:a16="http://schemas.microsoft.com/office/drawing/2014/main" id="{97CD7FB9-0370-E830-6FD2-CD7E662B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399" y="2186751"/>
            <a:ext cx="3799712" cy="379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9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udo o que sabemos sobre o formato do universo pode estar errado - Olhar  Digital">
            <a:extLst>
              <a:ext uri="{FF2B5EF4-FFF2-40B4-BE49-F238E27FC236}">
                <a16:creationId xmlns:a16="http://schemas.microsoft.com/office/drawing/2014/main" id="{7B1181D3-D86E-D003-EBBA-1CE5A8DE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3227" cy="783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421224" y="1635793"/>
            <a:ext cx="10415138" cy="5232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400" dirty="0">
                <a:solidFill>
                  <a:schemeClr val="bg1">
                    <a:lumMod val="95000"/>
                  </a:schemeClr>
                </a:solidFill>
              </a:rPr>
              <a:t>Onde ele é usado?</a:t>
            </a:r>
          </a:p>
          <a:p>
            <a:pPr fontAlgn="base"/>
            <a:endParaRPr lang="pt-BR" sz="6400" dirty="0">
              <a:solidFill>
                <a:schemeClr val="bg1">
                  <a:lumMod val="85000"/>
                </a:schemeClr>
              </a:solidFill>
            </a:endParaRPr>
          </a:p>
          <a:p>
            <a:pPr fontAlgn="base"/>
            <a:r>
              <a:rPr lang="pt-BR" sz="6400" dirty="0">
                <a:solidFill>
                  <a:schemeClr val="bg1">
                    <a:lumMod val="85000"/>
                  </a:schemeClr>
                </a:solidFill>
              </a:rPr>
              <a:t>O Céu é o limite!</a:t>
            </a:r>
          </a:p>
          <a:p>
            <a:pPr fontAlgn="base"/>
            <a:r>
              <a:rPr lang="pt-BR" sz="6400" dirty="0">
                <a:solidFill>
                  <a:schemeClr val="bg1">
                    <a:lumMod val="85000"/>
                  </a:schemeClr>
                </a:solidFill>
              </a:rPr>
              <a:t>Todas as interações sistêmicas necessitam de programação </a:t>
            </a:r>
            <a:r>
              <a:rPr lang="pt-BR" sz="6400" dirty="0" err="1">
                <a:solidFill>
                  <a:schemeClr val="bg1">
                    <a:lumMod val="85000"/>
                  </a:schemeClr>
                </a:solidFill>
              </a:rPr>
              <a:t>backend</a:t>
            </a:r>
            <a:r>
              <a:rPr lang="pt-BR" sz="6400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pPr fontAlgn="base"/>
            <a:endParaRPr lang="pt-BR" sz="6400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48041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1468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Poppins</vt:lpstr>
      <vt:lpstr>Tema do Office</vt:lpstr>
      <vt:lpstr>BackEnd</vt:lpstr>
      <vt:lpstr>Apresentação</vt:lpstr>
      <vt:lpstr>BackEnd – Por trás da cortina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Apresentação do PowerPoint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409</cp:revision>
  <dcterms:created xsi:type="dcterms:W3CDTF">2019-06-17T10:47:58Z</dcterms:created>
  <dcterms:modified xsi:type="dcterms:W3CDTF">2024-01-21T00:31:36Z</dcterms:modified>
</cp:coreProperties>
</file>