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CEE81-2FA2-087C-B1A8-B72BCABDA022}" v="52" dt="2020-04-30T18:24:47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ристиан Асенов Миланов" userId="S::kamilanov18@codingburgas.bg::32b1d455-e611-4bcf-8241-f40c7dd43d44" providerId="AD" clId="Web-{695CEE81-2FA2-087C-B1A8-B72BCABDA022}"/>
    <pc:docChg chg="modSld">
      <pc:chgData name="Кристиан Асенов Миланов" userId="S::kamilanov18@codingburgas.bg::32b1d455-e611-4bcf-8241-f40c7dd43d44" providerId="AD" clId="Web-{695CEE81-2FA2-087C-B1A8-B72BCABDA022}" dt="2020-04-30T18:24:47.307" v="49" actId="1076"/>
      <pc:docMkLst>
        <pc:docMk/>
      </pc:docMkLst>
      <pc:sldChg chg="modSp">
        <pc:chgData name="Кристиан Асенов Миланов" userId="S::kamilanov18@codingburgas.bg::32b1d455-e611-4bcf-8241-f40c7dd43d44" providerId="AD" clId="Web-{695CEE81-2FA2-087C-B1A8-B72BCABDA022}" dt="2020-04-30T16:21:05.585" v="35" actId="20577"/>
        <pc:sldMkLst>
          <pc:docMk/>
          <pc:sldMk cId="14515216" sldId="256"/>
        </pc:sldMkLst>
        <pc:spChg chg="mod">
          <ac:chgData name="Кристиан Асенов Миланов" userId="S::kamilanov18@codingburgas.bg::32b1d455-e611-4bcf-8241-f40c7dd43d44" providerId="AD" clId="Web-{695CEE81-2FA2-087C-B1A8-B72BCABDA022}" dt="2020-04-30T16:21:05.585" v="35" actId="20577"/>
          <ac:spMkLst>
            <pc:docMk/>
            <pc:sldMk cId="14515216" sldId="256"/>
            <ac:spMk id="2" creationId="{2D185872-B02D-4F98-8467-121768C0FEC7}"/>
          </ac:spMkLst>
        </pc:spChg>
      </pc:sldChg>
      <pc:sldChg chg="addSp delSp modSp">
        <pc:chgData name="Кристиан Асенов Миланов" userId="S::kamilanov18@codingburgas.bg::32b1d455-e611-4bcf-8241-f40c7dd43d44" providerId="AD" clId="Web-{695CEE81-2FA2-087C-B1A8-B72BCABDA022}" dt="2020-04-30T18:24:47.307" v="49" actId="1076"/>
        <pc:sldMkLst>
          <pc:docMk/>
          <pc:sldMk cId="3878296397" sldId="261"/>
        </pc:sldMkLst>
        <pc:picChg chg="add mod">
          <ac:chgData name="Кристиан Асенов Миланов" userId="S::kamilanov18@codingburgas.bg::32b1d455-e611-4bcf-8241-f40c7dd43d44" providerId="AD" clId="Web-{695CEE81-2FA2-087C-B1A8-B72BCABDA022}" dt="2020-04-30T11:05:18.131" v="23" actId="1076"/>
          <ac:picMkLst>
            <pc:docMk/>
            <pc:sldMk cId="3878296397" sldId="261"/>
            <ac:picMk id="2" creationId="{C5366842-364D-4E01-AB92-41AAFD598749}"/>
          </ac:picMkLst>
        </pc:picChg>
        <pc:picChg chg="mod">
          <ac:chgData name="Кристиан Асенов Миланов" userId="S::kamilanov18@codingburgas.bg::32b1d455-e611-4bcf-8241-f40c7dd43d44" providerId="AD" clId="Web-{695CEE81-2FA2-087C-B1A8-B72BCABDA022}" dt="2020-04-30T18:24:47.307" v="49" actId="1076"/>
          <ac:picMkLst>
            <pc:docMk/>
            <pc:sldMk cId="3878296397" sldId="261"/>
            <ac:picMk id="5" creationId="{B83C41D8-0BD2-4395-BF65-30BA3A6E2D8E}"/>
          </ac:picMkLst>
        </pc:picChg>
        <pc:picChg chg="mod">
          <ac:chgData name="Кристиан Асенов Миланов" userId="S::kamilanov18@codingburgas.bg::32b1d455-e611-4bcf-8241-f40c7dd43d44" providerId="AD" clId="Web-{695CEE81-2FA2-087C-B1A8-B72BCABDA022}" dt="2020-04-30T18:24:19.228" v="45" actId="14100"/>
          <ac:picMkLst>
            <pc:docMk/>
            <pc:sldMk cId="3878296397" sldId="261"/>
            <ac:picMk id="7" creationId="{E2E274FB-77B2-49B6-BA86-39DD781FE209}"/>
          </ac:picMkLst>
        </pc:picChg>
        <pc:picChg chg="add mod">
          <ac:chgData name="Кристиан Асенов Миланов" userId="S::kamilanov18@codingburgas.bg::32b1d455-e611-4bcf-8241-f40c7dd43d44" providerId="AD" clId="Web-{695CEE81-2FA2-087C-B1A8-B72BCABDA022}" dt="2020-04-30T11:05:23.756" v="26" actId="1076"/>
          <ac:picMkLst>
            <pc:docMk/>
            <pc:sldMk cId="3878296397" sldId="261"/>
            <ac:picMk id="8" creationId="{9C56CB76-B8DF-4F13-B9E7-3476B14FFC88}"/>
          </ac:picMkLst>
        </pc:picChg>
        <pc:picChg chg="mod">
          <ac:chgData name="Кристиан Асенов Миланов" userId="S::kamilanov18@codingburgas.bg::32b1d455-e611-4bcf-8241-f40c7dd43d44" providerId="AD" clId="Web-{695CEE81-2FA2-087C-B1A8-B72BCABDA022}" dt="2020-04-30T18:24:32.681" v="47" actId="14100"/>
          <ac:picMkLst>
            <pc:docMk/>
            <pc:sldMk cId="3878296397" sldId="261"/>
            <ac:picMk id="20" creationId="{F42761E9-E960-4195-A094-26E1DEDFF5D0}"/>
          </ac:picMkLst>
        </pc:picChg>
        <pc:picChg chg="add del mod">
          <ac:chgData name="Кристиан Асенов Миланов" userId="S::kamilanov18@codingburgas.bg::32b1d455-e611-4bcf-8241-f40c7dd43d44" providerId="AD" clId="Web-{695CEE81-2FA2-087C-B1A8-B72BCABDA022}" dt="2020-04-30T11:09:46.026" v="32"/>
          <ac:picMkLst>
            <pc:docMk/>
            <pc:sldMk cId="3878296397" sldId="261"/>
            <ac:picMk id="23" creationId="{F2305051-318F-425E-878A-7FCB0BAF2482}"/>
          </ac:picMkLst>
        </pc:picChg>
        <pc:picChg chg="mod">
          <ac:chgData name="Кристиан Асенов Миланов" userId="S::kamilanov18@codingburgas.bg::32b1d455-e611-4bcf-8241-f40c7dd43d44" providerId="AD" clId="Web-{695CEE81-2FA2-087C-B1A8-B72BCABDA022}" dt="2020-04-30T11:10:27.854" v="34" actId="1076"/>
          <ac:picMkLst>
            <pc:docMk/>
            <pc:sldMk cId="3878296397" sldId="261"/>
            <ac:picMk id="24" creationId="{0D02478C-2AC6-46BD-BACC-794EE0AA664A}"/>
          </ac:picMkLst>
        </pc:picChg>
        <pc:picChg chg="mod">
          <ac:chgData name="Кристиан Асенов Миланов" userId="S::kamilanov18@codingburgas.bg::32b1d455-e611-4bcf-8241-f40c7dd43d44" providerId="AD" clId="Web-{695CEE81-2FA2-087C-B1A8-B72BCABDA022}" dt="2020-04-30T11:03:57.895" v="12" actId="1076"/>
          <ac:picMkLst>
            <pc:docMk/>
            <pc:sldMk cId="3878296397" sldId="261"/>
            <ac:picMk id="25" creationId="{9672919B-E3EC-4E2B-AADB-35013BA41241}"/>
          </ac:picMkLst>
        </pc:picChg>
        <pc:picChg chg="mod">
          <ac:chgData name="Кристиан Асенов Миланов" userId="S::kamilanov18@codingburgas.bg::32b1d455-e611-4bcf-8241-f40c7dd43d44" providerId="AD" clId="Web-{695CEE81-2FA2-087C-B1A8-B72BCABDA022}" dt="2020-04-30T11:03:10.035" v="4" actId="14100"/>
          <ac:picMkLst>
            <pc:docMk/>
            <pc:sldMk cId="3878296397" sldId="261"/>
            <ac:picMk id="26" creationId="{D30B3BA5-07FB-401C-AB76-CEBD7A80252D}"/>
          </ac:picMkLst>
        </pc:picChg>
        <pc:picChg chg="add del mod">
          <ac:chgData name="Кристиан Асенов Миланов" userId="S::kamilanov18@codingburgas.bg::32b1d455-e611-4bcf-8241-f40c7dd43d44" providerId="AD" clId="Web-{695CEE81-2FA2-087C-B1A8-B72BCABDA022}" dt="2020-04-30T11:09:46.588" v="33"/>
          <ac:picMkLst>
            <pc:docMk/>
            <pc:sldMk cId="3878296397" sldId="261"/>
            <ac:picMk id="28" creationId="{113DB7F6-8667-4552-976A-2D8F62C0AE58}"/>
          </ac:picMkLst>
        </pc:picChg>
        <pc:picChg chg="add del mod">
          <ac:chgData name="Кристиан Асенов Миланов" userId="S::kamilanov18@codingburgas.bg::32b1d455-e611-4bcf-8241-f40c7dd43d44" providerId="AD" clId="Web-{695CEE81-2FA2-087C-B1A8-B72BCABDA022}" dt="2020-04-30T11:09:45.354" v="31"/>
          <ac:picMkLst>
            <pc:docMk/>
            <pc:sldMk cId="3878296397" sldId="261"/>
            <ac:picMk id="30" creationId="{64FB04E0-6106-41BF-A23B-AB0D0B570FF8}"/>
          </ac:picMkLst>
        </pc:picChg>
      </pc:sldChg>
      <pc:sldChg chg="modSp">
        <pc:chgData name="Кристиан Асенов Миланов" userId="S::kamilanov18@codingburgas.bg::32b1d455-e611-4bcf-8241-f40c7dd43d44" providerId="AD" clId="Web-{695CEE81-2FA2-087C-B1A8-B72BCABDA022}" dt="2020-04-30T16:44:05.293" v="41" actId="1076"/>
        <pc:sldMkLst>
          <pc:docMk/>
          <pc:sldMk cId="646119841" sldId="262"/>
        </pc:sldMkLst>
        <pc:spChg chg="mod">
          <ac:chgData name="Кристиан Асенов Миланов" userId="S::kamilanov18@codingburgas.bg::32b1d455-e611-4bcf-8241-f40c7dd43d44" providerId="AD" clId="Web-{695CEE81-2FA2-087C-B1A8-B72BCABDA022}" dt="2020-04-30T16:44:05.293" v="41" actId="1076"/>
          <ac:spMkLst>
            <pc:docMk/>
            <pc:sldMk cId="646119841" sldId="262"/>
            <ac:spMk id="2" creationId="{99E3DE13-3B5C-455D-A48E-E42EC7CE7E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882-FF15-461E-A9A9-AAEFEE892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EDB92-BE99-4CBD-927D-E7ED3369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51B-EB38-462F-A5C1-417336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851C-2B1C-41B1-A2B7-AEFF11B1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BF42-6BC6-4BC1-9F26-3A3FA6A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453C-AA4A-447E-8804-B9291313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8B019-A787-49B7-BB56-9DA069CF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0D6-1E21-4538-BC97-371731FA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2263-420F-4BA6-BA5E-6214270A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6FA7-2DBF-4A76-8D28-E195AE17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CD43E-DE62-4C6F-88A0-DD46CE13A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6D68-4CDD-4AC5-965F-976AB509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7C1E-B5C9-4B4B-90D2-BD0468F6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86AF-8DC0-4E52-A59C-307BA930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20F9-A1CE-444A-B50F-5E0E79A1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073-3913-4C1A-AFCA-33DC78DB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3ABA-BF51-47B3-B009-8CF80A5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8918-93EC-42D6-A552-6167FAA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B424-8DB5-4344-A378-006D3FC6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C31-D2EB-4A4B-A1C5-B5600DE3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004C-0369-43AB-B611-50F9DFB1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0C71-0260-4CFD-ADB7-9A9AB0D4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B6EA-C9F9-46F9-A943-A69CF516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BBAD-C641-4A7A-8498-C7DEFAD2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C545-7ACD-4249-AC2E-FEC3C992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C03B-4FD6-46FF-8E3D-EC83749E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4059-E074-49F3-B945-C80BF3E70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71BD1-BBD6-4D26-AC58-3BB073E7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B433-D894-44A4-8493-E9C46BB5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2E556-012F-44EC-AAA2-AFD45267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8DB77-ED05-4510-980E-1B6CCE4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3E6A-5397-4697-B55F-D32E8F01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6C8C-E5DC-4AFE-A0B1-7492ECF3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920A8-04B5-4DB2-A088-A6AB9E9A0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FB129-3BCD-4007-B2D1-60EAB70C4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4582A-F41B-40CE-B2A8-FEE75646B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9E657-F2D7-4533-BDBD-E7B91980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C7B20-389B-42FC-A061-7654ABAE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312EF-2BD7-49B8-B817-A8FA2DE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019-DAC8-4EBF-B2DC-63D00F30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E6CBD-E3B3-489D-AF6D-89380A58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F2BFA-29EA-4205-974E-5DC86787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977E9-ECAD-41D1-90EA-5388AED5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B16B7-8002-41C2-95A0-E4D21F2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0D658-63B8-4B95-8E32-F3AE5CFA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FB88D-FCAB-4113-B969-38F5F5D2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7037-63CA-4A91-8B41-3FAF7FCD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5955-9D4D-4983-9204-32DF2350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2FEE-81AF-41F3-8F71-9428B5CB8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418C-6C08-4538-873B-625FBBB4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928C-BFD4-46D3-B403-5827AB14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AB2F-9A83-41D7-8A6F-0784F83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4A5-A807-4226-8AC8-745F2074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3C3E1-D185-4426-96A5-1E0BA65F9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122F3-5E8E-4C18-BEC7-64936145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6AEDD-6D14-4578-A192-CDD95FFD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2276C-DB1A-4F6B-9D85-15596F76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62BD-66CD-442B-BE97-08BBD094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B21ED-8C5C-4ECA-BD0F-8AF735BD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D4C12-86B2-412E-9B88-36649C0A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C56F-8FDD-4BCB-BADF-79A5B17EA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F159-A043-47BB-A128-7B2F4775C8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DA8D-1F38-43EB-A826-EA0313AE6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AF12-F028-4C96-91D9-5B2DF123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3209-0E10-4D3F-A945-AC054755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KAMilnaov18@codingburgas.bg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SDimov18@codingburgas.bg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5.png"/><Relationship Id="rId15" Type="http://schemas.openxmlformats.org/officeDocument/2006/relationships/image" Target="../media/image12.gif"/><Relationship Id="rId10" Type="http://schemas.openxmlformats.org/officeDocument/2006/relationships/hyperlink" Target="mailto:KALalev18@codingburgas.bg" TargetMode="External"/><Relationship Id="rId4" Type="http://schemas.openxmlformats.org/officeDocument/2006/relationships/hyperlink" Target="mailto:AABurmov18@codingburgas.bg" TargetMode="External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ktop Wallpaper">
            <a:extLst>
              <a:ext uri="{FF2B5EF4-FFF2-40B4-BE49-F238E27FC236}">
                <a16:creationId xmlns:a16="http://schemas.microsoft.com/office/drawing/2014/main" id="{9AA8F673-0CC4-48C1-B527-E645C5C9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85872-B02D-4F98-8467-121768C0F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200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TrainVago</a:t>
            </a:r>
            <a:endParaRPr lang="en-US" sz="66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B273D-6B62-4A07-8703-EC0958AC0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2334"/>
            <a:ext cx="9144000" cy="1195466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Railway Administrator System</a:t>
            </a:r>
          </a:p>
        </p:txBody>
      </p:sp>
      <p:pic>
        <p:nvPicPr>
          <p:cNvPr id="5" name="Picture 4" descr="Railway, sign, train icon">
            <a:extLst>
              <a:ext uri="{FF2B5EF4-FFF2-40B4-BE49-F238E27FC236}">
                <a16:creationId xmlns:a16="http://schemas.microsoft.com/office/drawing/2014/main" id="{324C1EC5-2022-4969-BC80-DBF47DDF16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506511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45440-6E4A-476B-97C1-71C3C44121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2" y="507011"/>
            <a:ext cx="1466850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C41D8-0BD2-4395-BF65-30BA3A6E2D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32" y="1804389"/>
            <a:ext cx="1704663" cy="16246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D004A-3A96-4E6A-8220-43350DBCA0DC}"/>
              </a:ext>
            </a:extLst>
          </p:cNvPr>
          <p:cNvSpPr txBox="1"/>
          <p:nvPr/>
        </p:nvSpPr>
        <p:spPr>
          <a:xfrm>
            <a:off x="505762" y="3241815"/>
            <a:ext cx="391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Name</a:t>
            </a:r>
            <a:r>
              <a:rPr lang="en-US" dirty="0"/>
              <a:t>: Atanas Burmov </a:t>
            </a:r>
          </a:p>
          <a:p>
            <a:r>
              <a:rPr lang="en-US" i="1" dirty="0"/>
              <a:t>Email</a:t>
            </a:r>
            <a:r>
              <a:rPr lang="en-US" dirty="0"/>
              <a:t>: </a:t>
            </a:r>
            <a:r>
              <a:rPr lang="en-US" u="sng" dirty="0">
                <a:hlinkClick r:id="rId4"/>
              </a:rPr>
              <a:t>AABurmov18@codingburgas.bg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274FB-77B2-49B6-BA86-39DD781FE2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70" y="349250"/>
            <a:ext cx="1704662" cy="16246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2A56F447-42AD-4593-85B2-213F3611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929" y="1789195"/>
            <a:ext cx="3368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Dani Dimov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F12F6EA-E672-46AD-8F3E-CBB669DF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929" y="2091306"/>
            <a:ext cx="411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DSDimov18@codingburgas.bg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052A47-D9B7-4B02-A450-A7BA7BB33C5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34" y="4179471"/>
            <a:ext cx="1718609" cy="16246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0A877FB-9565-4DB9-B581-0F2F4D13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62" y="5553874"/>
            <a:ext cx="2673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Kristian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Milanov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354DC5-168E-493E-B17C-0E12F4C6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57" y="5843743"/>
            <a:ext cx="45863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KAMilnaov18@codingburgas.bg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2761E9-E960-4195-A094-26E1DEDFF5D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70" y="2601501"/>
            <a:ext cx="1704662" cy="162461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2CCCCB-6472-436D-B840-8F64B175A097}"/>
              </a:ext>
            </a:extLst>
          </p:cNvPr>
          <p:cNvSpPr txBox="1"/>
          <p:nvPr/>
        </p:nvSpPr>
        <p:spPr>
          <a:xfrm>
            <a:off x="7570930" y="3984029"/>
            <a:ext cx="411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Name</a:t>
            </a:r>
            <a:r>
              <a:rPr lang="en-US" dirty="0"/>
              <a:t>: Kristian </a:t>
            </a:r>
            <a:r>
              <a:rPr lang="en-US" dirty="0" err="1"/>
              <a:t>Lalev</a:t>
            </a:r>
            <a:endParaRPr lang="en-US" dirty="0"/>
          </a:p>
          <a:p>
            <a:r>
              <a:rPr lang="en-US" i="1" dirty="0"/>
              <a:t>Email</a:t>
            </a:r>
            <a:r>
              <a:rPr lang="en-US" dirty="0"/>
              <a:t>: </a:t>
            </a:r>
            <a:r>
              <a:rPr lang="en-US" u="sng" dirty="0">
                <a:hlinkClick r:id="rId10"/>
              </a:rPr>
              <a:t>KALalev18@codingburgas.bg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D28EEC-8AF5-4913-B2C0-7B335BC94E88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664" y="4991776"/>
            <a:ext cx="1466850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" descr="GitHub - isocpp/logos: C++ logos created for isocpp.org">
            <a:extLst>
              <a:ext uri="{FF2B5EF4-FFF2-40B4-BE49-F238E27FC236}">
                <a16:creationId xmlns:a16="http://schemas.microsoft.com/office/drawing/2014/main" id="{0D02478C-2AC6-46BD-BACC-794EE0AA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307" y="4852010"/>
            <a:ext cx="600216" cy="6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GitHub - isocpp/logos: C++ logos created for isocpp.org">
            <a:extLst>
              <a:ext uri="{FF2B5EF4-FFF2-40B4-BE49-F238E27FC236}">
                <a16:creationId xmlns:a16="http://schemas.microsoft.com/office/drawing/2014/main" id="{9672919B-E3EC-4E2B-AADB-35013BA4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3" y="2547896"/>
            <a:ext cx="625466" cy="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0B3BA5-07FB-401C-AB76-CEBD7A8025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6330" y="771351"/>
            <a:ext cx="656813" cy="9542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7353E5-D255-401E-84B1-2404594F8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23035" y="803963"/>
            <a:ext cx="652499" cy="9265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973382-2DAD-4D34-B676-1B6687773C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93" y="2039995"/>
            <a:ext cx="1985946" cy="2590365"/>
          </a:xfrm>
          <a:prstGeom prst="rect">
            <a:avLst/>
          </a:prstGeom>
        </p:spPr>
      </p:pic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C5366842-364D-4E01-AB92-41AAFD5987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04882" y="2927732"/>
            <a:ext cx="1632333" cy="1057620"/>
          </a:xfrm>
          <a:prstGeom prst="rect">
            <a:avLst/>
          </a:prstGeom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C56CB76-B8DF-4F13-B9E7-3476B14FFC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81581" y="3092421"/>
            <a:ext cx="769347" cy="7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3274-77C7-4816-953F-C3C1DDF7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995" y="1333850"/>
            <a:ext cx="3238151" cy="137064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Idea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2BF6D-C6D9-4DE4-9D1E-677589E5E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59" y="2604083"/>
            <a:ext cx="3800213" cy="3800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061D7-138D-4E0A-8F16-40C807FD9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68" y="5519956"/>
            <a:ext cx="788565" cy="1194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1F1421-388B-4D04-9485-2C24E0C8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5" y="206920"/>
            <a:ext cx="788565" cy="1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1A7BA8-5092-439F-B899-3F2EF05F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36678-B6BF-434F-A8D4-612787F53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4461"/>
            <a:ext cx="2104238" cy="205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860EA-052A-45EC-97B0-361725DB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01" y="3514986"/>
            <a:ext cx="2708649" cy="2663505"/>
          </a:xfrm>
          <a:prstGeom prst="rect">
            <a:avLst/>
          </a:prstGeom>
        </p:spPr>
      </p:pic>
      <p:pic>
        <p:nvPicPr>
          <p:cNvPr id="2058" name="Picture 10" descr="GitHub - isocpp/logos: C++ logos created for isocpp.org">
            <a:extLst>
              <a:ext uri="{FF2B5EF4-FFF2-40B4-BE49-F238E27FC236}">
                <a16:creationId xmlns:a16="http://schemas.microsoft.com/office/drawing/2014/main" id="{DA7F3A60-5185-4BCF-B6D9-C2B08AC1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93" y="2462066"/>
            <a:ext cx="2488813" cy="2797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E6FC87E-A5C7-4FD6-8142-C99D96F7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" y="3860930"/>
            <a:ext cx="2729917" cy="2729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ss Logo Vectors Free Download">
            <a:extLst>
              <a:ext uri="{FF2B5EF4-FFF2-40B4-BE49-F238E27FC236}">
                <a16:creationId xmlns:a16="http://schemas.microsoft.com/office/drawing/2014/main" id="{0315575A-5D95-4E3E-A3B3-6D6796B0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315" y="510492"/>
            <a:ext cx="203835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E13-3B5C-455D-A48E-E42EC7CE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Future of TrainVago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4F386-8FF6-4B66-97DB-E06D7D05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28" y="1389223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BBFE0-148F-48C0-A8B0-3A233708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55" y="562063"/>
            <a:ext cx="7399089" cy="55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TrainVago</vt:lpstr>
      <vt:lpstr>PowerPoint Presentation</vt:lpstr>
      <vt:lpstr>Idea</vt:lpstr>
      <vt:lpstr>Coding</vt:lpstr>
      <vt:lpstr>The Future of TrainVago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 NASI</dc:creator>
  <cp:lastModifiedBy>DJ NASI</cp:lastModifiedBy>
  <cp:revision>54</cp:revision>
  <dcterms:created xsi:type="dcterms:W3CDTF">2020-04-26T20:38:40Z</dcterms:created>
  <dcterms:modified xsi:type="dcterms:W3CDTF">2020-04-30T18:24:50Z</dcterms:modified>
</cp:coreProperties>
</file>