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</p:sldIdLst>
  <p:sldSz cx="36576000" cy="24688800"/>
  <p:notesSz cx="6858000" cy="9144000"/>
  <p:embeddedFontLst>
    <p:embeddedFont>
      <p:font typeface="Calibri" panose="020F0502020204030204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7776" userDrawn="1">
          <p15:clr>
            <a:srgbClr val="747775"/>
          </p15:clr>
        </p15:guide>
        <p15:guide id="2" pos="11498" userDrawn="1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0" y="0"/>
      </p:cViewPr>
      <p:guideLst>
        <p:guide orient="horz" pos="7776"/>
        <p:guide pos="11498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font" Target="fonts/font2.fntdata"/><Relationship Id="rId8" Type="http://schemas.openxmlformats.org/officeDocument/2006/relationships/font" Target="fonts/font1.fntdata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font" Target="fonts/font4.fntdata"/><Relationship Id="rId10" Type="http://schemas.openxmlformats.org/officeDocument/2006/relationships/font" Target="fonts/font3.fntdata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889306" y="685800"/>
            <a:ext cx="50802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type="sldImg" idx="2"/>
          </p:nvPr>
        </p:nvSpPr>
        <p:spPr>
          <a:xfrm>
            <a:off x="889306" y="685800"/>
            <a:ext cx="50802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246833" y="3573960"/>
            <a:ext cx="34082400" cy="9852600"/>
          </a:xfrm>
          <a:prstGeom prst="rect">
            <a:avLst/>
          </a:prstGeom>
        </p:spPr>
        <p:txBody>
          <a:bodyPr spcFirstLastPara="1" wrap="square" lIns="390075" tIns="390075" rIns="390075" bIns="39007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2200"/>
              <a:buNone/>
              <a:defRPr sz="22200"/>
            </a:lvl1pPr>
            <a:lvl2pPr lvl="1" algn="ctr">
              <a:spcBef>
                <a:spcPts val="0"/>
              </a:spcBef>
              <a:spcAft>
                <a:spcPts val="0"/>
              </a:spcAft>
              <a:buSzPts val="22200"/>
              <a:buNone/>
              <a:defRPr sz="22200"/>
            </a:lvl2pPr>
            <a:lvl3pPr lvl="2" algn="ctr">
              <a:spcBef>
                <a:spcPts val="0"/>
              </a:spcBef>
              <a:spcAft>
                <a:spcPts val="0"/>
              </a:spcAft>
              <a:buSzPts val="22200"/>
              <a:buNone/>
              <a:defRPr sz="22200"/>
            </a:lvl3pPr>
            <a:lvl4pPr lvl="3" algn="ctr">
              <a:spcBef>
                <a:spcPts val="0"/>
              </a:spcBef>
              <a:spcAft>
                <a:spcPts val="0"/>
              </a:spcAft>
              <a:buSzPts val="22200"/>
              <a:buNone/>
              <a:defRPr sz="22200"/>
            </a:lvl4pPr>
            <a:lvl5pPr lvl="4" algn="ctr">
              <a:spcBef>
                <a:spcPts val="0"/>
              </a:spcBef>
              <a:spcAft>
                <a:spcPts val="0"/>
              </a:spcAft>
              <a:buSzPts val="22200"/>
              <a:buNone/>
              <a:defRPr sz="22200"/>
            </a:lvl5pPr>
            <a:lvl6pPr lvl="5" algn="ctr">
              <a:spcBef>
                <a:spcPts val="0"/>
              </a:spcBef>
              <a:spcAft>
                <a:spcPts val="0"/>
              </a:spcAft>
              <a:buSzPts val="22200"/>
              <a:buNone/>
              <a:defRPr sz="22200"/>
            </a:lvl6pPr>
            <a:lvl7pPr lvl="6" algn="ctr">
              <a:spcBef>
                <a:spcPts val="0"/>
              </a:spcBef>
              <a:spcAft>
                <a:spcPts val="0"/>
              </a:spcAft>
              <a:buSzPts val="22200"/>
              <a:buNone/>
              <a:defRPr sz="22200"/>
            </a:lvl7pPr>
            <a:lvl8pPr lvl="7" algn="ctr">
              <a:spcBef>
                <a:spcPts val="0"/>
              </a:spcBef>
              <a:spcAft>
                <a:spcPts val="0"/>
              </a:spcAft>
              <a:buSzPts val="22200"/>
              <a:buNone/>
              <a:defRPr sz="22200"/>
            </a:lvl8pPr>
            <a:lvl9pPr lvl="8" algn="ctr">
              <a:spcBef>
                <a:spcPts val="0"/>
              </a:spcBef>
              <a:spcAft>
                <a:spcPts val="0"/>
              </a:spcAft>
              <a:buSzPts val="22200"/>
              <a:buNone/>
              <a:defRPr sz="22200"/>
            </a:lvl9pPr>
          </a:lstStyle>
          <a:p/>
        </p:txBody>
      </p:sp>
      <p:sp>
        <p:nvSpPr>
          <p:cNvPr id="11" name="Google Shape;11;p2"/>
          <p:cNvSpPr txBox="1"/>
          <p:nvPr>
            <p:ph type="subTitle" idx="1"/>
          </p:nvPr>
        </p:nvSpPr>
        <p:spPr>
          <a:xfrm>
            <a:off x="1246800" y="13603800"/>
            <a:ext cx="34082400" cy="3804600"/>
          </a:xfrm>
          <a:prstGeom prst="rect">
            <a:avLst/>
          </a:prstGeom>
        </p:spPr>
        <p:txBody>
          <a:bodyPr spcFirstLastPara="1" wrap="square" lIns="390075" tIns="390075" rIns="390075" bIns="39007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900"/>
              <a:buNone/>
              <a:defRPr sz="11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900"/>
              <a:buNone/>
              <a:defRPr sz="11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900"/>
              <a:buNone/>
              <a:defRPr sz="11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900"/>
              <a:buNone/>
              <a:defRPr sz="11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900"/>
              <a:buNone/>
              <a:defRPr sz="11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900"/>
              <a:buNone/>
              <a:defRPr sz="11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900"/>
              <a:buNone/>
              <a:defRPr sz="11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900"/>
              <a:buNone/>
              <a:defRPr sz="11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900"/>
              <a:buNone/>
              <a:defRPr sz="11900"/>
            </a:lvl9pPr>
          </a:lstStyle>
          <a:p/>
        </p:txBody>
      </p:sp>
      <p:sp>
        <p:nvSpPr>
          <p:cNvPr id="12" name="Google Shape;12;p2"/>
          <p:cNvSpPr txBox="1"/>
          <p:nvPr>
            <p:ph type="sldNum" idx="12"/>
          </p:nvPr>
        </p:nvSpPr>
        <p:spPr>
          <a:xfrm>
            <a:off x="33889831" y="22383441"/>
            <a:ext cx="2194800" cy="1889400"/>
          </a:xfrm>
          <a:prstGeom prst="rect">
            <a:avLst/>
          </a:prstGeom>
        </p:spPr>
        <p:txBody>
          <a:bodyPr spcFirstLastPara="1" wrap="square" lIns="390075" tIns="390075" rIns="390075" bIns="39007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type="title" hasCustomPrompt="1"/>
          </p:nvPr>
        </p:nvSpPr>
        <p:spPr>
          <a:xfrm>
            <a:off x="1246800" y="5309400"/>
            <a:ext cx="34082400" cy="9424800"/>
          </a:xfrm>
          <a:prstGeom prst="rect">
            <a:avLst/>
          </a:prstGeom>
        </p:spPr>
        <p:txBody>
          <a:bodyPr spcFirstLastPara="1" wrap="square" lIns="390075" tIns="390075" rIns="390075" bIns="39007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1200"/>
              <a:buNone/>
              <a:defRPr sz="5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1200"/>
              <a:buNone/>
              <a:defRPr sz="51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1200"/>
              <a:buNone/>
              <a:defRPr sz="51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1200"/>
              <a:buNone/>
              <a:defRPr sz="51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1200"/>
              <a:buNone/>
              <a:defRPr sz="51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1200"/>
              <a:buNone/>
              <a:defRPr sz="51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1200"/>
              <a:buNone/>
              <a:defRPr sz="51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1200"/>
              <a:buNone/>
              <a:defRPr sz="51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1200"/>
              <a:buNone/>
              <a:defRPr sz="512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type="body" idx="1"/>
          </p:nvPr>
        </p:nvSpPr>
        <p:spPr>
          <a:xfrm>
            <a:off x="1246800" y="15130680"/>
            <a:ext cx="34082400" cy="6243900"/>
          </a:xfrm>
          <a:prstGeom prst="rect">
            <a:avLst/>
          </a:prstGeom>
        </p:spPr>
        <p:txBody>
          <a:bodyPr spcFirstLastPara="1" wrap="square" lIns="390075" tIns="390075" rIns="390075" bIns="390075" anchor="t" anchorCtr="0">
            <a:normAutofit/>
          </a:bodyPr>
          <a:lstStyle>
            <a:lvl1pPr marL="457200" lvl="0" indent="-717550" algn="ctr">
              <a:spcBef>
                <a:spcPts val="0"/>
              </a:spcBef>
              <a:spcAft>
                <a:spcPts val="0"/>
              </a:spcAft>
              <a:buSzPts val="7700"/>
              <a:buChar char="●"/>
              <a:defRPr/>
            </a:lvl1pPr>
            <a:lvl2pPr marL="914400" lvl="1" indent="-609600" algn="ctr">
              <a:spcBef>
                <a:spcPts val="0"/>
              </a:spcBef>
              <a:spcAft>
                <a:spcPts val="0"/>
              </a:spcAft>
              <a:buSzPts val="6000"/>
              <a:buChar char="○"/>
              <a:defRPr/>
            </a:lvl2pPr>
            <a:lvl3pPr marL="1371600" lvl="2" indent="-609600" algn="ctr">
              <a:spcBef>
                <a:spcPts val="0"/>
              </a:spcBef>
              <a:spcAft>
                <a:spcPts val="0"/>
              </a:spcAft>
              <a:buSzPts val="6000"/>
              <a:buChar char="■"/>
              <a:defRPr/>
            </a:lvl3pPr>
            <a:lvl4pPr marL="1828800" lvl="3" indent="-609600" algn="ctr">
              <a:spcBef>
                <a:spcPts val="0"/>
              </a:spcBef>
              <a:spcAft>
                <a:spcPts val="0"/>
              </a:spcAft>
              <a:buSzPts val="6000"/>
              <a:buChar char="●"/>
              <a:defRPr/>
            </a:lvl4pPr>
            <a:lvl5pPr marL="2286000" lvl="4" indent="-609600" algn="ctr">
              <a:spcBef>
                <a:spcPts val="0"/>
              </a:spcBef>
              <a:spcAft>
                <a:spcPts val="0"/>
              </a:spcAft>
              <a:buSzPts val="6000"/>
              <a:buChar char="○"/>
              <a:defRPr/>
            </a:lvl5pPr>
            <a:lvl6pPr marL="2743200" lvl="5" indent="-609600" algn="ctr">
              <a:spcBef>
                <a:spcPts val="0"/>
              </a:spcBef>
              <a:spcAft>
                <a:spcPts val="0"/>
              </a:spcAft>
              <a:buSzPts val="6000"/>
              <a:buChar char="■"/>
              <a:defRPr/>
            </a:lvl6pPr>
            <a:lvl7pPr marL="3200400" lvl="6" indent="-609600" algn="ctr">
              <a:spcBef>
                <a:spcPts val="0"/>
              </a:spcBef>
              <a:spcAft>
                <a:spcPts val="0"/>
              </a:spcAft>
              <a:buSzPts val="6000"/>
              <a:buChar char="●"/>
              <a:defRPr/>
            </a:lvl7pPr>
            <a:lvl8pPr marL="3657600" lvl="7" indent="-609600" algn="ctr">
              <a:spcBef>
                <a:spcPts val="0"/>
              </a:spcBef>
              <a:spcAft>
                <a:spcPts val="0"/>
              </a:spcAft>
              <a:buSzPts val="6000"/>
              <a:buChar char="○"/>
              <a:defRPr/>
            </a:lvl8pPr>
            <a:lvl9pPr marL="4114800" lvl="8" indent="-609600" algn="ctr">
              <a:spcBef>
                <a:spcPts val="0"/>
              </a:spcBef>
              <a:spcAft>
                <a:spcPts val="0"/>
              </a:spcAft>
              <a:buSzPts val="60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type="sldNum" idx="12"/>
          </p:nvPr>
        </p:nvSpPr>
        <p:spPr>
          <a:xfrm>
            <a:off x="33889831" y="22383441"/>
            <a:ext cx="2194800" cy="1889400"/>
          </a:xfrm>
          <a:prstGeom prst="rect">
            <a:avLst/>
          </a:prstGeom>
        </p:spPr>
        <p:txBody>
          <a:bodyPr spcFirstLastPara="1" wrap="square" lIns="390075" tIns="390075" rIns="390075" bIns="39007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type="sldNum" idx="12"/>
          </p:nvPr>
        </p:nvSpPr>
        <p:spPr>
          <a:xfrm>
            <a:off x="33889831" y="22383441"/>
            <a:ext cx="2194800" cy="1889400"/>
          </a:xfrm>
          <a:prstGeom prst="rect">
            <a:avLst/>
          </a:prstGeom>
        </p:spPr>
        <p:txBody>
          <a:bodyPr spcFirstLastPara="1" wrap="square" lIns="390075" tIns="390075" rIns="390075" bIns="39007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1246800" y="10324080"/>
            <a:ext cx="34082400" cy="4040700"/>
          </a:xfrm>
          <a:prstGeom prst="rect">
            <a:avLst/>
          </a:prstGeom>
        </p:spPr>
        <p:txBody>
          <a:bodyPr spcFirstLastPara="1" wrap="square" lIns="390075" tIns="390075" rIns="390075" bIns="39007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5400"/>
              <a:buNone/>
              <a:defRPr sz="1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5400"/>
              <a:buNone/>
              <a:defRPr sz="1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15400"/>
              <a:buNone/>
              <a:defRPr sz="1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15400"/>
              <a:buNone/>
              <a:defRPr sz="1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15400"/>
              <a:buNone/>
              <a:defRPr sz="1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15400"/>
              <a:buNone/>
              <a:defRPr sz="1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15400"/>
              <a:buNone/>
              <a:defRPr sz="1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15400"/>
              <a:buNone/>
              <a:defRPr sz="1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15400"/>
              <a:buNone/>
              <a:defRPr sz="15400"/>
            </a:lvl9pPr>
          </a:lstStyle>
          <a:p/>
        </p:txBody>
      </p:sp>
      <p:sp>
        <p:nvSpPr>
          <p:cNvPr id="15" name="Google Shape;15;p3"/>
          <p:cNvSpPr txBox="1"/>
          <p:nvPr>
            <p:ph type="sldNum" idx="12"/>
          </p:nvPr>
        </p:nvSpPr>
        <p:spPr>
          <a:xfrm>
            <a:off x="33889831" y="22383441"/>
            <a:ext cx="2194800" cy="1889400"/>
          </a:xfrm>
          <a:prstGeom prst="rect">
            <a:avLst/>
          </a:prstGeom>
        </p:spPr>
        <p:txBody>
          <a:bodyPr spcFirstLastPara="1" wrap="square" lIns="390075" tIns="390075" rIns="390075" bIns="39007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1246800" y="2136120"/>
            <a:ext cx="34082400" cy="2748900"/>
          </a:xfrm>
          <a:prstGeom prst="rect">
            <a:avLst/>
          </a:prstGeom>
        </p:spPr>
        <p:txBody>
          <a:bodyPr spcFirstLastPara="1" wrap="square" lIns="390075" tIns="390075" rIns="390075" bIns="39007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9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type="body" idx="1"/>
          </p:nvPr>
        </p:nvSpPr>
        <p:spPr>
          <a:xfrm>
            <a:off x="1246800" y="5531880"/>
            <a:ext cx="34082400" cy="16398600"/>
          </a:xfrm>
          <a:prstGeom prst="rect">
            <a:avLst/>
          </a:prstGeom>
        </p:spPr>
        <p:txBody>
          <a:bodyPr spcFirstLastPara="1" wrap="square" lIns="390075" tIns="390075" rIns="390075" bIns="390075" anchor="t" anchorCtr="0">
            <a:normAutofit/>
          </a:bodyPr>
          <a:lstStyle>
            <a:lvl1pPr marL="457200" lvl="0" indent="-717550">
              <a:spcBef>
                <a:spcPts val="0"/>
              </a:spcBef>
              <a:spcAft>
                <a:spcPts val="0"/>
              </a:spcAft>
              <a:buSzPts val="7700"/>
              <a:buChar char="●"/>
              <a:defRPr/>
            </a:lvl1pPr>
            <a:lvl2pPr marL="914400" lvl="1" indent="-609600">
              <a:spcBef>
                <a:spcPts val="0"/>
              </a:spcBef>
              <a:spcAft>
                <a:spcPts val="0"/>
              </a:spcAft>
              <a:buSzPts val="6000"/>
              <a:buChar char="○"/>
              <a:defRPr/>
            </a:lvl2pPr>
            <a:lvl3pPr marL="1371600" lvl="2" indent="-609600">
              <a:spcBef>
                <a:spcPts val="0"/>
              </a:spcBef>
              <a:spcAft>
                <a:spcPts val="0"/>
              </a:spcAft>
              <a:buSzPts val="6000"/>
              <a:buChar char="■"/>
              <a:defRPr/>
            </a:lvl3pPr>
            <a:lvl4pPr marL="1828800" lvl="3" indent="-609600">
              <a:spcBef>
                <a:spcPts val="0"/>
              </a:spcBef>
              <a:spcAft>
                <a:spcPts val="0"/>
              </a:spcAft>
              <a:buSzPts val="6000"/>
              <a:buChar char="●"/>
              <a:defRPr/>
            </a:lvl4pPr>
            <a:lvl5pPr marL="2286000" lvl="4" indent="-609600">
              <a:spcBef>
                <a:spcPts val="0"/>
              </a:spcBef>
              <a:spcAft>
                <a:spcPts val="0"/>
              </a:spcAft>
              <a:buSzPts val="6000"/>
              <a:buChar char="○"/>
              <a:defRPr/>
            </a:lvl5pPr>
            <a:lvl6pPr marL="2743200" lvl="5" indent="-609600">
              <a:spcBef>
                <a:spcPts val="0"/>
              </a:spcBef>
              <a:spcAft>
                <a:spcPts val="0"/>
              </a:spcAft>
              <a:buSzPts val="6000"/>
              <a:buChar char="■"/>
              <a:defRPr/>
            </a:lvl6pPr>
            <a:lvl7pPr marL="3200400" lvl="6" indent="-609600">
              <a:spcBef>
                <a:spcPts val="0"/>
              </a:spcBef>
              <a:spcAft>
                <a:spcPts val="0"/>
              </a:spcAft>
              <a:buSzPts val="6000"/>
              <a:buChar char="●"/>
              <a:defRPr/>
            </a:lvl7pPr>
            <a:lvl8pPr marL="3657600" lvl="7" indent="-609600">
              <a:spcBef>
                <a:spcPts val="0"/>
              </a:spcBef>
              <a:spcAft>
                <a:spcPts val="0"/>
              </a:spcAft>
              <a:buSzPts val="6000"/>
              <a:buChar char="○"/>
              <a:defRPr/>
            </a:lvl8pPr>
            <a:lvl9pPr marL="4114800" lvl="8" indent="-609600">
              <a:spcBef>
                <a:spcPts val="0"/>
              </a:spcBef>
              <a:spcAft>
                <a:spcPts val="0"/>
              </a:spcAft>
              <a:buSzPts val="60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type="sldNum" idx="12"/>
          </p:nvPr>
        </p:nvSpPr>
        <p:spPr>
          <a:xfrm>
            <a:off x="33889831" y="22383441"/>
            <a:ext cx="2194800" cy="1889400"/>
          </a:xfrm>
          <a:prstGeom prst="rect">
            <a:avLst/>
          </a:prstGeom>
        </p:spPr>
        <p:txBody>
          <a:bodyPr spcFirstLastPara="1" wrap="square" lIns="390075" tIns="390075" rIns="390075" bIns="39007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1246800" y="2136120"/>
            <a:ext cx="34082400" cy="2748900"/>
          </a:xfrm>
          <a:prstGeom prst="rect">
            <a:avLst/>
          </a:prstGeom>
        </p:spPr>
        <p:txBody>
          <a:bodyPr spcFirstLastPara="1" wrap="square" lIns="390075" tIns="390075" rIns="390075" bIns="39007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9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type="body" idx="1"/>
          </p:nvPr>
        </p:nvSpPr>
        <p:spPr>
          <a:xfrm>
            <a:off x="1246800" y="5531880"/>
            <a:ext cx="15999600" cy="16398600"/>
          </a:xfrm>
          <a:prstGeom prst="rect">
            <a:avLst/>
          </a:prstGeom>
        </p:spPr>
        <p:txBody>
          <a:bodyPr spcFirstLastPara="1" wrap="square" lIns="390075" tIns="390075" rIns="390075" bIns="390075" anchor="t" anchorCtr="0">
            <a:normAutofit/>
          </a:bodyPr>
          <a:lstStyle>
            <a:lvl1pPr marL="457200" lvl="0" indent="-609600">
              <a:spcBef>
                <a:spcPts val="0"/>
              </a:spcBef>
              <a:spcAft>
                <a:spcPts val="0"/>
              </a:spcAft>
              <a:buSzPts val="6000"/>
              <a:buChar char="●"/>
              <a:defRPr sz="6000"/>
            </a:lvl1pPr>
            <a:lvl2pPr marL="914400" lvl="1" indent="-552450">
              <a:spcBef>
                <a:spcPts val="0"/>
              </a:spcBef>
              <a:spcAft>
                <a:spcPts val="0"/>
              </a:spcAft>
              <a:buSzPts val="5100"/>
              <a:buChar char="○"/>
              <a:defRPr sz="5100"/>
            </a:lvl2pPr>
            <a:lvl3pPr marL="1371600" lvl="2" indent="-552450">
              <a:spcBef>
                <a:spcPts val="0"/>
              </a:spcBef>
              <a:spcAft>
                <a:spcPts val="0"/>
              </a:spcAft>
              <a:buSzPts val="5100"/>
              <a:buChar char="■"/>
              <a:defRPr sz="5100"/>
            </a:lvl3pPr>
            <a:lvl4pPr marL="1828800" lvl="3" indent="-552450">
              <a:spcBef>
                <a:spcPts val="0"/>
              </a:spcBef>
              <a:spcAft>
                <a:spcPts val="0"/>
              </a:spcAft>
              <a:buSzPts val="5100"/>
              <a:buChar char="●"/>
              <a:defRPr sz="5100"/>
            </a:lvl4pPr>
            <a:lvl5pPr marL="2286000" lvl="4" indent="-552450">
              <a:spcBef>
                <a:spcPts val="0"/>
              </a:spcBef>
              <a:spcAft>
                <a:spcPts val="0"/>
              </a:spcAft>
              <a:buSzPts val="5100"/>
              <a:buChar char="○"/>
              <a:defRPr sz="5100"/>
            </a:lvl5pPr>
            <a:lvl6pPr marL="2743200" lvl="5" indent="-552450">
              <a:spcBef>
                <a:spcPts val="0"/>
              </a:spcBef>
              <a:spcAft>
                <a:spcPts val="0"/>
              </a:spcAft>
              <a:buSzPts val="5100"/>
              <a:buChar char="■"/>
              <a:defRPr sz="5100"/>
            </a:lvl6pPr>
            <a:lvl7pPr marL="3200400" lvl="6" indent="-552450">
              <a:spcBef>
                <a:spcPts val="0"/>
              </a:spcBef>
              <a:spcAft>
                <a:spcPts val="0"/>
              </a:spcAft>
              <a:buSzPts val="5100"/>
              <a:buChar char="●"/>
              <a:defRPr sz="5100"/>
            </a:lvl7pPr>
            <a:lvl8pPr marL="3657600" lvl="7" indent="-552450">
              <a:spcBef>
                <a:spcPts val="0"/>
              </a:spcBef>
              <a:spcAft>
                <a:spcPts val="0"/>
              </a:spcAft>
              <a:buSzPts val="5100"/>
              <a:buChar char="○"/>
              <a:defRPr sz="5100"/>
            </a:lvl8pPr>
            <a:lvl9pPr marL="4114800" lvl="8" indent="-552450">
              <a:spcBef>
                <a:spcPts val="0"/>
              </a:spcBef>
              <a:spcAft>
                <a:spcPts val="0"/>
              </a:spcAft>
              <a:buSzPts val="5100"/>
              <a:buChar char="■"/>
              <a:defRPr sz="5100"/>
            </a:lvl9pPr>
          </a:lstStyle>
          <a:p/>
        </p:txBody>
      </p:sp>
      <p:sp>
        <p:nvSpPr>
          <p:cNvPr id="23" name="Google Shape;23;p5"/>
          <p:cNvSpPr txBox="1"/>
          <p:nvPr>
            <p:ph type="body" idx="2"/>
          </p:nvPr>
        </p:nvSpPr>
        <p:spPr>
          <a:xfrm>
            <a:off x="19329600" y="5531880"/>
            <a:ext cx="15999600" cy="16398600"/>
          </a:xfrm>
          <a:prstGeom prst="rect">
            <a:avLst/>
          </a:prstGeom>
        </p:spPr>
        <p:txBody>
          <a:bodyPr spcFirstLastPara="1" wrap="square" lIns="390075" tIns="390075" rIns="390075" bIns="390075" anchor="t" anchorCtr="0">
            <a:normAutofit/>
          </a:bodyPr>
          <a:lstStyle>
            <a:lvl1pPr marL="457200" lvl="0" indent="-609600">
              <a:spcBef>
                <a:spcPts val="0"/>
              </a:spcBef>
              <a:spcAft>
                <a:spcPts val="0"/>
              </a:spcAft>
              <a:buSzPts val="6000"/>
              <a:buChar char="●"/>
              <a:defRPr sz="6000"/>
            </a:lvl1pPr>
            <a:lvl2pPr marL="914400" lvl="1" indent="-552450">
              <a:spcBef>
                <a:spcPts val="0"/>
              </a:spcBef>
              <a:spcAft>
                <a:spcPts val="0"/>
              </a:spcAft>
              <a:buSzPts val="5100"/>
              <a:buChar char="○"/>
              <a:defRPr sz="5100"/>
            </a:lvl2pPr>
            <a:lvl3pPr marL="1371600" lvl="2" indent="-552450">
              <a:spcBef>
                <a:spcPts val="0"/>
              </a:spcBef>
              <a:spcAft>
                <a:spcPts val="0"/>
              </a:spcAft>
              <a:buSzPts val="5100"/>
              <a:buChar char="■"/>
              <a:defRPr sz="5100"/>
            </a:lvl3pPr>
            <a:lvl4pPr marL="1828800" lvl="3" indent="-552450">
              <a:spcBef>
                <a:spcPts val="0"/>
              </a:spcBef>
              <a:spcAft>
                <a:spcPts val="0"/>
              </a:spcAft>
              <a:buSzPts val="5100"/>
              <a:buChar char="●"/>
              <a:defRPr sz="5100"/>
            </a:lvl4pPr>
            <a:lvl5pPr marL="2286000" lvl="4" indent="-552450">
              <a:spcBef>
                <a:spcPts val="0"/>
              </a:spcBef>
              <a:spcAft>
                <a:spcPts val="0"/>
              </a:spcAft>
              <a:buSzPts val="5100"/>
              <a:buChar char="○"/>
              <a:defRPr sz="5100"/>
            </a:lvl5pPr>
            <a:lvl6pPr marL="2743200" lvl="5" indent="-552450">
              <a:spcBef>
                <a:spcPts val="0"/>
              </a:spcBef>
              <a:spcAft>
                <a:spcPts val="0"/>
              </a:spcAft>
              <a:buSzPts val="5100"/>
              <a:buChar char="■"/>
              <a:defRPr sz="5100"/>
            </a:lvl6pPr>
            <a:lvl7pPr marL="3200400" lvl="6" indent="-552450">
              <a:spcBef>
                <a:spcPts val="0"/>
              </a:spcBef>
              <a:spcAft>
                <a:spcPts val="0"/>
              </a:spcAft>
              <a:buSzPts val="5100"/>
              <a:buChar char="●"/>
              <a:defRPr sz="5100"/>
            </a:lvl7pPr>
            <a:lvl8pPr marL="3657600" lvl="7" indent="-552450">
              <a:spcBef>
                <a:spcPts val="0"/>
              </a:spcBef>
              <a:spcAft>
                <a:spcPts val="0"/>
              </a:spcAft>
              <a:buSzPts val="5100"/>
              <a:buChar char="○"/>
              <a:defRPr sz="5100"/>
            </a:lvl8pPr>
            <a:lvl9pPr marL="4114800" lvl="8" indent="-552450">
              <a:spcBef>
                <a:spcPts val="0"/>
              </a:spcBef>
              <a:spcAft>
                <a:spcPts val="0"/>
              </a:spcAft>
              <a:buSzPts val="5100"/>
              <a:buChar char="■"/>
              <a:defRPr sz="5100"/>
            </a:lvl9pPr>
          </a:lstStyle>
          <a:p/>
        </p:txBody>
      </p:sp>
      <p:sp>
        <p:nvSpPr>
          <p:cNvPr id="24" name="Google Shape;24;p5"/>
          <p:cNvSpPr txBox="1"/>
          <p:nvPr>
            <p:ph type="sldNum" idx="12"/>
          </p:nvPr>
        </p:nvSpPr>
        <p:spPr>
          <a:xfrm>
            <a:off x="33889831" y="22383441"/>
            <a:ext cx="2194800" cy="1889400"/>
          </a:xfrm>
          <a:prstGeom prst="rect">
            <a:avLst/>
          </a:prstGeom>
        </p:spPr>
        <p:txBody>
          <a:bodyPr spcFirstLastPara="1" wrap="square" lIns="390075" tIns="390075" rIns="390075" bIns="39007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1246800" y="2136120"/>
            <a:ext cx="34082400" cy="2748900"/>
          </a:xfrm>
          <a:prstGeom prst="rect">
            <a:avLst/>
          </a:prstGeom>
        </p:spPr>
        <p:txBody>
          <a:bodyPr spcFirstLastPara="1" wrap="square" lIns="390075" tIns="390075" rIns="390075" bIns="39007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9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type="sldNum" idx="12"/>
          </p:nvPr>
        </p:nvSpPr>
        <p:spPr>
          <a:xfrm>
            <a:off x="33889831" y="22383441"/>
            <a:ext cx="2194800" cy="1889400"/>
          </a:xfrm>
          <a:prstGeom prst="rect">
            <a:avLst/>
          </a:prstGeom>
        </p:spPr>
        <p:txBody>
          <a:bodyPr spcFirstLastPara="1" wrap="square" lIns="390075" tIns="390075" rIns="390075" bIns="39007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1246800" y="2666880"/>
            <a:ext cx="11232000" cy="3627300"/>
          </a:xfrm>
          <a:prstGeom prst="rect">
            <a:avLst/>
          </a:prstGeom>
        </p:spPr>
        <p:txBody>
          <a:bodyPr spcFirstLastPara="1" wrap="square" lIns="390075" tIns="390075" rIns="390075" bIns="39007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200"/>
              <a:buNone/>
              <a:defRPr sz="10200"/>
            </a:lvl1pPr>
            <a:lvl2pPr lvl="1">
              <a:spcBef>
                <a:spcPts val="0"/>
              </a:spcBef>
              <a:spcAft>
                <a:spcPts val="0"/>
              </a:spcAft>
              <a:buSzPts val="10200"/>
              <a:buNone/>
              <a:defRPr sz="10200"/>
            </a:lvl2pPr>
            <a:lvl3pPr lvl="2">
              <a:spcBef>
                <a:spcPts val="0"/>
              </a:spcBef>
              <a:spcAft>
                <a:spcPts val="0"/>
              </a:spcAft>
              <a:buSzPts val="10200"/>
              <a:buNone/>
              <a:defRPr sz="10200"/>
            </a:lvl3pPr>
            <a:lvl4pPr lvl="3">
              <a:spcBef>
                <a:spcPts val="0"/>
              </a:spcBef>
              <a:spcAft>
                <a:spcPts val="0"/>
              </a:spcAft>
              <a:buSzPts val="10200"/>
              <a:buNone/>
              <a:defRPr sz="10200"/>
            </a:lvl4pPr>
            <a:lvl5pPr lvl="4">
              <a:spcBef>
                <a:spcPts val="0"/>
              </a:spcBef>
              <a:spcAft>
                <a:spcPts val="0"/>
              </a:spcAft>
              <a:buSzPts val="10200"/>
              <a:buNone/>
              <a:defRPr sz="10200"/>
            </a:lvl5pPr>
            <a:lvl6pPr lvl="5">
              <a:spcBef>
                <a:spcPts val="0"/>
              </a:spcBef>
              <a:spcAft>
                <a:spcPts val="0"/>
              </a:spcAft>
              <a:buSzPts val="10200"/>
              <a:buNone/>
              <a:defRPr sz="10200"/>
            </a:lvl6pPr>
            <a:lvl7pPr lvl="6">
              <a:spcBef>
                <a:spcPts val="0"/>
              </a:spcBef>
              <a:spcAft>
                <a:spcPts val="0"/>
              </a:spcAft>
              <a:buSzPts val="10200"/>
              <a:buNone/>
              <a:defRPr sz="10200"/>
            </a:lvl7pPr>
            <a:lvl8pPr lvl="7">
              <a:spcBef>
                <a:spcPts val="0"/>
              </a:spcBef>
              <a:spcAft>
                <a:spcPts val="0"/>
              </a:spcAft>
              <a:buSzPts val="10200"/>
              <a:buNone/>
              <a:defRPr sz="10200"/>
            </a:lvl8pPr>
            <a:lvl9pPr lvl="8">
              <a:spcBef>
                <a:spcPts val="0"/>
              </a:spcBef>
              <a:spcAft>
                <a:spcPts val="0"/>
              </a:spcAft>
              <a:buSzPts val="10200"/>
              <a:buNone/>
              <a:defRPr sz="10200"/>
            </a:lvl9pPr>
          </a:lstStyle>
          <a:p/>
        </p:txBody>
      </p:sp>
      <p:sp>
        <p:nvSpPr>
          <p:cNvPr id="30" name="Google Shape;30;p7"/>
          <p:cNvSpPr txBox="1"/>
          <p:nvPr>
            <p:ph type="body" idx="1"/>
          </p:nvPr>
        </p:nvSpPr>
        <p:spPr>
          <a:xfrm>
            <a:off x="1246800" y="6670080"/>
            <a:ext cx="11232000" cy="15261000"/>
          </a:xfrm>
          <a:prstGeom prst="rect">
            <a:avLst/>
          </a:prstGeom>
        </p:spPr>
        <p:txBody>
          <a:bodyPr spcFirstLastPara="1" wrap="square" lIns="390075" tIns="390075" rIns="390075" bIns="390075" anchor="t" anchorCtr="0">
            <a:normAutofit/>
          </a:bodyPr>
          <a:lstStyle>
            <a:lvl1pPr marL="457200" lvl="0" indent="-552450">
              <a:spcBef>
                <a:spcPts val="0"/>
              </a:spcBef>
              <a:spcAft>
                <a:spcPts val="0"/>
              </a:spcAft>
              <a:buSzPts val="5100"/>
              <a:buChar char="●"/>
              <a:defRPr sz="5100"/>
            </a:lvl1pPr>
            <a:lvl2pPr marL="914400" lvl="1" indent="-552450">
              <a:spcBef>
                <a:spcPts val="0"/>
              </a:spcBef>
              <a:spcAft>
                <a:spcPts val="0"/>
              </a:spcAft>
              <a:buSzPts val="5100"/>
              <a:buChar char="○"/>
              <a:defRPr sz="5100"/>
            </a:lvl2pPr>
            <a:lvl3pPr marL="1371600" lvl="2" indent="-552450">
              <a:spcBef>
                <a:spcPts val="0"/>
              </a:spcBef>
              <a:spcAft>
                <a:spcPts val="0"/>
              </a:spcAft>
              <a:buSzPts val="5100"/>
              <a:buChar char="■"/>
              <a:defRPr sz="5100"/>
            </a:lvl3pPr>
            <a:lvl4pPr marL="1828800" lvl="3" indent="-552450">
              <a:spcBef>
                <a:spcPts val="0"/>
              </a:spcBef>
              <a:spcAft>
                <a:spcPts val="0"/>
              </a:spcAft>
              <a:buSzPts val="5100"/>
              <a:buChar char="●"/>
              <a:defRPr sz="5100"/>
            </a:lvl4pPr>
            <a:lvl5pPr marL="2286000" lvl="4" indent="-552450">
              <a:spcBef>
                <a:spcPts val="0"/>
              </a:spcBef>
              <a:spcAft>
                <a:spcPts val="0"/>
              </a:spcAft>
              <a:buSzPts val="5100"/>
              <a:buChar char="○"/>
              <a:defRPr sz="5100"/>
            </a:lvl5pPr>
            <a:lvl6pPr marL="2743200" lvl="5" indent="-552450">
              <a:spcBef>
                <a:spcPts val="0"/>
              </a:spcBef>
              <a:spcAft>
                <a:spcPts val="0"/>
              </a:spcAft>
              <a:buSzPts val="5100"/>
              <a:buChar char="■"/>
              <a:defRPr sz="5100"/>
            </a:lvl6pPr>
            <a:lvl7pPr marL="3200400" lvl="6" indent="-552450">
              <a:spcBef>
                <a:spcPts val="0"/>
              </a:spcBef>
              <a:spcAft>
                <a:spcPts val="0"/>
              </a:spcAft>
              <a:buSzPts val="5100"/>
              <a:buChar char="●"/>
              <a:defRPr sz="5100"/>
            </a:lvl7pPr>
            <a:lvl8pPr marL="3657600" lvl="7" indent="-552450">
              <a:spcBef>
                <a:spcPts val="0"/>
              </a:spcBef>
              <a:spcAft>
                <a:spcPts val="0"/>
              </a:spcAft>
              <a:buSzPts val="5100"/>
              <a:buChar char="○"/>
              <a:defRPr sz="5100"/>
            </a:lvl8pPr>
            <a:lvl9pPr marL="4114800" lvl="8" indent="-552450">
              <a:spcBef>
                <a:spcPts val="0"/>
              </a:spcBef>
              <a:spcAft>
                <a:spcPts val="0"/>
              </a:spcAft>
              <a:buSzPts val="5100"/>
              <a:buChar char="■"/>
              <a:defRPr sz="5100"/>
            </a:lvl9pPr>
          </a:lstStyle>
          <a:p/>
        </p:txBody>
      </p:sp>
      <p:sp>
        <p:nvSpPr>
          <p:cNvPr id="31" name="Google Shape;31;p7"/>
          <p:cNvSpPr txBox="1"/>
          <p:nvPr>
            <p:ph type="sldNum" idx="12"/>
          </p:nvPr>
        </p:nvSpPr>
        <p:spPr>
          <a:xfrm>
            <a:off x="33889831" y="22383441"/>
            <a:ext cx="2194800" cy="1889400"/>
          </a:xfrm>
          <a:prstGeom prst="rect">
            <a:avLst/>
          </a:prstGeom>
        </p:spPr>
        <p:txBody>
          <a:bodyPr spcFirstLastPara="1" wrap="square" lIns="390075" tIns="390075" rIns="390075" bIns="39007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1961000" y="2160720"/>
            <a:ext cx="25471200" cy="19635900"/>
          </a:xfrm>
          <a:prstGeom prst="rect">
            <a:avLst/>
          </a:prstGeom>
        </p:spPr>
        <p:txBody>
          <a:bodyPr spcFirstLastPara="1" wrap="square" lIns="390075" tIns="390075" rIns="390075" bIns="39007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500"/>
              <a:buNone/>
              <a:defRPr sz="20500"/>
            </a:lvl1pPr>
            <a:lvl2pPr lvl="1">
              <a:spcBef>
                <a:spcPts val="0"/>
              </a:spcBef>
              <a:spcAft>
                <a:spcPts val="0"/>
              </a:spcAft>
              <a:buSzPts val="20500"/>
              <a:buNone/>
              <a:defRPr sz="20500"/>
            </a:lvl2pPr>
            <a:lvl3pPr lvl="2">
              <a:spcBef>
                <a:spcPts val="0"/>
              </a:spcBef>
              <a:spcAft>
                <a:spcPts val="0"/>
              </a:spcAft>
              <a:buSzPts val="20500"/>
              <a:buNone/>
              <a:defRPr sz="20500"/>
            </a:lvl3pPr>
            <a:lvl4pPr lvl="3">
              <a:spcBef>
                <a:spcPts val="0"/>
              </a:spcBef>
              <a:spcAft>
                <a:spcPts val="0"/>
              </a:spcAft>
              <a:buSzPts val="20500"/>
              <a:buNone/>
              <a:defRPr sz="20500"/>
            </a:lvl4pPr>
            <a:lvl5pPr lvl="4">
              <a:spcBef>
                <a:spcPts val="0"/>
              </a:spcBef>
              <a:spcAft>
                <a:spcPts val="0"/>
              </a:spcAft>
              <a:buSzPts val="20500"/>
              <a:buNone/>
              <a:defRPr sz="20500"/>
            </a:lvl5pPr>
            <a:lvl6pPr lvl="5">
              <a:spcBef>
                <a:spcPts val="0"/>
              </a:spcBef>
              <a:spcAft>
                <a:spcPts val="0"/>
              </a:spcAft>
              <a:buSzPts val="20500"/>
              <a:buNone/>
              <a:defRPr sz="20500"/>
            </a:lvl6pPr>
            <a:lvl7pPr lvl="6">
              <a:spcBef>
                <a:spcPts val="0"/>
              </a:spcBef>
              <a:spcAft>
                <a:spcPts val="0"/>
              </a:spcAft>
              <a:buSzPts val="20500"/>
              <a:buNone/>
              <a:defRPr sz="20500"/>
            </a:lvl7pPr>
            <a:lvl8pPr lvl="7">
              <a:spcBef>
                <a:spcPts val="0"/>
              </a:spcBef>
              <a:spcAft>
                <a:spcPts val="0"/>
              </a:spcAft>
              <a:buSzPts val="20500"/>
              <a:buNone/>
              <a:defRPr sz="20500"/>
            </a:lvl8pPr>
            <a:lvl9pPr lvl="8">
              <a:spcBef>
                <a:spcPts val="0"/>
              </a:spcBef>
              <a:spcAft>
                <a:spcPts val="0"/>
              </a:spcAft>
              <a:buSzPts val="20500"/>
              <a:buNone/>
              <a:defRPr sz="20500"/>
            </a:lvl9pPr>
          </a:lstStyle>
          <a:p/>
        </p:txBody>
      </p:sp>
      <p:sp>
        <p:nvSpPr>
          <p:cNvPr id="34" name="Google Shape;34;p8"/>
          <p:cNvSpPr txBox="1"/>
          <p:nvPr>
            <p:ph type="sldNum" idx="12"/>
          </p:nvPr>
        </p:nvSpPr>
        <p:spPr>
          <a:xfrm>
            <a:off x="33889831" y="22383441"/>
            <a:ext cx="2194800" cy="1889400"/>
          </a:xfrm>
          <a:prstGeom prst="rect">
            <a:avLst/>
          </a:prstGeom>
        </p:spPr>
        <p:txBody>
          <a:bodyPr spcFirstLastPara="1" wrap="square" lIns="390075" tIns="390075" rIns="390075" bIns="39007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18288000" y="-600"/>
            <a:ext cx="18288000" cy="24688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390075" tIns="390075" rIns="390075" bIns="3900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1062000" y="5919240"/>
            <a:ext cx="16180800" cy="7115100"/>
          </a:xfrm>
          <a:prstGeom prst="rect">
            <a:avLst/>
          </a:prstGeom>
        </p:spPr>
        <p:txBody>
          <a:bodyPr spcFirstLastPara="1" wrap="square" lIns="390075" tIns="390075" rIns="390075" bIns="39007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7900"/>
              <a:buNone/>
              <a:defRPr sz="17900"/>
            </a:lvl1pPr>
            <a:lvl2pPr lvl="1" algn="ctr">
              <a:spcBef>
                <a:spcPts val="0"/>
              </a:spcBef>
              <a:spcAft>
                <a:spcPts val="0"/>
              </a:spcAft>
              <a:buSzPts val="17900"/>
              <a:buNone/>
              <a:defRPr sz="17900"/>
            </a:lvl2pPr>
            <a:lvl3pPr lvl="2" algn="ctr">
              <a:spcBef>
                <a:spcPts val="0"/>
              </a:spcBef>
              <a:spcAft>
                <a:spcPts val="0"/>
              </a:spcAft>
              <a:buSzPts val="17900"/>
              <a:buNone/>
              <a:defRPr sz="17900"/>
            </a:lvl3pPr>
            <a:lvl4pPr lvl="3" algn="ctr">
              <a:spcBef>
                <a:spcPts val="0"/>
              </a:spcBef>
              <a:spcAft>
                <a:spcPts val="0"/>
              </a:spcAft>
              <a:buSzPts val="17900"/>
              <a:buNone/>
              <a:defRPr sz="17900"/>
            </a:lvl4pPr>
            <a:lvl5pPr lvl="4" algn="ctr">
              <a:spcBef>
                <a:spcPts val="0"/>
              </a:spcBef>
              <a:spcAft>
                <a:spcPts val="0"/>
              </a:spcAft>
              <a:buSzPts val="17900"/>
              <a:buNone/>
              <a:defRPr sz="17900"/>
            </a:lvl5pPr>
            <a:lvl6pPr lvl="5" algn="ctr">
              <a:spcBef>
                <a:spcPts val="0"/>
              </a:spcBef>
              <a:spcAft>
                <a:spcPts val="0"/>
              </a:spcAft>
              <a:buSzPts val="17900"/>
              <a:buNone/>
              <a:defRPr sz="17900"/>
            </a:lvl6pPr>
            <a:lvl7pPr lvl="6" algn="ctr">
              <a:spcBef>
                <a:spcPts val="0"/>
              </a:spcBef>
              <a:spcAft>
                <a:spcPts val="0"/>
              </a:spcAft>
              <a:buSzPts val="17900"/>
              <a:buNone/>
              <a:defRPr sz="17900"/>
            </a:lvl7pPr>
            <a:lvl8pPr lvl="7" algn="ctr">
              <a:spcBef>
                <a:spcPts val="0"/>
              </a:spcBef>
              <a:spcAft>
                <a:spcPts val="0"/>
              </a:spcAft>
              <a:buSzPts val="17900"/>
              <a:buNone/>
              <a:defRPr sz="17900"/>
            </a:lvl8pPr>
            <a:lvl9pPr lvl="8" algn="ctr">
              <a:spcBef>
                <a:spcPts val="0"/>
              </a:spcBef>
              <a:spcAft>
                <a:spcPts val="0"/>
              </a:spcAft>
              <a:buSzPts val="17900"/>
              <a:buNone/>
              <a:defRPr sz="17900"/>
            </a:lvl9pPr>
          </a:lstStyle>
          <a:p/>
        </p:txBody>
      </p:sp>
      <p:sp>
        <p:nvSpPr>
          <p:cNvPr id="38" name="Google Shape;38;p9"/>
          <p:cNvSpPr txBox="1"/>
          <p:nvPr>
            <p:ph type="subTitle" idx="1"/>
          </p:nvPr>
        </p:nvSpPr>
        <p:spPr>
          <a:xfrm>
            <a:off x="1062000" y="13454760"/>
            <a:ext cx="16180800" cy="5928600"/>
          </a:xfrm>
          <a:prstGeom prst="rect">
            <a:avLst/>
          </a:prstGeom>
        </p:spPr>
        <p:txBody>
          <a:bodyPr spcFirstLastPara="1" wrap="square" lIns="390075" tIns="390075" rIns="390075" bIns="39007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/>
        </p:txBody>
      </p:sp>
      <p:sp>
        <p:nvSpPr>
          <p:cNvPr id="39" name="Google Shape;39;p9"/>
          <p:cNvSpPr txBox="1"/>
          <p:nvPr>
            <p:ph type="body" idx="2"/>
          </p:nvPr>
        </p:nvSpPr>
        <p:spPr>
          <a:xfrm>
            <a:off x="19758000" y="3475560"/>
            <a:ext cx="15348000" cy="17736600"/>
          </a:xfrm>
          <a:prstGeom prst="rect">
            <a:avLst/>
          </a:prstGeom>
        </p:spPr>
        <p:txBody>
          <a:bodyPr spcFirstLastPara="1" wrap="square" lIns="390075" tIns="390075" rIns="390075" bIns="390075" anchor="ctr" anchorCtr="0">
            <a:normAutofit/>
          </a:bodyPr>
          <a:lstStyle>
            <a:lvl1pPr marL="457200" lvl="0" indent="-717550">
              <a:spcBef>
                <a:spcPts val="0"/>
              </a:spcBef>
              <a:spcAft>
                <a:spcPts val="0"/>
              </a:spcAft>
              <a:buSzPts val="7700"/>
              <a:buChar char="●"/>
              <a:defRPr/>
            </a:lvl1pPr>
            <a:lvl2pPr marL="914400" lvl="1" indent="-609600">
              <a:spcBef>
                <a:spcPts val="0"/>
              </a:spcBef>
              <a:spcAft>
                <a:spcPts val="0"/>
              </a:spcAft>
              <a:buSzPts val="6000"/>
              <a:buChar char="○"/>
              <a:defRPr/>
            </a:lvl2pPr>
            <a:lvl3pPr marL="1371600" lvl="2" indent="-609600">
              <a:spcBef>
                <a:spcPts val="0"/>
              </a:spcBef>
              <a:spcAft>
                <a:spcPts val="0"/>
              </a:spcAft>
              <a:buSzPts val="6000"/>
              <a:buChar char="■"/>
              <a:defRPr/>
            </a:lvl3pPr>
            <a:lvl4pPr marL="1828800" lvl="3" indent="-609600">
              <a:spcBef>
                <a:spcPts val="0"/>
              </a:spcBef>
              <a:spcAft>
                <a:spcPts val="0"/>
              </a:spcAft>
              <a:buSzPts val="6000"/>
              <a:buChar char="●"/>
              <a:defRPr/>
            </a:lvl4pPr>
            <a:lvl5pPr marL="2286000" lvl="4" indent="-609600">
              <a:spcBef>
                <a:spcPts val="0"/>
              </a:spcBef>
              <a:spcAft>
                <a:spcPts val="0"/>
              </a:spcAft>
              <a:buSzPts val="6000"/>
              <a:buChar char="○"/>
              <a:defRPr/>
            </a:lvl5pPr>
            <a:lvl6pPr marL="2743200" lvl="5" indent="-609600">
              <a:spcBef>
                <a:spcPts val="0"/>
              </a:spcBef>
              <a:spcAft>
                <a:spcPts val="0"/>
              </a:spcAft>
              <a:buSzPts val="6000"/>
              <a:buChar char="■"/>
              <a:defRPr/>
            </a:lvl6pPr>
            <a:lvl7pPr marL="3200400" lvl="6" indent="-609600">
              <a:spcBef>
                <a:spcPts val="0"/>
              </a:spcBef>
              <a:spcAft>
                <a:spcPts val="0"/>
              </a:spcAft>
              <a:buSzPts val="6000"/>
              <a:buChar char="●"/>
              <a:defRPr/>
            </a:lvl7pPr>
            <a:lvl8pPr marL="3657600" lvl="7" indent="-609600">
              <a:spcBef>
                <a:spcPts val="0"/>
              </a:spcBef>
              <a:spcAft>
                <a:spcPts val="0"/>
              </a:spcAft>
              <a:buSzPts val="6000"/>
              <a:buChar char="○"/>
              <a:defRPr/>
            </a:lvl8pPr>
            <a:lvl9pPr marL="4114800" lvl="8" indent="-609600">
              <a:spcBef>
                <a:spcPts val="0"/>
              </a:spcBef>
              <a:spcAft>
                <a:spcPts val="0"/>
              </a:spcAft>
              <a:buSzPts val="60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type="sldNum" idx="12"/>
          </p:nvPr>
        </p:nvSpPr>
        <p:spPr>
          <a:xfrm>
            <a:off x="33889831" y="22383441"/>
            <a:ext cx="2194800" cy="1889400"/>
          </a:xfrm>
          <a:prstGeom prst="rect">
            <a:avLst/>
          </a:prstGeom>
        </p:spPr>
        <p:txBody>
          <a:bodyPr spcFirstLastPara="1" wrap="square" lIns="390075" tIns="390075" rIns="390075" bIns="39007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type="body" idx="1"/>
          </p:nvPr>
        </p:nvSpPr>
        <p:spPr>
          <a:xfrm>
            <a:off x="1246800" y="20306760"/>
            <a:ext cx="23995200" cy="2904600"/>
          </a:xfrm>
          <a:prstGeom prst="rect">
            <a:avLst/>
          </a:prstGeom>
        </p:spPr>
        <p:txBody>
          <a:bodyPr spcFirstLastPara="1" wrap="square" lIns="390075" tIns="390075" rIns="390075" bIns="39007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7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type="sldNum" idx="12"/>
          </p:nvPr>
        </p:nvSpPr>
        <p:spPr>
          <a:xfrm>
            <a:off x="33889831" y="22383441"/>
            <a:ext cx="2194800" cy="1889400"/>
          </a:xfrm>
          <a:prstGeom prst="rect">
            <a:avLst/>
          </a:prstGeom>
        </p:spPr>
        <p:txBody>
          <a:bodyPr spcFirstLastPara="1" wrap="square" lIns="390075" tIns="390075" rIns="390075" bIns="39007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246800" y="2136120"/>
            <a:ext cx="34082400" cy="27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90075" tIns="390075" rIns="390075" bIns="39007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900"/>
              <a:buNone/>
              <a:defRPr sz="119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900"/>
              <a:buNone/>
              <a:defRPr sz="11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900"/>
              <a:buNone/>
              <a:defRPr sz="11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900"/>
              <a:buNone/>
              <a:defRPr sz="11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900"/>
              <a:buNone/>
              <a:defRPr sz="11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900"/>
              <a:buNone/>
              <a:defRPr sz="11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900"/>
              <a:buNone/>
              <a:defRPr sz="11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900"/>
              <a:buNone/>
              <a:defRPr sz="11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900"/>
              <a:buNone/>
              <a:defRPr sz="11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1246800" y="5531880"/>
            <a:ext cx="34082400" cy="163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90075" tIns="390075" rIns="390075" bIns="390075" anchor="t" anchorCtr="0">
            <a:normAutofit/>
          </a:bodyPr>
          <a:lstStyle>
            <a:lvl1pPr marL="457200" lvl="0" indent="-7175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700"/>
              <a:buChar char="●"/>
              <a:defRPr sz="7700">
                <a:solidFill>
                  <a:schemeClr val="dk2"/>
                </a:solidFill>
              </a:defRPr>
            </a:lvl1pPr>
            <a:lvl2pPr marL="914400" lvl="1" indent="-609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Char char="○"/>
              <a:defRPr sz="6000">
                <a:solidFill>
                  <a:schemeClr val="dk2"/>
                </a:solidFill>
              </a:defRPr>
            </a:lvl2pPr>
            <a:lvl3pPr marL="1371600" lvl="2" indent="-609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Char char="■"/>
              <a:defRPr sz="6000">
                <a:solidFill>
                  <a:schemeClr val="dk2"/>
                </a:solidFill>
              </a:defRPr>
            </a:lvl3pPr>
            <a:lvl4pPr marL="1828800" lvl="3" indent="-609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Char char="●"/>
              <a:defRPr sz="6000">
                <a:solidFill>
                  <a:schemeClr val="dk2"/>
                </a:solidFill>
              </a:defRPr>
            </a:lvl4pPr>
            <a:lvl5pPr marL="2286000" lvl="4" indent="-609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Char char="○"/>
              <a:defRPr sz="6000">
                <a:solidFill>
                  <a:schemeClr val="dk2"/>
                </a:solidFill>
              </a:defRPr>
            </a:lvl5pPr>
            <a:lvl6pPr marL="2743200" lvl="5" indent="-609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Char char="■"/>
              <a:defRPr sz="6000">
                <a:solidFill>
                  <a:schemeClr val="dk2"/>
                </a:solidFill>
              </a:defRPr>
            </a:lvl6pPr>
            <a:lvl7pPr marL="3200400" lvl="6" indent="-609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Char char="●"/>
              <a:defRPr sz="6000">
                <a:solidFill>
                  <a:schemeClr val="dk2"/>
                </a:solidFill>
              </a:defRPr>
            </a:lvl7pPr>
            <a:lvl8pPr marL="3657600" lvl="7" indent="-609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Char char="○"/>
              <a:defRPr sz="6000">
                <a:solidFill>
                  <a:schemeClr val="dk2"/>
                </a:solidFill>
              </a:defRPr>
            </a:lvl8pPr>
            <a:lvl9pPr marL="4114800" lvl="8" indent="-609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Char char="■"/>
              <a:defRPr sz="6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33889831" y="22383441"/>
            <a:ext cx="2194800" cy="188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90075" tIns="390075" rIns="390075" bIns="390075" anchor="ctr" anchorCtr="0">
            <a:normAutofit/>
          </a:bodyPr>
          <a:lstStyle>
            <a:lvl1pPr lvl="0" algn="r">
              <a:buNone/>
              <a:defRPr sz="4300">
                <a:solidFill>
                  <a:schemeClr val="dk2"/>
                </a:solidFill>
              </a:defRPr>
            </a:lvl1pPr>
            <a:lvl2pPr lvl="1" algn="r">
              <a:buNone/>
              <a:defRPr sz="4300">
                <a:solidFill>
                  <a:schemeClr val="dk2"/>
                </a:solidFill>
              </a:defRPr>
            </a:lvl2pPr>
            <a:lvl3pPr lvl="2" algn="r">
              <a:buNone/>
              <a:defRPr sz="4300">
                <a:solidFill>
                  <a:schemeClr val="dk2"/>
                </a:solidFill>
              </a:defRPr>
            </a:lvl3pPr>
            <a:lvl4pPr lvl="3" algn="r">
              <a:buNone/>
              <a:defRPr sz="4300">
                <a:solidFill>
                  <a:schemeClr val="dk2"/>
                </a:solidFill>
              </a:defRPr>
            </a:lvl4pPr>
            <a:lvl5pPr lvl="4" algn="r">
              <a:buNone/>
              <a:defRPr sz="4300">
                <a:solidFill>
                  <a:schemeClr val="dk2"/>
                </a:solidFill>
              </a:defRPr>
            </a:lvl5pPr>
            <a:lvl6pPr lvl="5" algn="r">
              <a:buNone/>
              <a:defRPr sz="4300">
                <a:solidFill>
                  <a:schemeClr val="dk2"/>
                </a:solidFill>
              </a:defRPr>
            </a:lvl6pPr>
            <a:lvl7pPr lvl="6" algn="r">
              <a:buNone/>
              <a:defRPr sz="4300">
                <a:solidFill>
                  <a:schemeClr val="dk2"/>
                </a:solidFill>
              </a:defRPr>
            </a:lvl7pPr>
            <a:lvl8pPr lvl="7" algn="r">
              <a:buNone/>
              <a:defRPr sz="4300">
                <a:solidFill>
                  <a:schemeClr val="dk2"/>
                </a:solidFill>
              </a:defRPr>
            </a:lvl8pPr>
            <a:lvl9pPr lvl="8" algn="r">
              <a:buNone/>
              <a:defRPr sz="4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hyperlink" Target="https://github.com/kamilatak3/shop_smart407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0000"/>
        </a:solidFill>
        <a:effectLst/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279500" y="250070"/>
            <a:ext cx="36101400" cy="4149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11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</a:pPr>
            <a:r>
              <a:rPr lang="en-US" altLang="en-GB" sz="8500" b="1">
                <a:solidFill>
                  <a:srgbClr val="1155CC"/>
                </a:solidFill>
              </a:rPr>
              <a:t>Shop Smart</a:t>
            </a:r>
            <a:endParaRPr sz="8500">
              <a:solidFill>
                <a:schemeClr val="dk1"/>
              </a:solidFill>
            </a:endParaRPr>
          </a:p>
          <a:p>
            <a:pPr marL="711200" marR="1037971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200">
                <a:solidFill>
                  <a:srgbClr val="020303"/>
                </a:solidFill>
                <a:sym typeface="+mn-ea"/>
              </a:rPr>
              <a:t>He Chen, Kai Si, Yuchen Wang, Kamil atak</a:t>
            </a:r>
            <a:endParaRPr lang="en-US" sz="5200">
              <a:solidFill>
                <a:srgbClr val="020303"/>
              </a:solidFill>
            </a:endParaRPr>
          </a:p>
          <a:p>
            <a:pPr marL="711200" marR="1037971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5200">
                <a:solidFill>
                  <a:srgbClr val="020303"/>
                </a:solidFill>
              </a:rPr>
              <a:t>hchen736@wisc.edu, Ksi@wisc.edu, wang2673@wisc.edu, katak@wisc.edu</a:t>
            </a:r>
            <a:endParaRPr lang="en-US" altLang="en-GB" sz="5200">
              <a:solidFill>
                <a:srgbClr val="020303"/>
              </a:solidFill>
            </a:endParaRPr>
          </a:p>
          <a:p>
            <a:pPr marL="711200" marR="1037971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5200">
                <a:solidFill>
                  <a:srgbClr val="020303"/>
                </a:solidFill>
              </a:rPr>
              <a:t>Tank-bot,idaydogday843,skf666,kamilatak3</a:t>
            </a:r>
            <a:r>
              <a:rPr lang="en-GB" sz="5200">
                <a:solidFill>
                  <a:srgbClr val="020303"/>
                </a:solidFill>
              </a:rPr>
              <a:t> </a:t>
            </a:r>
            <a:endParaRPr lang="en-GB" sz="5200">
              <a:solidFill>
                <a:srgbClr val="020303"/>
              </a:solidFill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203300" y="4746550"/>
            <a:ext cx="11319900" cy="10991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r>
              <a:rPr lang="en-GB" sz="6000" b="1">
                <a:solidFill>
                  <a:srgbClr val="1C4587"/>
                </a:solidFill>
              </a:rPr>
              <a:t>Introduction</a:t>
            </a:r>
            <a:endParaRPr sz="6000" b="1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altLang="zh-CN" sz="4000">
                <a:solidFill>
                  <a:srgbClr val="231F20"/>
                </a:solidFill>
              </a:rPr>
              <a:t>ShopSmart is an Android-based shopping list app that helps users create grocery lists and provides real-time information on item prices, availability, and store locations.</a:t>
            </a:r>
            <a:endParaRPr lang="en-US" altLang="zh-CN" sz="4000">
              <a:solidFill>
                <a:srgbClr val="231F20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altLang="zh-CN" sz="4000" b="1">
                <a:solidFill>
                  <a:srgbClr val="FF0000"/>
                </a:solidFill>
              </a:rPr>
              <a:t>Needs, Benefits</a:t>
            </a:r>
            <a:r>
              <a:rPr lang="en-US" altLang="zh-CN" sz="4000" b="1"/>
              <a:t>:</a:t>
            </a:r>
            <a:r>
              <a:rPr lang="en-US" altLang="zh-CN" sz="4000"/>
              <a:t> Saves time and effort by consolidating shopping list management with real-time store data. Offers price comparisons and availability checks to maximize savings. Includes notifications for timely shopping reminders</a:t>
            </a:r>
            <a:endParaRPr lang="en-US" altLang="zh-CN" sz="400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altLang="zh-CN" sz="4000" b="1">
                <a:solidFill>
                  <a:srgbClr val="FF0000"/>
                </a:solidFill>
              </a:rPr>
              <a:t>Natural Users:</a:t>
            </a:r>
            <a:r>
              <a:rPr lang="en-US" altLang="zh-CN" sz="4000"/>
              <a:t> Busy people, parents, and urban dwellers who value convenience and efficiency.</a:t>
            </a:r>
            <a:endParaRPr lang="en-US" altLang="zh-CN" sz="4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00"/>
          </a:p>
        </p:txBody>
      </p:sp>
      <p:sp>
        <p:nvSpPr>
          <p:cNvPr id="56" name="Google Shape;56;p13"/>
          <p:cNvSpPr/>
          <p:nvPr/>
        </p:nvSpPr>
        <p:spPr>
          <a:xfrm>
            <a:off x="11751800" y="4746550"/>
            <a:ext cx="12583800" cy="19617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6400" b="1">
                <a:solidFill>
                  <a:srgbClr val="1C4587"/>
                </a:solidFill>
                <a:highlight>
                  <a:srgbClr val="FFFFFF"/>
                </a:highlight>
              </a:rPr>
              <a:t>Design: User Interface and Technology Stack</a:t>
            </a:r>
            <a:endParaRPr sz="6400" b="1">
              <a:solidFill>
                <a:srgbClr val="1C4587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lang="en-US" altLang="zh-CN" sz="4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altLang="zh-CN" sz="4200">
                <a:solidFill>
                  <a:schemeClr val="dk1"/>
                </a:solidFill>
                <a:highlight>
                  <a:srgbClr val="FFFFFF"/>
                </a:highlight>
              </a:rPr>
              <a:t>User-friendly design:</a:t>
            </a:r>
            <a:endParaRPr lang="en-US" altLang="zh-CN" sz="4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altLang="zh-CN" sz="4200">
                <a:solidFill>
                  <a:schemeClr val="dk1"/>
                </a:solidFill>
                <a:highlight>
                  <a:srgbClr val="FFFFFF"/>
                </a:highlight>
              </a:rPr>
              <a:t>Integration with Android’s Material Design for a modern look.</a:t>
            </a:r>
            <a:endParaRPr lang="en-US" altLang="zh-CN" sz="4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altLang="zh-CN" sz="4200">
                <a:solidFill>
                  <a:schemeClr val="dk1"/>
                </a:solidFill>
                <a:highlight>
                  <a:srgbClr val="FFFFFF"/>
                </a:highlight>
              </a:rPr>
              <a:t>Simple and intuitive navigation between features.</a:t>
            </a:r>
            <a:endParaRPr lang="en-US" altLang="zh-CN" sz="4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altLang="zh-CN" sz="4200">
                <a:solidFill>
                  <a:schemeClr val="dk1"/>
                </a:solidFill>
                <a:highlight>
                  <a:srgbClr val="FFFFFF"/>
                </a:highlight>
              </a:rPr>
              <a:t>Unique design elements:</a:t>
            </a:r>
            <a:endParaRPr lang="en-US" altLang="zh-CN" sz="4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lang="en-US" altLang="zh-CN" sz="4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altLang="zh-CN" sz="4200">
                <a:solidFill>
                  <a:schemeClr val="dk1"/>
                </a:solidFill>
                <a:highlight>
                  <a:srgbClr val="FFFFFF"/>
                </a:highlight>
              </a:rPr>
              <a:t>Background location services for nearest shop</a:t>
            </a:r>
            <a:endParaRPr lang="en-US" altLang="zh-CN" sz="4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lang="en-US" altLang="zh-CN" sz="4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altLang="zh-CN" sz="4200">
                <a:solidFill>
                  <a:schemeClr val="dk1"/>
                </a:solidFill>
                <a:highlight>
                  <a:srgbClr val="FFFFFF"/>
                </a:highlight>
              </a:rPr>
              <a:t>Designed feature not from lab 01-09 :</a:t>
            </a:r>
            <a:endParaRPr lang="en-US" altLang="zh-CN" sz="4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altLang="zh-CN" sz="4200">
                <a:solidFill>
                  <a:schemeClr val="dk1"/>
                </a:solidFill>
                <a:highlight>
                  <a:srgbClr val="FFFFFF"/>
                </a:highlight>
              </a:rPr>
              <a:t>server setup using node npm</a:t>
            </a:r>
            <a:endParaRPr lang="en-US" altLang="zh-CN" sz="4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6400" b="1">
              <a:solidFill>
                <a:srgbClr val="1C4587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6400" b="1">
              <a:solidFill>
                <a:srgbClr val="1C4587"/>
              </a:solidFill>
              <a:highlight>
                <a:srgbClr val="FFFFFF"/>
              </a:highlight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176095" y="16085525"/>
            <a:ext cx="11319900" cy="8278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6400" b="1">
                <a:solidFill>
                  <a:srgbClr val="1C4587"/>
                </a:solidFill>
                <a:highlight>
                  <a:srgbClr val="FFFFFF"/>
                </a:highlight>
              </a:rPr>
              <a:t>Design: Key Features</a:t>
            </a:r>
            <a:endParaRPr sz="6400" b="1">
              <a:solidFill>
                <a:srgbClr val="1C4587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altLang="en-GB" sz="4200" b="1">
                <a:solidFill>
                  <a:schemeClr val="dk1"/>
                </a:solidFill>
                <a:highlight>
                  <a:srgbClr val="FFFFFF"/>
                </a:highlight>
              </a:rPr>
              <a:t>Navigation: </a:t>
            </a:r>
            <a:r>
              <a:rPr lang="en-US" altLang="en-GB" sz="4200">
                <a:solidFill>
                  <a:schemeClr val="dk1"/>
                </a:solidFill>
                <a:highlight>
                  <a:srgbClr val="FFFFFF"/>
                </a:highlight>
              </a:rPr>
              <a:t>Provide shortest route between user and his desired destination.</a:t>
            </a:r>
            <a:endParaRPr lang="en-US" altLang="en-GB" sz="4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lang="en-US" altLang="en-GB" sz="4200" b="1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altLang="zh-CN" sz="4200" b="1">
                <a:solidFill>
                  <a:schemeClr val="dk1"/>
                </a:solidFill>
                <a:highlight>
                  <a:srgbClr val="FFFFFF"/>
                </a:highlight>
              </a:rPr>
              <a:t>Search functionality:</a:t>
            </a:r>
            <a:r>
              <a:rPr lang="en-US" altLang="zh-CN" sz="4200">
                <a:solidFill>
                  <a:schemeClr val="dk1"/>
                </a:solidFill>
                <a:highlight>
                  <a:srgbClr val="FFFFFF"/>
                </a:highlight>
              </a:rPr>
              <a:t> Supports text input for efficient product lookup.</a:t>
            </a:r>
            <a:endParaRPr lang="en-US" altLang="zh-CN" sz="4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lang="en-US" altLang="zh-CN" sz="4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altLang="zh-CN" sz="4200" b="1">
                <a:solidFill>
                  <a:schemeClr val="dk1"/>
                </a:solidFill>
                <a:highlight>
                  <a:srgbClr val="FFFFFF"/>
                </a:highlight>
              </a:rPr>
              <a:t>Dynamic filters:</a:t>
            </a:r>
            <a:r>
              <a:rPr lang="en-US" altLang="zh-CN" sz="4200">
                <a:solidFill>
                  <a:schemeClr val="dk1"/>
                </a:solidFill>
                <a:highlight>
                  <a:srgbClr val="FFFFFF"/>
                </a:highlight>
              </a:rPr>
              <a:t> Allows filtering by categories and sorting by price or popularity.</a:t>
            </a:r>
            <a:endParaRPr lang="en-US" altLang="zh-CN" sz="4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4200">
              <a:solidFill>
                <a:srgbClr val="231F20"/>
              </a:solidFill>
              <a:latin typeface="Book Antiqua" panose="02040602050305030304"/>
              <a:ea typeface="Book Antiqua" panose="02040602050305030304"/>
              <a:cs typeface="Book Antiqua" panose="02040602050305030304"/>
              <a:sym typeface="Book Antiqua" panose="02040602050305030304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4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6400" b="1">
              <a:solidFill>
                <a:srgbClr val="1C4587"/>
              </a:solidFill>
              <a:highlight>
                <a:srgbClr val="FFFFFF"/>
              </a:highlight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24504700" y="4746550"/>
            <a:ext cx="11876100" cy="6444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6400" b="1">
                <a:solidFill>
                  <a:srgbClr val="1C4587"/>
                </a:solidFill>
                <a:highlight>
                  <a:srgbClr val="FFFFFF"/>
                </a:highlight>
              </a:rPr>
              <a:t>Development Team</a:t>
            </a:r>
            <a:endParaRPr lang="en-GB" sz="6400" b="1">
              <a:solidFill>
                <a:srgbClr val="1C4587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altLang="zh-CN" sz="4200" b="1">
                <a:solidFill>
                  <a:schemeClr val="dk1"/>
                </a:solidFill>
              </a:rPr>
              <a:t>Yuchen Wang:</a:t>
            </a:r>
            <a:r>
              <a:rPr lang="en-US" altLang="zh-CN" sz="4200">
                <a:solidFill>
                  <a:schemeClr val="dk1"/>
                </a:solidFill>
              </a:rPr>
              <a:t> Backend API integration and </a:t>
            </a:r>
            <a:r>
              <a:rPr lang="en-US" altLang="zh-CN" sz="4200">
                <a:solidFill>
                  <a:schemeClr val="dk1"/>
                </a:solidFill>
                <a:sym typeface="+mn-ea"/>
              </a:rPr>
              <a:t>navigation flow implementation.</a:t>
            </a:r>
            <a:endParaRPr lang="en-US" altLang="zh-CN" sz="42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altLang="zh-CN" sz="4200" b="1">
                <a:solidFill>
                  <a:schemeClr val="dk1"/>
                </a:solidFill>
              </a:rPr>
              <a:t>Kai Si:</a:t>
            </a:r>
            <a:r>
              <a:rPr lang="en-US" altLang="zh-CN" sz="4200">
                <a:solidFill>
                  <a:schemeClr val="dk1"/>
                </a:solidFill>
              </a:rPr>
              <a:t> Sorting and saving function </a:t>
            </a:r>
            <a:endParaRPr lang="en-US" altLang="zh-CN" sz="42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altLang="zh-CN" sz="4200" b="1">
                <a:solidFill>
                  <a:schemeClr val="dk1"/>
                </a:solidFill>
              </a:rPr>
              <a:t>He Chen</a:t>
            </a:r>
            <a:r>
              <a:rPr lang="en-US" altLang="zh-CN" sz="4200">
                <a:solidFill>
                  <a:schemeClr val="dk1"/>
                </a:solidFill>
              </a:rPr>
              <a:t>: </a:t>
            </a:r>
            <a:r>
              <a:rPr lang="en-US" altLang="zh-CN" sz="4200">
                <a:solidFill>
                  <a:schemeClr val="dk1"/>
                </a:solidFill>
                <a:sym typeface="+mn-ea"/>
              </a:rPr>
              <a:t>searching function and reports</a:t>
            </a:r>
            <a:endParaRPr lang="en-US" altLang="zh-CN" sz="42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altLang="zh-CN" sz="4200" b="1">
                <a:solidFill>
                  <a:schemeClr val="dk1"/>
                </a:solidFill>
              </a:rPr>
              <a:t>Kamil Atak: </a:t>
            </a:r>
            <a:r>
              <a:rPr lang="en-US" altLang="zh-CN" sz="4200">
                <a:solidFill>
                  <a:schemeClr val="dk1"/>
                </a:solidFill>
              </a:rPr>
              <a:t>Shop&amp;Map integration and database setup.</a:t>
            </a:r>
            <a:endParaRPr lang="en-US" altLang="zh-CN" sz="4200">
              <a:solidFill>
                <a:schemeClr val="dk1"/>
              </a:solidFill>
            </a:endParaRPr>
          </a:p>
        </p:txBody>
      </p:sp>
      <p:sp>
        <p:nvSpPr>
          <p:cNvPr id="59" name="Google Shape;59;p13"/>
          <p:cNvSpPr/>
          <p:nvPr/>
        </p:nvSpPr>
        <p:spPr>
          <a:xfrm>
            <a:off x="24504700" y="11385200"/>
            <a:ext cx="11876100" cy="5491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6400" b="1">
                <a:solidFill>
                  <a:srgbClr val="1C4587"/>
                </a:solidFill>
                <a:highlight>
                  <a:srgbClr val="FFFFFF"/>
                </a:highlight>
              </a:rPr>
              <a:t>Challenges and Solutions</a:t>
            </a:r>
            <a:endParaRPr sz="6400" b="1">
              <a:solidFill>
                <a:srgbClr val="1C4587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altLang="zh-CN" sz="2800" b="1">
                <a:solidFill>
                  <a:srgbClr val="1C4587"/>
                </a:solidFill>
                <a:highlight>
                  <a:srgbClr val="FFFFFF"/>
                </a:highlight>
              </a:rPr>
              <a:t>Challenges:</a:t>
            </a:r>
            <a:r>
              <a:rPr lang="en-US" altLang="zh-CN" sz="2800">
                <a:solidFill>
                  <a:srgbClr val="1C4587"/>
                </a:solidFill>
                <a:highlight>
                  <a:srgbClr val="FFFFFF"/>
                </a:highlight>
              </a:rPr>
              <a:t>Implementing dynamic filters and integrating geolocation data. Managing real-time API calls without performance issues.</a:t>
            </a:r>
            <a:endParaRPr lang="en-US" altLang="zh-CN" sz="2800">
              <a:solidFill>
                <a:srgbClr val="1C4587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altLang="zh-CN" sz="2800">
                <a:solidFill>
                  <a:srgbClr val="1C4587"/>
                </a:solidFill>
                <a:highlight>
                  <a:srgbClr val="FFFFFF"/>
                </a:highlight>
              </a:rPr>
              <a:t>Adapting initial wireframes based on user feedback</a:t>
            </a:r>
            <a:r>
              <a:rPr lang="en-US" altLang="zh-CN" sz="3600" b="1">
                <a:solidFill>
                  <a:srgbClr val="1C4587"/>
                </a:solidFill>
                <a:highlight>
                  <a:srgbClr val="FFFFFF"/>
                </a:highlight>
              </a:rPr>
              <a:t>.</a:t>
            </a:r>
            <a:endParaRPr lang="en-US" altLang="zh-CN" sz="3600" b="1">
              <a:solidFill>
                <a:srgbClr val="1C4587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altLang="zh-CN" sz="2800" b="1">
                <a:solidFill>
                  <a:srgbClr val="1C4587"/>
                </a:solidFill>
                <a:highlight>
                  <a:srgbClr val="FFFFFF"/>
                </a:highlight>
              </a:rPr>
              <a:t>Solutions:</a:t>
            </a:r>
            <a:r>
              <a:rPr lang="en-US" altLang="zh-CN" sz="2800">
                <a:solidFill>
                  <a:srgbClr val="1C4587"/>
                </a:solidFill>
                <a:highlight>
                  <a:srgbClr val="FFFFFF"/>
                </a:highlight>
              </a:rPr>
              <a:t>Refined the filter system to prioritize user-friendliness.</a:t>
            </a:r>
            <a:endParaRPr lang="en-US" altLang="zh-CN" sz="2800">
              <a:solidFill>
                <a:srgbClr val="1C4587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altLang="zh-CN" sz="2800">
                <a:solidFill>
                  <a:srgbClr val="1C4587"/>
                </a:solidFill>
                <a:highlight>
                  <a:srgbClr val="FFFFFF"/>
                </a:highlight>
              </a:rPr>
              <a:t>Updated wireframes to improve navigation and add new features, such as category-specific search.</a:t>
            </a:r>
            <a:endParaRPr lang="en-US" altLang="zh-CN" sz="2800">
              <a:solidFill>
                <a:srgbClr val="1C4587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lang="en-US" altLang="zh-CN" sz="2800">
              <a:solidFill>
                <a:srgbClr val="1C4587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lang="en-US" altLang="zh-CN" sz="2800">
              <a:solidFill>
                <a:srgbClr val="1C4587"/>
              </a:solidFill>
              <a:highlight>
                <a:srgbClr val="FFFFFF"/>
              </a:highlight>
            </a:endParaRPr>
          </a:p>
        </p:txBody>
      </p:sp>
      <p:sp>
        <p:nvSpPr>
          <p:cNvPr id="60" name="Google Shape;60;p13"/>
          <p:cNvSpPr/>
          <p:nvPr/>
        </p:nvSpPr>
        <p:spPr>
          <a:xfrm>
            <a:off x="24504700" y="17126425"/>
            <a:ext cx="11876100" cy="414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6400" b="1">
                <a:solidFill>
                  <a:srgbClr val="1C4587"/>
                </a:solidFill>
                <a:highlight>
                  <a:srgbClr val="FFFFFF"/>
                </a:highlight>
              </a:rPr>
              <a:t>User Feedback/ Future Work</a:t>
            </a:r>
            <a:endParaRPr sz="6400" b="1">
              <a:solidFill>
                <a:srgbClr val="1C4587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altLang="zh-CN" sz="3200" b="1">
                <a:solidFill>
                  <a:srgbClr val="1C4587"/>
                </a:solidFill>
                <a:highlight>
                  <a:srgbClr val="FFFFFF"/>
                </a:highlight>
              </a:rPr>
              <a:t>User Feedback:</a:t>
            </a:r>
            <a:r>
              <a:rPr lang="en-US" altLang="zh-CN" sz="3200">
                <a:solidFill>
                  <a:srgbClr val="1C4587"/>
                </a:solidFill>
                <a:highlight>
                  <a:srgbClr val="FFFFFF"/>
                </a:highlight>
              </a:rPr>
              <a:t>Suggestions to improve the visual appeal of the app.</a:t>
            </a:r>
            <a:endParaRPr lang="en-US" altLang="zh-CN" sz="3200">
              <a:solidFill>
                <a:srgbClr val="1C4587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altLang="zh-CN" sz="3200" b="1">
                <a:solidFill>
                  <a:srgbClr val="1C4587"/>
                </a:solidFill>
                <a:highlight>
                  <a:srgbClr val="FFFFFF"/>
                </a:highlight>
              </a:rPr>
              <a:t>Future Work:</a:t>
            </a:r>
            <a:endParaRPr lang="en-US" altLang="zh-CN" sz="3200" b="1">
              <a:solidFill>
                <a:srgbClr val="1C4587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altLang="zh-CN" sz="3200">
                <a:solidFill>
                  <a:srgbClr val="1C4587"/>
                </a:solidFill>
                <a:highlight>
                  <a:srgbClr val="FFFFFF"/>
                </a:highlight>
              </a:rPr>
              <a:t>Add images to product listings for better user experience.</a:t>
            </a:r>
            <a:endParaRPr lang="en-US" altLang="zh-CN" sz="3200">
              <a:solidFill>
                <a:srgbClr val="1C4587"/>
              </a:solidFill>
              <a:highlight>
                <a:srgbClr val="FFFFFF"/>
              </a:highlight>
            </a:endParaRPr>
          </a:p>
        </p:txBody>
      </p:sp>
      <p:sp>
        <p:nvSpPr>
          <p:cNvPr id="61" name="Google Shape;61;p13"/>
          <p:cNvSpPr/>
          <p:nvPr/>
        </p:nvSpPr>
        <p:spPr>
          <a:xfrm>
            <a:off x="24504700" y="21538650"/>
            <a:ext cx="11876100" cy="2825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5400" b="1">
                <a:solidFill>
                  <a:srgbClr val="1C4587"/>
                </a:solidFill>
                <a:highlight>
                  <a:srgbClr val="FFFFFF"/>
                </a:highlight>
              </a:rPr>
              <a:t>Useful Links</a:t>
            </a:r>
            <a:endParaRPr sz="5400" b="1">
              <a:solidFill>
                <a:srgbClr val="1C4587"/>
              </a:solidFill>
              <a:highlight>
                <a:srgbClr val="FFFFFF"/>
              </a:highlight>
            </a:endParaRPr>
          </a:p>
          <a:p>
            <a:pPr marL="971550" lvl="0" indent="-152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200"/>
              <a:buChar char="●"/>
            </a:pPr>
            <a:r>
              <a:rPr lang="en-US" altLang="zh-CN" sz="4200" u="sng">
                <a:solidFill>
                  <a:schemeClr val="hlink"/>
                </a:solidFill>
                <a:highlight>
                  <a:srgbClr val="FFFFFF"/>
                </a:highlight>
                <a:hlinkClick r:id="rId1" action="ppaction://hlinkfile"/>
              </a:rPr>
              <a:t>ShopSmart Repository</a:t>
            </a:r>
            <a:endParaRPr lang="en-US" altLang="zh-CN" sz="4200" u="sng">
              <a:solidFill>
                <a:schemeClr val="hlink"/>
              </a:solidFill>
              <a:highlight>
                <a:srgbClr val="FFFFFF"/>
              </a:highlight>
              <a:hlinkClick r:id="rId1" action="ppaction://hlinkfile"/>
            </a:endParaRPr>
          </a:p>
          <a:p>
            <a:pPr marL="971550" lvl="0" indent="-152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200"/>
              <a:buChar char="●"/>
            </a:pPr>
            <a:r>
              <a:rPr lang="en-GB" sz="4200" u="sng">
                <a:solidFill>
                  <a:schemeClr val="hlink"/>
                </a:solidFill>
                <a:highlight>
                  <a:srgbClr val="FFFFFF"/>
                </a:highlight>
                <a:hlinkClick r:id="rId1" action="ppaction://hlinkfile"/>
              </a:rPr>
              <a:t>Link to the demo video of your app</a:t>
            </a:r>
            <a:endParaRPr sz="42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29635575" y="3048550"/>
            <a:ext cx="6531900" cy="9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800" b="1">
                <a:solidFill>
                  <a:srgbClr val="434343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CS407 Fall 2024 - Group Project</a:t>
            </a:r>
            <a:endParaRPr sz="3800" b="1">
              <a:solidFill>
                <a:srgbClr val="434343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63" name="Google Shape;63;p13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29639050" y="720675"/>
            <a:ext cx="6147425" cy="208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 descr="屏幕截图 2024-12-11 0804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82520" y="18301970"/>
            <a:ext cx="2744470" cy="6061710"/>
          </a:xfrm>
          <a:prstGeom prst="rect">
            <a:avLst/>
          </a:prstGeom>
        </p:spPr>
      </p:pic>
      <p:pic>
        <p:nvPicPr>
          <p:cNvPr id="2" name="图片 1" descr="屏幕截图 2024-12-11 08050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26990" y="18301970"/>
            <a:ext cx="2715260" cy="6061710"/>
          </a:xfrm>
          <a:prstGeom prst="rect">
            <a:avLst/>
          </a:prstGeom>
        </p:spPr>
      </p:pic>
      <p:pic>
        <p:nvPicPr>
          <p:cNvPr id="3" name="图片 2" descr="屏幕截图 2024-12-11 0804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81865" y="18301970"/>
            <a:ext cx="2700655" cy="6061710"/>
          </a:xfrm>
          <a:prstGeom prst="rect">
            <a:avLst/>
          </a:prstGeom>
        </p:spPr>
      </p:pic>
      <p:pic>
        <p:nvPicPr>
          <p:cNvPr id="4" name="图片 3" descr="屏幕截图 2024-12-11 0807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542250" y="18301335"/>
            <a:ext cx="2696845" cy="606234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2062</Words>
  <Application>WPS 演示</Application>
  <PresentationFormat/>
  <Paragraphs>60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宋体</vt:lpstr>
      <vt:lpstr>Wingdings</vt:lpstr>
      <vt:lpstr>Arial</vt:lpstr>
      <vt:lpstr>Book Antiqua</vt:lpstr>
      <vt:lpstr>Calibri</vt:lpstr>
      <vt:lpstr>微软雅黑</vt:lpstr>
      <vt:lpstr>Arial Unicode MS</vt:lpstr>
      <vt:lpstr>Simple Light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坦克</cp:lastModifiedBy>
  <cp:revision>6</cp:revision>
  <dcterms:created xsi:type="dcterms:W3CDTF">2024-12-10T23:40:00Z</dcterms:created>
  <dcterms:modified xsi:type="dcterms:W3CDTF">2024-12-11T00:24:29Z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0AD18722B9584D14B6D34B1F1F96BB47_13</vt:lpwstr>
  </property>
  <property fmtid="{D5CDD505-2E9C-101B-9397-08002B2CF9AE}" pid="3" name="KSOProductBuildVer">
    <vt:lpwstr>2052-12.1.0.19302</vt:lpwstr>
  </property>
</Properties>
</file>