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562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9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9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63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0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6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0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24AED-5853-B142-AAE1-8F53F98E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834380"/>
            <a:ext cx="9898253" cy="2421464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Проект</a:t>
            </a:r>
            <a:r>
              <a:rPr lang="zh-CN" altLang="en-US" dirty="0"/>
              <a:t> </a:t>
            </a:r>
            <a:r>
              <a:rPr lang="en-US" altLang="zh-CN" dirty="0" smtClean="0"/>
              <a:t>“</a:t>
            </a:r>
            <a:r>
              <a:rPr lang="ru-RU" altLang="zh-CN" dirty="0" err="1"/>
              <a:t>И</a:t>
            </a:r>
            <a:r>
              <a:rPr lang="en-US" altLang="zh-CN" dirty="0" err="1" smtClean="0"/>
              <a:t>гра</a:t>
            </a:r>
            <a:r>
              <a:rPr lang="zh-CN" altLang="en-US" dirty="0" smtClean="0"/>
              <a:t> </a:t>
            </a:r>
            <a:r>
              <a:rPr lang="en-US" altLang="zh-CN" dirty="0" err="1"/>
              <a:t>на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с</a:t>
            </a:r>
            <a:r>
              <a:rPr lang="zh-CN" altLang="en-US" dirty="0"/>
              <a:t> </a:t>
            </a:r>
            <a:r>
              <a:rPr lang="en-US" altLang="zh-CN" dirty="0" err="1"/>
              <a:t>использованием</a:t>
            </a:r>
            <a:r>
              <a:rPr lang="zh-CN" altLang="en-US" dirty="0"/>
              <a:t> </a:t>
            </a:r>
            <a:r>
              <a:rPr lang="en-US" altLang="zh-CN" dirty="0" err="1"/>
              <a:t>фреймворка</a:t>
            </a:r>
            <a:r>
              <a:rPr lang="zh-CN" altLang="en-US" dirty="0"/>
              <a:t> </a:t>
            </a:r>
            <a:r>
              <a:rPr lang="en-US" altLang="zh-CN" dirty="0" err="1"/>
              <a:t>pygame</a:t>
            </a:r>
            <a:r>
              <a:rPr lang="en-US" altLang="zh-CN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7F50AE-3D45-214F-820B-99322EE15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53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– </a:t>
            </a:r>
            <a:r>
              <a:rPr lang="ru-RU" dirty="0" err="1"/>
              <a:t>платформер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жанр </a:t>
            </a:r>
            <a:r>
              <a:rPr lang="ru-RU" dirty="0"/>
              <a:t>компьютерных </a:t>
            </a:r>
            <a:r>
              <a:rPr lang="ru-RU" b="1" dirty="0"/>
              <a:t>игр</a:t>
            </a:r>
            <a:r>
              <a:rPr lang="ru-RU" dirty="0"/>
              <a:t>, в которых основной чертой игрового процесса является прыгание по платформам, лазанье по лестницам, собирание предметов, обычно необходимых для завершения уровня.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49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91F57-587F-C94D-AEF3-2278514E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Классы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9D230-5560-5547-ACEC-B834D46A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ru-RU" altLang="zh-CN" dirty="0" smtClean="0"/>
              <a:t>основной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персонаж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/>
              <a:t>здесь</a:t>
            </a:r>
            <a:r>
              <a:rPr lang="zh-CN" altLang="en-US" dirty="0"/>
              <a:t> </a:t>
            </a:r>
            <a:r>
              <a:rPr lang="en-US" altLang="zh-CN" dirty="0" err="1"/>
              <a:t>реализованы</a:t>
            </a:r>
            <a:r>
              <a:rPr lang="zh-CN" altLang="en-US" dirty="0"/>
              <a:t> </a:t>
            </a:r>
            <a:r>
              <a:rPr lang="en-US" altLang="zh-CN" dirty="0" err="1"/>
              <a:t>его</a:t>
            </a:r>
            <a:r>
              <a:rPr lang="zh-CN" altLang="en-US" dirty="0"/>
              <a:t> </a:t>
            </a:r>
            <a:r>
              <a:rPr lang="en-US" altLang="zh-CN" dirty="0" err="1"/>
              <a:t>перемещения</a:t>
            </a:r>
            <a:r>
              <a:rPr lang="zh-CN" altLang="en-US" dirty="0"/>
              <a:t> </a:t>
            </a:r>
            <a:r>
              <a:rPr lang="en-US" altLang="zh-CN" dirty="0"/>
              <a:t>и</a:t>
            </a:r>
            <a:r>
              <a:rPr lang="zh-CN" altLang="en-US" dirty="0"/>
              <a:t> </a:t>
            </a:r>
            <a:r>
              <a:rPr lang="en-US" altLang="zh-CN" dirty="0" err="1"/>
              <a:t>анимации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 smtClean="0"/>
              <a:t>–</a:t>
            </a:r>
            <a:r>
              <a:rPr lang="ru-RU" altLang="zh-CN" dirty="0" smtClean="0"/>
              <a:t> </a:t>
            </a:r>
            <a:r>
              <a:rPr lang="en-US" altLang="zh-CN" dirty="0" err="1" smtClean="0"/>
              <a:t>игровые</a:t>
            </a:r>
            <a:r>
              <a:rPr lang="zh-CN" altLang="en-US" dirty="0" smtClean="0"/>
              <a:t> </a:t>
            </a:r>
            <a:r>
              <a:rPr lang="en-US" altLang="zh-CN" dirty="0" err="1"/>
              <a:t>платформы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основной</a:t>
            </a:r>
            <a:r>
              <a:rPr lang="zh-CN" altLang="en-US" dirty="0"/>
              <a:t> </a:t>
            </a:r>
            <a:r>
              <a:rPr lang="en-US" altLang="zh-CN" dirty="0" err="1"/>
              <a:t>класс</a:t>
            </a:r>
            <a:r>
              <a:rPr lang="zh-CN" altLang="en-US" dirty="0"/>
              <a:t> </a:t>
            </a:r>
            <a:r>
              <a:rPr lang="en-US" altLang="zh-CN" dirty="0" err="1"/>
              <a:t>игры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служит</a:t>
            </a:r>
            <a:r>
              <a:rPr lang="zh-CN" altLang="en-US" dirty="0"/>
              <a:t> </a:t>
            </a:r>
            <a:r>
              <a:rPr lang="en-US" altLang="zh-CN" dirty="0" err="1"/>
              <a:t>для</a:t>
            </a:r>
            <a:r>
              <a:rPr lang="zh-CN" altLang="en-US" dirty="0"/>
              <a:t> </a:t>
            </a:r>
            <a:r>
              <a:rPr lang="en-US" altLang="zh-CN" dirty="0" err="1"/>
              <a:t>инициализации</a:t>
            </a:r>
            <a:r>
              <a:rPr lang="zh-CN" altLang="en-US" dirty="0"/>
              <a:t> </a:t>
            </a:r>
            <a:r>
              <a:rPr lang="en-US" altLang="zh-CN" dirty="0"/>
              <a:t>и</a:t>
            </a:r>
            <a:r>
              <a:rPr lang="zh-CN" altLang="en-US" dirty="0"/>
              <a:t> </a:t>
            </a:r>
            <a:r>
              <a:rPr lang="en-US" altLang="zh-CN" dirty="0" err="1" smtClean="0"/>
              <a:t>св</a:t>
            </a:r>
            <a:r>
              <a:rPr lang="ru-RU" altLang="zh-CN" dirty="0" smtClean="0"/>
              <a:t>я</a:t>
            </a:r>
            <a:r>
              <a:rPr lang="en-US" altLang="zh-CN" dirty="0" err="1" smtClean="0"/>
              <a:t>зи</a:t>
            </a:r>
            <a:r>
              <a:rPr lang="zh-CN" altLang="en-US" dirty="0" smtClean="0"/>
              <a:t> </a:t>
            </a:r>
            <a:r>
              <a:rPr lang="en-US" altLang="zh-CN" dirty="0" err="1"/>
              <a:t>всех</a:t>
            </a:r>
            <a:r>
              <a:rPr lang="zh-CN" altLang="en-US" dirty="0"/>
              <a:t> </a:t>
            </a:r>
            <a:r>
              <a:rPr lang="en-US" altLang="zh-CN" dirty="0" err="1"/>
              <a:t>компонентов</a:t>
            </a:r>
            <a:r>
              <a:rPr lang="zh-CN" altLang="en-US" dirty="0"/>
              <a:t> </a:t>
            </a:r>
            <a:r>
              <a:rPr lang="en-US" altLang="zh-CN" dirty="0" err="1"/>
              <a:t>игры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Menu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 smtClean="0"/>
              <a:t>класс</a:t>
            </a:r>
            <a:r>
              <a:rPr lang="ru-RU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/>
              <a:t>отвечающий</a:t>
            </a:r>
            <a:r>
              <a:rPr lang="zh-CN" altLang="en-US" dirty="0"/>
              <a:t> </a:t>
            </a:r>
            <a:r>
              <a:rPr lang="en-US" altLang="zh-CN" dirty="0" err="1"/>
              <a:t>за</a:t>
            </a:r>
            <a:r>
              <a:rPr lang="zh-CN" altLang="en-US" dirty="0"/>
              <a:t> </a:t>
            </a:r>
            <a:r>
              <a:rPr lang="en-US" altLang="zh-CN" dirty="0" err="1"/>
              <a:t>главное</a:t>
            </a:r>
            <a:r>
              <a:rPr lang="zh-CN" altLang="en-US" dirty="0"/>
              <a:t> </a:t>
            </a:r>
            <a:r>
              <a:rPr lang="en-US" altLang="zh-CN" dirty="0" err="1"/>
              <a:t>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18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ru-RU" dirty="0" smtClean="0"/>
              <a:t>Карта для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9152" y="1510201"/>
            <a:ext cx="8595360" cy="4351337"/>
          </a:xfrm>
        </p:spPr>
        <p:txBody>
          <a:bodyPr/>
          <a:lstStyle/>
          <a:p>
            <a:r>
              <a:rPr lang="ru-RU" dirty="0" smtClean="0"/>
              <a:t>Карта реализована в редакторе </a:t>
            </a:r>
            <a:r>
              <a:rPr lang="en-US" dirty="0" smtClean="0"/>
              <a:t>Tiled Map Editor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86" y="1967301"/>
            <a:ext cx="7202731" cy="45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Tiled Map Editor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Tiled</a:t>
            </a:r>
            <a:r>
              <a:rPr lang="ru-RU" dirty="0"/>
              <a:t> </a:t>
            </a:r>
            <a:r>
              <a:rPr lang="ru-RU" b="1" dirty="0" err="1"/>
              <a:t>Map</a:t>
            </a:r>
            <a:r>
              <a:rPr lang="ru-RU" dirty="0"/>
              <a:t> </a:t>
            </a:r>
            <a:r>
              <a:rPr lang="ru-RU" b="1" dirty="0" err="1"/>
              <a:t>Editor</a:t>
            </a:r>
            <a:r>
              <a:rPr lang="ru-RU" dirty="0"/>
              <a:t> – </a:t>
            </a:r>
            <a:r>
              <a:rPr lang="ru-RU" b="1" dirty="0"/>
              <a:t>это</a:t>
            </a:r>
            <a:r>
              <a:rPr lang="ru-RU" dirty="0"/>
              <a:t> свободный для использования </a:t>
            </a:r>
            <a:r>
              <a:rPr lang="ru-RU" dirty="0" err="1"/>
              <a:t>тайловый</a:t>
            </a:r>
            <a:r>
              <a:rPr lang="ru-RU" dirty="0"/>
              <a:t> </a:t>
            </a:r>
            <a:r>
              <a:rPr lang="ru-RU" b="1" dirty="0"/>
              <a:t>редактор</a:t>
            </a:r>
            <a:r>
              <a:rPr lang="ru-RU" dirty="0"/>
              <a:t> </a:t>
            </a:r>
            <a:r>
              <a:rPr lang="ru-RU" b="1" dirty="0"/>
              <a:t>карт</a:t>
            </a:r>
            <a:r>
              <a:rPr lang="ru-RU" dirty="0"/>
              <a:t> с открытыми исходными кодами. Доступны его </a:t>
            </a:r>
            <a:r>
              <a:rPr lang="ru-RU" dirty="0" err="1"/>
              <a:t>билды</a:t>
            </a:r>
            <a:r>
              <a:rPr lang="ru-RU" dirty="0"/>
              <a:t> для популярных операционных систем: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Mac</a:t>
            </a:r>
            <a:r>
              <a:rPr lang="ru-RU" dirty="0"/>
              <a:t> OS X и разных сборок </a:t>
            </a:r>
            <a:r>
              <a:rPr lang="ru-RU" dirty="0" err="1"/>
              <a:t>Linux</a:t>
            </a:r>
            <a:r>
              <a:rPr lang="ru-RU" dirty="0"/>
              <a:t>. Как отмечают разработчики 2D-игр, данный </a:t>
            </a:r>
            <a:r>
              <a:rPr lang="ru-RU" b="1" dirty="0" smtClean="0"/>
              <a:t>редактор</a:t>
            </a:r>
            <a:r>
              <a:rPr lang="en-US" b="1" dirty="0" smtClean="0"/>
              <a:t> </a:t>
            </a:r>
            <a:r>
              <a:rPr lang="ru-RU" dirty="0" smtClean="0"/>
              <a:t>локаций </a:t>
            </a:r>
            <a:r>
              <a:rPr lang="ru-RU" dirty="0"/>
              <a:t>очень удобный и гибкий в </a:t>
            </a:r>
            <a:r>
              <a:rPr lang="ru-RU" dirty="0" smtClean="0"/>
              <a:t>использовании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Для подключения карты к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необходим модуль </a:t>
            </a:r>
            <a:r>
              <a:rPr lang="en-US" dirty="0" err="1" smtClean="0"/>
              <a:t>PyTMX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95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дойти до конца карты, не упав в пропасть.</a:t>
            </a:r>
          </a:p>
          <a:p>
            <a:r>
              <a:rPr lang="en-US" dirty="0" smtClean="0"/>
              <a:t>Esc – </a:t>
            </a:r>
            <a:r>
              <a:rPr lang="ru-RU" dirty="0" smtClean="0"/>
              <a:t>возможность досрочно закончить игру</a:t>
            </a:r>
          </a:p>
          <a:p>
            <a:r>
              <a:rPr lang="en-US" dirty="0" smtClean="0"/>
              <a:t>Enter – </a:t>
            </a:r>
            <a:r>
              <a:rPr lang="ru-RU" dirty="0" smtClean="0"/>
              <a:t>начать уровень заново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49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1" y="189913"/>
            <a:ext cx="3714750" cy="3752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14" y="1310055"/>
            <a:ext cx="3724275" cy="3714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83" y="2417762"/>
            <a:ext cx="37433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027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</TotalTime>
  <Words>94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Schoolbook</vt:lpstr>
      <vt:lpstr>Wingdings 2</vt:lpstr>
      <vt:lpstr>View</vt:lpstr>
      <vt:lpstr>Проект “Игра на python с использованием фреймворка pygame”</vt:lpstr>
      <vt:lpstr>Игра – платформер. </vt:lpstr>
      <vt:lpstr>Классы</vt:lpstr>
      <vt:lpstr>Карта для игры</vt:lpstr>
      <vt:lpstr>Tiled Map Editor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“игра на python с использованием фреймворка pygame”</dc:title>
  <dc:creator>Неизвестный пользователь</dc:creator>
  <cp:lastModifiedBy>Пользователь</cp:lastModifiedBy>
  <cp:revision>4</cp:revision>
  <dcterms:created xsi:type="dcterms:W3CDTF">2020-01-18T12:17:16Z</dcterms:created>
  <dcterms:modified xsi:type="dcterms:W3CDTF">2020-01-20T20:41:24Z</dcterms:modified>
</cp:coreProperties>
</file>