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27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68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03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2304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986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01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9337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428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52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8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58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461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771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68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82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FBF9-1CA8-449F-9A73-C8994BF8E2E5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05404F-D2A3-47BA-A3E3-978354F3C5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34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Falling</a:t>
            </a:r>
            <a:r>
              <a:rPr lang="pl-PL" dirty="0"/>
              <a:t> </a:t>
            </a:r>
            <a:r>
              <a:rPr lang="pl-PL" dirty="0" err="1"/>
              <a:t>stars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57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8373" y="440788"/>
            <a:ext cx="10353762" cy="970450"/>
          </a:xfrm>
        </p:spPr>
        <p:txBody>
          <a:bodyPr/>
          <a:lstStyle/>
          <a:p>
            <a:r>
              <a:rPr lang="pl-PL" dirty="0"/>
              <a:t>1.Ogólny wygląd gry </a:t>
            </a:r>
          </a:p>
        </p:txBody>
      </p:sp>
    </p:spTree>
    <p:extLst>
      <p:ext uri="{BB962C8B-B14F-4D97-AF65-F5344CB8AC3E}">
        <p14:creationId xmlns:p14="http://schemas.microsoft.com/office/powerpoint/2010/main" val="303521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2.Biblioteki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LiveWires</a:t>
            </a:r>
            <a:r>
              <a:rPr lang="pl-PL" dirty="0"/>
              <a:t> </a:t>
            </a:r>
          </a:p>
          <a:p>
            <a:r>
              <a:rPr lang="pl-PL" dirty="0" err="1"/>
              <a:t>Pygame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064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3.Uml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7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4.Problemy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565252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18</Words>
  <Application>Microsoft Office PowerPoint</Application>
  <PresentationFormat>Panoramiczny</PresentationFormat>
  <Paragraphs>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Faseta</vt:lpstr>
      <vt:lpstr>Falling stars</vt:lpstr>
      <vt:lpstr>1.Ogólny wygląd gry </vt:lpstr>
      <vt:lpstr>2.Biblioteki</vt:lpstr>
      <vt:lpstr>3.Uml</vt:lpstr>
      <vt:lpstr>4.Problemy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Falling stars</dc:title>
  <dc:creator>kamil</dc:creator>
  <cp:lastModifiedBy>kamil</cp:lastModifiedBy>
  <cp:revision>2</cp:revision>
  <dcterms:created xsi:type="dcterms:W3CDTF">2017-04-19T07:07:18Z</dcterms:created>
  <dcterms:modified xsi:type="dcterms:W3CDTF">2017-04-19T07:21:33Z</dcterms:modified>
</cp:coreProperties>
</file>