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2" r:id="rId3"/>
    <p:sldId id="260" r:id="rId4"/>
    <p:sldId id="263" r:id="rId5"/>
    <p:sldId id="264" r:id="rId6"/>
    <p:sldId id="268" r:id="rId7"/>
    <p:sldId id="269" r:id="rId8"/>
    <p:sldId id="270" r:id="rId9"/>
    <p:sldId id="281" r:id="rId10"/>
    <p:sldId id="266" r:id="rId11"/>
    <p:sldId id="267" r:id="rId12"/>
    <p:sldId id="265" r:id="rId13"/>
    <p:sldId id="271" r:id="rId14"/>
    <p:sldId id="273" r:id="rId15"/>
    <p:sldId id="285" r:id="rId16"/>
    <p:sldId id="274" r:id="rId17"/>
    <p:sldId id="278" r:id="rId18"/>
    <p:sldId id="277" r:id="rId19"/>
    <p:sldId id="276" r:id="rId20"/>
    <p:sldId id="275" r:id="rId21"/>
    <p:sldId id="279" r:id="rId22"/>
    <p:sldId id="280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700"/>
    <a:srgbClr val="663300"/>
    <a:srgbClr val="990000"/>
    <a:srgbClr val="FF00FF"/>
    <a:srgbClr val="F5F9FD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Dutkiewicz" userId="9c5954458dae7cca" providerId="LiveId" clId="{AC69D487-E8E4-42CD-8263-EFBB11FDE901}"/>
    <pc:docChg chg="undo custSel addSld delSld modSld sldOrd">
      <pc:chgData name="Kamil Dutkiewicz" userId="9c5954458dae7cca" providerId="LiveId" clId="{AC69D487-E8E4-42CD-8263-EFBB11FDE901}" dt="2024-03-19T21:20:13.437" v="2668"/>
      <pc:docMkLst>
        <pc:docMk/>
      </pc:docMkLst>
      <pc:sldChg chg="del setBg">
        <pc:chgData name="Kamil Dutkiewicz" userId="9c5954458dae7cca" providerId="LiveId" clId="{AC69D487-E8E4-42CD-8263-EFBB11FDE901}" dt="2024-03-19T19:56:05.632" v="865" actId="47"/>
        <pc:sldMkLst>
          <pc:docMk/>
          <pc:sldMk cId="2173010540" sldId="258"/>
        </pc:sldMkLst>
      </pc:sldChg>
      <pc:sldChg chg="setBg">
        <pc:chgData name="Kamil Dutkiewicz" userId="9c5954458dae7cca" providerId="LiveId" clId="{AC69D487-E8E4-42CD-8263-EFBB11FDE901}" dt="2024-03-19T19:45:29.260" v="614"/>
        <pc:sldMkLst>
          <pc:docMk/>
          <pc:sldMk cId="1267215021" sldId="260"/>
        </pc:sldMkLst>
      </pc:sldChg>
      <pc:sldChg chg="del modTransition setBg">
        <pc:chgData name="Kamil Dutkiewicz" userId="9c5954458dae7cca" providerId="LiveId" clId="{AC69D487-E8E4-42CD-8263-EFBB11FDE901}" dt="2024-03-19T19:56:05.632" v="865" actId="47"/>
        <pc:sldMkLst>
          <pc:docMk/>
          <pc:sldMk cId="97046083" sldId="261"/>
        </pc:sldMkLst>
      </pc:sldChg>
      <pc:sldChg chg="modTransition setBg">
        <pc:chgData name="Kamil Dutkiewicz" userId="9c5954458dae7cca" providerId="LiveId" clId="{AC69D487-E8E4-42CD-8263-EFBB11FDE901}" dt="2024-03-19T19:56:22.148" v="867"/>
        <pc:sldMkLst>
          <pc:docMk/>
          <pc:sldMk cId="2241790812" sldId="262"/>
        </pc:sldMkLst>
      </pc:sldChg>
      <pc:sldChg chg="setBg">
        <pc:chgData name="Kamil Dutkiewicz" userId="9c5954458dae7cca" providerId="LiveId" clId="{AC69D487-E8E4-42CD-8263-EFBB11FDE901}" dt="2024-03-19T19:45:29.260" v="614"/>
        <pc:sldMkLst>
          <pc:docMk/>
          <pc:sldMk cId="770151459" sldId="263"/>
        </pc:sldMkLst>
      </pc:sldChg>
      <pc:sldChg chg="setBg">
        <pc:chgData name="Kamil Dutkiewicz" userId="9c5954458dae7cca" providerId="LiveId" clId="{AC69D487-E8E4-42CD-8263-EFBB11FDE901}" dt="2024-03-19T19:45:29.260" v="614"/>
        <pc:sldMkLst>
          <pc:docMk/>
          <pc:sldMk cId="2669142973" sldId="264"/>
        </pc:sldMkLst>
      </pc:sldChg>
      <pc:sldChg chg="addSp modSp modTransition setBg modAnim">
        <pc:chgData name="Kamil Dutkiewicz" userId="9c5954458dae7cca" providerId="LiveId" clId="{AC69D487-E8E4-42CD-8263-EFBB11FDE901}" dt="2024-03-19T20:37:19.442" v="2606"/>
        <pc:sldMkLst>
          <pc:docMk/>
          <pc:sldMk cId="1928521656" sldId="265"/>
        </pc:sldMkLst>
        <pc:spChg chg="mod">
          <ac:chgData name="Kamil Dutkiewicz" userId="9c5954458dae7cca" providerId="LiveId" clId="{AC69D487-E8E4-42CD-8263-EFBB11FDE901}" dt="2024-03-19T20:37:17.104" v="2605" actId="164"/>
          <ac:spMkLst>
            <pc:docMk/>
            <pc:sldMk cId="1928521656" sldId="265"/>
            <ac:spMk id="13" creationId="{830D7C33-9C47-D1FA-8670-0C4876A131DC}"/>
          </ac:spMkLst>
        </pc:spChg>
        <pc:grpChg chg="add mod">
          <ac:chgData name="Kamil Dutkiewicz" userId="9c5954458dae7cca" providerId="LiveId" clId="{AC69D487-E8E4-42CD-8263-EFBB11FDE901}" dt="2024-03-19T20:37:17.104" v="2605" actId="164"/>
          <ac:grpSpMkLst>
            <pc:docMk/>
            <pc:sldMk cId="1928521656" sldId="265"/>
            <ac:grpSpMk id="3" creationId="{094624C0-DD72-32FE-15F2-BAE694482213}"/>
          </ac:grpSpMkLst>
        </pc:grpChg>
        <pc:picChg chg="mod">
          <ac:chgData name="Kamil Dutkiewicz" userId="9c5954458dae7cca" providerId="LiveId" clId="{AC69D487-E8E4-42CD-8263-EFBB11FDE901}" dt="2024-03-19T20:37:17.104" v="2605" actId="164"/>
          <ac:picMkLst>
            <pc:docMk/>
            <pc:sldMk cId="1928521656" sldId="265"/>
            <ac:picMk id="12" creationId="{E3055CB8-F36C-8659-1FB7-261523D91900}"/>
          </ac:picMkLst>
        </pc:picChg>
      </pc:sldChg>
      <pc:sldChg chg="modTransition setBg">
        <pc:chgData name="Kamil Dutkiewicz" userId="9c5954458dae7cca" providerId="LiveId" clId="{AC69D487-E8E4-42CD-8263-EFBB11FDE901}" dt="2024-03-19T20:32:40.894" v="2590"/>
        <pc:sldMkLst>
          <pc:docMk/>
          <pc:sldMk cId="4162134061" sldId="266"/>
        </pc:sldMkLst>
      </pc:sldChg>
      <pc:sldChg chg="modTransition setBg">
        <pc:chgData name="Kamil Dutkiewicz" userId="9c5954458dae7cca" providerId="LiveId" clId="{AC69D487-E8E4-42CD-8263-EFBB11FDE901}" dt="2024-03-19T20:32:49.184" v="2596"/>
        <pc:sldMkLst>
          <pc:docMk/>
          <pc:sldMk cId="2447703965" sldId="267"/>
        </pc:sldMkLst>
      </pc:sldChg>
      <pc:sldChg chg="setBg">
        <pc:chgData name="Kamil Dutkiewicz" userId="9c5954458dae7cca" providerId="LiveId" clId="{AC69D487-E8E4-42CD-8263-EFBB11FDE901}" dt="2024-03-19T19:45:29.260" v="614"/>
        <pc:sldMkLst>
          <pc:docMk/>
          <pc:sldMk cId="3592350624" sldId="268"/>
        </pc:sldMkLst>
      </pc:sldChg>
      <pc:sldChg chg="modTransition setBg">
        <pc:chgData name="Kamil Dutkiewicz" userId="9c5954458dae7cca" providerId="LiveId" clId="{AC69D487-E8E4-42CD-8263-EFBB11FDE901}" dt="2024-03-19T20:33:11.557" v="2602"/>
        <pc:sldMkLst>
          <pc:docMk/>
          <pc:sldMk cId="960096209" sldId="269"/>
        </pc:sldMkLst>
      </pc:sldChg>
      <pc:sldChg chg="modTransition setBg">
        <pc:chgData name="Kamil Dutkiewicz" userId="9c5954458dae7cca" providerId="LiveId" clId="{AC69D487-E8E4-42CD-8263-EFBB11FDE901}" dt="2024-03-19T20:33:02.550" v="2600"/>
        <pc:sldMkLst>
          <pc:docMk/>
          <pc:sldMk cId="210381726" sldId="270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665481220" sldId="271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2378720622" sldId="273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1232550148" sldId="274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3516713094" sldId="275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2979816038" sldId="276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3723134325" sldId="277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1658260137" sldId="278"/>
        </pc:sldMkLst>
      </pc:sldChg>
      <pc:sldChg chg="modTransition setBg">
        <pc:chgData name="Kamil Dutkiewicz" userId="9c5954458dae7cca" providerId="LiveId" clId="{AC69D487-E8E4-42CD-8263-EFBB11FDE901}" dt="2024-03-19T20:33:39.302" v="2604"/>
        <pc:sldMkLst>
          <pc:docMk/>
          <pc:sldMk cId="3657157670" sldId="279"/>
        </pc:sldMkLst>
      </pc:sldChg>
      <pc:sldChg chg="addSp modSp mod modTransition setBg modAnim">
        <pc:chgData name="Kamil Dutkiewicz" userId="9c5954458dae7cca" providerId="LiveId" clId="{AC69D487-E8E4-42CD-8263-EFBB11FDE901}" dt="2024-03-19T20:45:08.260" v="2622" actId="20577"/>
        <pc:sldMkLst>
          <pc:docMk/>
          <pc:sldMk cId="950164944" sldId="280"/>
        </pc:sldMkLst>
        <pc:spChg chg="mod">
          <ac:chgData name="Kamil Dutkiewicz" userId="9c5954458dae7cca" providerId="LiveId" clId="{AC69D487-E8E4-42CD-8263-EFBB11FDE901}" dt="2024-03-19T20:45:08.260" v="2622" actId="20577"/>
          <ac:spMkLst>
            <pc:docMk/>
            <pc:sldMk cId="950164944" sldId="280"/>
            <ac:spMk id="3" creationId="{FADD1985-996D-C126-0CE0-95AA381EB446}"/>
          </ac:spMkLst>
        </pc:spChg>
        <pc:picChg chg="add mod ord">
          <ac:chgData name="Kamil Dutkiewicz" userId="9c5954458dae7cca" providerId="LiveId" clId="{AC69D487-E8E4-42CD-8263-EFBB11FDE901}" dt="2024-03-19T20:05:40.677" v="955" actId="167"/>
          <ac:picMkLst>
            <pc:docMk/>
            <pc:sldMk cId="950164944" sldId="280"/>
            <ac:picMk id="6" creationId="{DDF63938-B135-4595-3D65-64DDD9AAE01D}"/>
          </ac:picMkLst>
        </pc:picChg>
      </pc:sldChg>
      <pc:sldChg chg="addSp modSp mod modTransition setBg">
        <pc:chgData name="Kamil Dutkiewicz" userId="9c5954458dae7cca" providerId="LiveId" clId="{AC69D487-E8E4-42CD-8263-EFBB11FDE901}" dt="2024-03-19T20:32:59.366" v="2598"/>
        <pc:sldMkLst>
          <pc:docMk/>
          <pc:sldMk cId="4229248403" sldId="281"/>
        </pc:sldMkLst>
        <pc:spChg chg="mod">
          <ac:chgData name="Kamil Dutkiewicz" userId="9c5954458dae7cca" providerId="LiveId" clId="{AC69D487-E8E4-42CD-8263-EFBB11FDE901}" dt="2024-03-19T20:31:58.348" v="2582" actId="1076"/>
          <ac:spMkLst>
            <pc:docMk/>
            <pc:sldMk cId="4229248403" sldId="281"/>
            <ac:spMk id="3" creationId="{638F075E-0CD7-4017-D11A-91DEE99DF2DB}"/>
          </ac:spMkLst>
        </pc:spChg>
        <pc:picChg chg="add">
          <ac:chgData name="Kamil Dutkiewicz" userId="9c5954458dae7cca" providerId="LiveId" clId="{AC69D487-E8E4-42CD-8263-EFBB11FDE901}" dt="2024-03-19T20:31:53.508" v="2580"/>
          <ac:picMkLst>
            <pc:docMk/>
            <pc:sldMk cId="4229248403" sldId="281"/>
            <ac:picMk id="4098" creationId="{DBF3D5DF-805F-D9A4-924E-40806C6B8811}"/>
          </ac:picMkLst>
        </pc:picChg>
      </pc:sldChg>
      <pc:sldChg chg="addSp modSp new mod modTransition setBg modAnim">
        <pc:chgData name="Kamil Dutkiewicz" userId="9c5954458dae7cca" providerId="LiveId" clId="{AC69D487-E8E4-42CD-8263-EFBB11FDE901}" dt="2024-03-19T21:20:13.437" v="2668"/>
        <pc:sldMkLst>
          <pc:docMk/>
          <pc:sldMk cId="883409332" sldId="282"/>
        </pc:sldMkLst>
        <pc:spChg chg="mod">
          <ac:chgData name="Kamil Dutkiewicz" userId="9c5954458dae7cca" providerId="LiveId" clId="{AC69D487-E8E4-42CD-8263-EFBB11FDE901}" dt="2024-03-19T20:54:43.002" v="2623" actId="20577"/>
          <ac:spMkLst>
            <pc:docMk/>
            <pc:sldMk cId="883409332" sldId="282"/>
            <ac:spMk id="2" creationId="{BA3E2900-F56C-BD57-FA91-7C2CA6CA8D52}"/>
          </ac:spMkLst>
        </pc:spChg>
        <pc:spChg chg="mod">
          <ac:chgData name="Kamil Dutkiewicz" userId="9c5954458dae7cca" providerId="LiveId" clId="{AC69D487-E8E4-42CD-8263-EFBB11FDE901}" dt="2024-03-19T20:57:53.386" v="2649" actId="20577"/>
          <ac:spMkLst>
            <pc:docMk/>
            <pc:sldMk cId="883409332" sldId="282"/>
            <ac:spMk id="3" creationId="{04ED2E34-CF51-1401-8CC6-55B6C0E6686A}"/>
          </ac:spMkLst>
        </pc:spChg>
        <pc:spChg chg="add mod">
          <ac:chgData name="Kamil Dutkiewicz" userId="9c5954458dae7cca" providerId="LiveId" clId="{AC69D487-E8E4-42CD-8263-EFBB11FDE901}" dt="2024-03-19T20:57:16.766" v="2645" actId="404"/>
          <ac:spMkLst>
            <pc:docMk/>
            <pc:sldMk cId="883409332" sldId="282"/>
            <ac:spMk id="4" creationId="{13758F9F-3667-6CA8-A0CB-2A305EE8CA3F}"/>
          </ac:spMkLst>
        </pc:spChg>
        <pc:picChg chg="add mod">
          <ac:chgData name="Kamil Dutkiewicz" userId="9c5954458dae7cca" providerId="LiveId" clId="{AC69D487-E8E4-42CD-8263-EFBB11FDE901}" dt="2024-03-19T20:03:21.888" v="942" actId="1076"/>
          <ac:picMkLst>
            <pc:docMk/>
            <pc:sldMk cId="883409332" sldId="282"/>
            <ac:picMk id="5" creationId="{0C279BDC-F205-B83C-CD68-82F0F5B59F86}"/>
          </ac:picMkLst>
        </pc:picChg>
        <pc:picChg chg="add mod">
          <ac:chgData name="Kamil Dutkiewicz" userId="9c5954458dae7cca" providerId="LiveId" clId="{AC69D487-E8E4-42CD-8263-EFBB11FDE901}" dt="2024-03-19T19:57:18.587" v="878" actId="1076"/>
          <ac:picMkLst>
            <pc:docMk/>
            <pc:sldMk cId="883409332" sldId="282"/>
            <ac:picMk id="6" creationId="{EFBFDE65-1C1C-CA0E-7F0D-46EF3D32DCE9}"/>
          </ac:picMkLst>
        </pc:picChg>
        <pc:picChg chg="add mod ord">
          <ac:chgData name="Kamil Dutkiewicz" userId="9c5954458dae7cca" providerId="LiveId" clId="{AC69D487-E8E4-42CD-8263-EFBB11FDE901}" dt="2024-03-19T20:01:20.609" v="940" actId="167"/>
          <ac:picMkLst>
            <pc:docMk/>
            <pc:sldMk cId="883409332" sldId="282"/>
            <ac:picMk id="8" creationId="{E6EDD38E-A5AF-403B-DAB8-B1C145C8B7A3}"/>
          </ac:picMkLst>
        </pc:picChg>
        <pc:picChg chg="add mod">
          <ac:chgData name="Kamil Dutkiewicz" userId="9c5954458dae7cca" providerId="LiveId" clId="{AC69D487-E8E4-42CD-8263-EFBB11FDE901}" dt="2024-03-19T20:55:01.893" v="2627" actId="208"/>
          <ac:picMkLst>
            <pc:docMk/>
            <pc:sldMk cId="883409332" sldId="282"/>
            <ac:picMk id="10" creationId="{432A4D68-4373-BF32-C896-26EE270DBF2C}"/>
          </ac:picMkLst>
        </pc:picChg>
        <pc:picChg chg="add mod">
          <ac:chgData name="Kamil Dutkiewicz" userId="9c5954458dae7cca" providerId="LiveId" clId="{AC69D487-E8E4-42CD-8263-EFBB11FDE901}" dt="2024-03-19T19:59:27.537" v="913" actId="1036"/>
          <ac:picMkLst>
            <pc:docMk/>
            <pc:sldMk cId="883409332" sldId="282"/>
            <ac:picMk id="2050" creationId="{4A674F28-0440-3158-25AF-BBA52C9FCFCC}"/>
          </ac:picMkLst>
        </pc:picChg>
      </pc:sldChg>
      <pc:sldChg chg="addSp delSp modSp new mod ord setBg">
        <pc:chgData name="Kamil Dutkiewicz" userId="9c5954458dae7cca" providerId="LiveId" clId="{AC69D487-E8E4-42CD-8263-EFBB11FDE901}" dt="2024-03-19T19:55:43.850" v="864" actId="1076"/>
        <pc:sldMkLst>
          <pc:docMk/>
          <pc:sldMk cId="1532017146" sldId="283"/>
        </pc:sldMkLst>
        <pc:spChg chg="del">
          <ac:chgData name="Kamil Dutkiewicz" userId="9c5954458dae7cca" providerId="LiveId" clId="{AC69D487-E8E4-42CD-8263-EFBB11FDE901}" dt="2024-03-19T19:50:15.319" v="850"/>
          <ac:spMkLst>
            <pc:docMk/>
            <pc:sldMk cId="1532017146" sldId="283"/>
            <ac:spMk id="3" creationId="{8A33FCE4-3F90-99B4-8769-8EF24299C646}"/>
          </ac:spMkLst>
        </pc:spChg>
        <pc:spChg chg="add mod">
          <ac:chgData name="Kamil Dutkiewicz" userId="9c5954458dae7cca" providerId="LiveId" clId="{AC69D487-E8E4-42CD-8263-EFBB11FDE901}" dt="2024-03-19T19:50:17.267" v="851" actId="478"/>
          <ac:spMkLst>
            <pc:docMk/>
            <pc:sldMk cId="1532017146" sldId="283"/>
            <ac:spMk id="8" creationId="{FD737BC1-297C-43DB-E7FC-1ACC86DBC2BA}"/>
          </ac:spMkLst>
        </pc:spChg>
        <pc:spChg chg="add del mod">
          <ac:chgData name="Kamil Dutkiewicz" userId="9c5954458dae7cca" providerId="LiveId" clId="{AC69D487-E8E4-42CD-8263-EFBB11FDE901}" dt="2024-03-19T19:50:38.363" v="854" actId="478"/>
          <ac:spMkLst>
            <pc:docMk/>
            <pc:sldMk cId="1532017146" sldId="283"/>
            <ac:spMk id="10" creationId="{EED041AC-5BD6-67EC-34DA-B76E2315378E}"/>
          </ac:spMkLst>
        </pc:spChg>
        <pc:graphicFrameChg chg="add del mod">
          <ac:chgData name="Kamil Dutkiewicz" userId="9c5954458dae7cca" providerId="LiveId" clId="{AC69D487-E8E4-42CD-8263-EFBB11FDE901}" dt="2024-03-19T19:49:27.972" v="849" actId="478"/>
          <ac:graphicFrameMkLst>
            <pc:docMk/>
            <pc:sldMk cId="1532017146" sldId="283"/>
            <ac:graphicFrameMk id="4" creationId="{92450C52-4046-8C5E-C8FC-90035AF2A19D}"/>
          </ac:graphicFrameMkLst>
        </pc:graphicFrameChg>
        <pc:picChg chg="add del mod">
          <ac:chgData name="Kamil Dutkiewicz" userId="9c5954458dae7cca" providerId="LiveId" clId="{AC69D487-E8E4-42CD-8263-EFBB11FDE901}" dt="2024-03-19T19:50:17.267" v="851" actId="478"/>
          <ac:picMkLst>
            <pc:docMk/>
            <pc:sldMk cId="1532017146" sldId="283"/>
            <ac:picMk id="6" creationId="{A8DB6E67-0389-00CE-CB80-FCD42BD2160B}"/>
          </ac:picMkLst>
        </pc:picChg>
        <pc:picChg chg="add del mod">
          <ac:chgData name="Kamil Dutkiewicz" userId="9c5954458dae7cca" providerId="LiveId" clId="{AC69D487-E8E4-42CD-8263-EFBB11FDE901}" dt="2024-03-19T19:53:46.626" v="859" actId="478"/>
          <ac:picMkLst>
            <pc:docMk/>
            <pc:sldMk cId="1532017146" sldId="283"/>
            <ac:picMk id="1026" creationId="{0F256333-704A-871D-74D2-CC174B47C0E8}"/>
          </ac:picMkLst>
        </pc:picChg>
        <pc:picChg chg="add mod">
          <ac:chgData name="Kamil Dutkiewicz" userId="9c5954458dae7cca" providerId="LiveId" clId="{AC69D487-E8E4-42CD-8263-EFBB11FDE901}" dt="2024-03-19T19:55:43.850" v="864" actId="1076"/>
          <ac:picMkLst>
            <pc:docMk/>
            <pc:sldMk cId="1532017146" sldId="283"/>
            <ac:picMk id="1028" creationId="{082D76BE-4873-4EFD-D7E8-40DC76292658}"/>
          </ac:picMkLst>
        </pc:picChg>
      </pc:sldChg>
      <pc:sldChg chg="addSp delSp modSp new mod modTransition setBg modAnim">
        <pc:chgData name="Kamil Dutkiewicz" userId="9c5954458dae7cca" providerId="LiveId" clId="{AC69D487-E8E4-42CD-8263-EFBB11FDE901}" dt="2024-03-19T20:33:39.302" v="2604"/>
        <pc:sldMkLst>
          <pc:docMk/>
          <pc:sldMk cId="1326499829" sldId="284"/>
        </pc:sldMkLst>
        <pc:spChg chg="add del">
          <ac:chgData name="Kamil Dutkiewicz" userId="9c5954458dae7cca" providerId="LiveId" clId="{AC69D487-E8E4-42CD-8263-EFBB11FDE901}" dt="2024-03-19T20:06:45.802" v="968" actId="478"/>
          <ac:spMkLst>
            <pc:docMk/>
            <pc:sldMk cId="1326499829" sldId="284"/>
            <ac:spMk id="2" creationId="{AE933B6F-B870-59AF-124C-D88C88B308C4}"/>
          </ac:spMkLst>
        </pc:spChg>
        <pc:spChg chg="add del">
          <ac:chgData name="Kamil Dutkiewicz" userId="9c5954458dae7cca" providerId="LiveId" clId="{AC69D487-E8E4-42CD-8263-EFBB11FDE901}" dt="2024-03-19T20:06:45.802" v="968" actId="478"/>
          <ac:spMkLst>
            <pc:docMk/>
            <pc:sldMk cId="1326499829" sldId="284"/>
            <ac:spMk id="3" creationId="{488734F1-7B2F-996A-760A-71A1693A9AEC}"/>
          </ac:spMkLst>
        </pc:spChg>
        <pc:spChg chg="add mod">
          <ac:chgData name="Kamil Dutkiewicz" userId="9c5954458dae7cca" providerId="LiveId" clId="{AC69D487-E8E4-42CD-8263-EFBB11FDE901}" dt="2024-03-19T20:17:42.550" v="2388" actId="14838"/>
          <ac:spMkLst>
            <pc:docMk/>
            <pc:sldMk cId="1326499829" sldId="284"/>
            <ac:spMk id="5" creationId="{883086E3-9FD0-0F2E-1329-B20E7C5743D7}"/>
          </ac:spMkLst>
        </pc:spChg>
        <pc:grpChg chg="add mod">
          <ac:chgData name="Kamil Dutkiewicz" userId="9c5954458dae7cca" providerId="LiveId" clId="{AC69D487-E8E4-42CD-8263-EFBB11FDE901}" dt="2024-03-19T20:15:56.327" v="2348" actId="1036"/>
          <ac:grpSpMkLst>
            <pc:docMk/>
            <pc:sldMk cId="1326499829" sldId="284"/>
            <ac:grpSpMk id="4" creationId="{143D5930-E528-CE0A-801A-251D1E6E4206}"/>
          </ac:grpSpMkLst>
        </pc:grpChg>
        <pc:picChg chg="add mod">
          <ac:chgData name="Kamil Dutkiewicz" userId="9c5954458dae7cca" providerId="LiveId" clId="{AC69D487-E8E4-42CD-8263-EFBB11FDE901}" dt="2024-03-19T20:15:56.327" v="2348" actId="1036"/>
          <ac:picMkLst>
            <pc:docMk/>
            <pc:sldMk cId="1326499829" sldId="284"/>
            <ac:picMk id="3074" creationId="{AED3ED23-F52C-D716-FB8C-5C25E2FD19DF}"/>
          </ac:picMkLst>
        </pc:picChg>
        <pc:picChg chg="add mod">
          <ac:chgData name="Kamil Dutkiewicz" userId="9c5954458dae7cca" providerId="LiveId" clId="{AC69D487-E8E4-42CD-8263-EFBB11FDE901}" dt="2024-03-19T20:15:56.327" v="2348" actId="1036"/>
          <ac:picMkLst>
            <pc:docMk/>
            <pc:sldMk cId="1326499829" sldId="284"/>
            <ac:picMk id="3076" creationId="{E85F1905-7875-020D-9074-4CFB120A9318}"/>
          </ac:picMkLst>
        </pc:picChg>
        <pc:picChg chg="add del mod">
          <ac:chgData name="Kamil Dutkiewicz" userId="9c5954458dae7cca" providerId="LiveId" clId="{AC69D487-E8E4-42CD-8263-EFBB11FDE901}" dt="2024-03-19T20:20:13.651" v="2393" actId="478"/>
          <ac:picMkLst>
            <pc:docMk/>
            <pc:sldMk cId="1326499829" sldId="284"/>
            <ac:picMk id="3078" creationId="{8941948B-8036-F35C-917C-628DCA6D3433}"/>
          </ac:picMkLst>
        </pc:picChg>
        <pc:picChg chg="add del">
          <ac:chgData name="Kamil Dutkiewicz" userId="9c5954458dae7cca" providerId="LiveId" clId="{AC69D487-E8E4-42CD-8263-EFBB11FDE901}" dt="2024-03-19T20:20:13.651" v="2393" actId="478"/>
          <ac:picMkLst>
            <pc:docMk/>
            <pc:sldMk cId="1326499829" sldId="284"/>
            <ac:picMk id="3080" creationId="{8A7BB1C7-E96D-2D1A-C736-932F8948BC7F}"/>
          </ac:picMkLst>
        </pc:picChg>
        <pc:picChg chg="add del">
          <ac:chgData name="Kamil Dutkiewicz" userId="9c5954458dae7cca" providerId="LiveId" clId="{AC69D487-E8E4-42CD-8263-EFBB11FDE901}" dt="2024-03-19T20:20:40.663" v="2395" actId="478"/>
          <ac:picMkLst>
            <pc:docMk/>
            <pc:sldMk cId="1326499829" sldId="284"/>
            <ac:picMk id="3082" creationId="{320D8C3F-38CD-C0AE-2E33-432A89AB649A}"/>
          </ac:picMkLst>
        </pc:picChg>
        <pc:picChg chg="add del mod">
          <ac:chgData name="Kamil Dutkiewicz" userId="9c5954458dae7cca" providerId="LiveId" clId="{AC69D487-E8E4-42CD-8263-EFBB11FDE901}" dt="2024-03-19T20:22:27.887" v="2445" actId="478"/>
          <ac:picMkLst>
            <pc:docMk/>
            <pc:sldMk cId="1326499829" sldId="284"/>
            <ac:picMk id="3084" creationId="{181397E1-0657-A398-A59B-BE832F7DEA0F}"/>
          </ac:picMkLst>
        </pc:picChg>
        <pc:picChg chg="add mod">
          <ac:chgData name="Kamil Dutkiewicz" userId="9c5954458dae7cca" providerId="LiveId" clId="{AC69D487-E8E4-42CD-8263-EFBB11FDE901}" dt="2024-03-19T20:23:31.021" v="2501" actId="1037"/>
          <ac:picMkLst>
            <pc:docMk/>
            <pc:sldMk cId="1326499829" sldId="284"/>
            <ac:picMk id="3086" creationId="{CE3D7CEA-254B-FC5F-0515-6E7A86135EB9}"/>
          </ac:picMkLst>
        </pc:picChg>
      </pc:sldChg>
      <pc:sldChg chg="addSp delSp modSp add mod ord">
        <pc:chgData name="Kamil Dutkiewicz" userId="9c5954458dae7cca" providerId="LiveId" clId="{AC69D487-E8E4-42CD-8263-EFBB11FDE901}" dt="2024-03-19T20:41:52.060" v="2618" actId="20577"/>
        <pc:sldMkLst>
          <pc:docMk/>
          <pc:sldMk cId="3486936977" sldId="285"/>
        </pc:sldMkLst>
        <pc:spChg chg="mod">
          <ac:chgData name="Kamil Dutkiewicz" userId="9c5954458dae7cca" providerId="LiveId" clId="{AC69D487-E8E4-42CD-8263-EFBB11FDE901}" dt="2024-03-19T20:41:52.060" v="2618" actId="20577"/>
          <ac:spMkLst>
            <pc:docMk/>
            <pc:sldMk cId="3486936977" sldId="285"/>
            <ac:spMk id="14" creationId="{1FE5DE52-E471-3D35-AADA-D892177F7143}"/>
          </ac:spMkLst>
        </pc:spChg>
        <pc:picChg chg="add mod ord">
          <ac:chgData name="Kamil Dutkiewicz" userId="9c5954458dae7cca" providerId="LiveId" clId="{AC69D487-E8E4-42CD-8263-EFBB11FDE901}" dt="2024-03-19T20:41:47.588" v="2616" actId="167"/>
          <ac:picMkLst>
            <pc:docMk/>
            <pc:sldMk cId="3486936977" sldId="285"/>
            <ac:picMk id="3" creationId="{FD70974A-BBB6-A2C4-A96C-D9D34EDD4D3F}"/>
          </ac:picMkLst>
        </pc:picChg>
        <pc:picChg chg="del">
          <ac:chgData name="Kamil Dutkiewicz" userId="9c5954458dae7cca" providerId="LiveId" clId="{AC69D487-E8E4-42CD-8263-EFBB11FDE901}" dt="2024-03-19T20:41:48.921" v="2617" actId="478"/>
          <ac:picMkLst>
            <pc:docMk/>
            <pc:sldMk cId="3486936977" sldId="285"/>
            <ac:picMk id="5" creationId="{4B903588-EB9F-9B84-4B57-8F06E94BA1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DC84E9-53F9-D8B9-A806-3A232EF13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605C9A-119C-0824-CBB5-DBBDD6FF9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CDD69C-E340-642D-CCA9-6D3968CE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0E8DD1-88D7-A7E4-B31B-876C5831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18FB05-9EF3-7D1C-99E9-58550F39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309536-C493-0069-3B6C-9C07209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6CDA34B-91D3-8F55-4F96-36AC2AD1D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0C11F0-33BB-F8F7-EEAA-E88E1F0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F2C1E9-84E8-104B-F984-6AD0C165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5D4551-D0B6-0C9B-8DD6-D5D563F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C1F5C3-4048-1F33-F879-F62314B3A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5D339FA-E4D2-5EED-212D-FBE8ECC79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D40ACE-D95A-50E7-C0CD-D638296F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2F035-0C9D-DF83-6A64-C24CCEA5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0EC65E-4178-382A-8890-C72C75EA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79E5AE-2CE5-6D67-A184-D22B5941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E029D8-2CFD-5422-0DA8-2B479B47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92AB75-8174-4644-86E2-775D852C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FAC94D-31B5-F822-24FD-B2397338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076C60-2714-62EA-82C3-462C1A06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E92F74-1C29-C400-CF31-E1E63781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F26AB7-F606-8EC9-C59C-A7A037C1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233B85-2E2B-CFBC-30BF-E080676B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A38882-9914-FEB6-79D8-E04E40A8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7AFA88-97B1-401A-B7CA-8FEEDE9D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B7CFA6-554E-4A0D-6B56-A5C5BA19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B46C4D-6493-5355-CBAC-D99B55664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6F297C-B8A4-C766-5D47-9210315D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7EFA86-E159-D002-FB46-CBA7254F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92A9BB-FF60-1DBD-D7BB-F4E47ADC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B02D9C-F0E3-63C3-823A-FA8BFAE6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1229B-11F8-847C-161A-5F73996F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DDADEA-C6F1-A1F4-685F-370F106F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E30E23-7803-2F58-AE3E-1F338FB9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A0EF883-4147-1524-D104-8D017B830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F285F29-C671-C37E-0950-6CFF66308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DE74DF2-6C02-223A-DB5D-0067EFA3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F24165E-9CBB-41B6-1DD2-04B4181A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19A4F77-25C9-8BFA-4265-CFFAF29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E0537-61B5-AF74-E9C8-07A3CAE0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4AE75C0-09F6-4A58-5AF7-60355E27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076420-E84F-74B8-D8F4-22588C17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D74B8C8-F6F8-E32A-C3CA-DDDC3291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505F5EB-AA72-2151-2BF8-7AB58D65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C8E20D4-D865-EBD6-A17F-3F5022DA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591493-8D8B-94A9-FCB7-CF08F659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D4F6F-A172-A190-AB0A-5D8F972F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D2A802-201E-0914-4FB2-810573C5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D18739-6A1C-126E-361F-7BD68824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91141A-8F2E-95E6-000E-A6FFFE15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B7420F-C045-B1C8-AB76-8CE6F6A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A6457D-3738-6F4A-853A-FFC68CC0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0AF274-5866-E7FF-30C6-A024F3B3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782F9B2-D820-98B3-885C-733E805A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A92652-3155-5CF0-94FA-4358F533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28CCE0-1B37-AA5B-D75C-ED4BDE2B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13B011-3696-3F1A-C39C-E912F8DD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A5352E-A0E1-A1C9-757C-F9ABDFAC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C7A0E23-5325-BA0D-BD17-6D985A1A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E5CC92-D646-BAB8-6BC9-41A1AF99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FEF6BA-D65E-4438-6979-97CB8838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48C6-0D56-4471-B07A-57D5A4243E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3113AD-95E7-1ADD-8CF6-4EC564F5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B3AA1A-3AA1-7405-EC47-7CDCCEC82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B94B-C903-407B-8652-A6D35EA8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68DA70-AF81-39DE-8EE7-5E69478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FD737BC1-297C-43DB-E7FC-1ACC86DB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Sun Glare PNG Transparent Images Free Download | Vector Files | Pngtree">
            <a:extLst>
              <a:ext uri="{FF2B5EF4-FFF2-40B4-BE49-F238E27FC236}">
                <a16:creationId xmlns:a16="http://schemas.microsoft.com/office/drawing/2014/main" id="{082D76BE-4873-4EFD-D7E8-40DC7629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5039">
            <a:off x="-750939" y="-2663211"/>
            <a:ext cx="9776951" cy="97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1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02C7F5C-7270-3BC7-138E-2062DFDD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122" name="Picture 2" descr="New trending GIF tagged gif wave hand hi… | Trending Gifs">
            <a:extLst>
              <a:ext uri="{FF2B5EF4-FFF2-40B4-BE49-F238E27FC236}">
                <a16:creationId xmlns:a16="http://schemas.microsoft.com/office/drawing/2014/main" id="{9B1CA15C-8FED-F288-40A5-0EA32F11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827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5CD65B4-EBBD-6B44-0D3D-EAD188496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404" y="5319253"/>
            <a:ext cx="958348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3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7D10F04-928E-2A74-54C6-F853FA18D9E5}"/>
                  </a:ext>
                </a:extLst>
              </p:cNvPr>
              <p:cNvSpPr txBox="1"/>
              <p:nvPr/>
            </p:nvSpPr>
            <p:spPr>
              <a:xfrm>
                <a:off x="167958" y="113071"/>
                <a:ext cx="654852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7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7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7D10F04-928E-2A74-54C6-F853FA18D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8" y="113071"/>
                <a:ext cx="6548524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a 11">
            <a:extLst>
              <a:ext uri="{FF2B5EF4-FFF2-40B4-BE49-F238E27FC236}">
                <a16:creationId xmlns:a16="http://schemas.microsoft.com/office/drawing/2014/main" id="{625797A8-0D7C-5B0C-D2BD-54F73668E2F0}"/>
              </a:ext>
            </a:extLst>
          </p:cNvPr>
          <p:cNvGrpSpPr/>
          <p:nvPr/>
        </p:nvGrpSpPr>
        <p:grpSpPr>
          <a:xfrm>
            <a:off x="1444456" y="2458065"/>
            <a:ext cx="3191189" cy="3522363"/>
            <a:chOff x="746715" y="2458065"/>
            <a:chExt cx="3191189" cy="3522363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5DF1D113-C9CF-1E68-7837-87B904301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899" y="4787965"/>
              <a:ext cx="1270021" cy="11924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ole tekstowe 5">
                  <a:extLst>
                    <a:ext uri="{FF2B5EF4-FFF2-40B4-BE49-F238E27FC236}">
                      <a16:creationId xmlns:a16="http://schemas.microsoft.com/office/drawing/2014/main" id="{E7332B9D-D95A-EDE7-E752-9B5890FF30C5}"/>
                    </a:ext>
                  </a:extLst>
                </p:cNvPr>
                <p:cNvSpPr txBox="1"/>
                <p:nvPr/>
              </p:nvSpPr>
              <p:spPr>
                <a:xfrm>
                  <a:off x="746715" y="2458065"/>
                  <a:ext cx="782265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l-PL" sz="4400" dirty="0" smtClean="0">
                            <a:solidFill>
                              <a:srgbClr val="FF0000"/>
                            </a:solidFill>
                          </a:rPr>
                          <m:t>■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pole tekstowe 5">
                  <a:extLst>
                    <a:ext uri="{FF2B5EF4-FFF2-40B4-BE49-F238E27FC236}">
                      <a16:creationId xmlns:a16="http://schemas.microsoft.com/office/drawing/2014/main" id="{E7332B9D-D95A-EDE7-E752-9B5890FF3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15" y="2458065"/>
                  <a:ext cx="782265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pole tekstowe 6">
                  <a:extLst>
                    <a:ext uri="{FF2B5EF4-FFF2-40B4-BE49-F238E27FC236}">
                      <a16:creationId xmlns:a16="http://schemas.microsoft.com/office/drawing/2014/main" id="{D60C13D1-374C-BC0A-4641-5FF1236D5B4C}"/>
                    </a:ext>
                  </a:extLst>
                </p:cNvPr>
                <p:cNvSpPr txBox="1"/>
                <p:nvPr/>
              </p:nvSpPr>
              <p:spPr>
                <a:xfrm>
                  <a:off x="3155639" y="2458065"/>
                  <a:ext cx="782265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l-PL" sz="4400" dirty="0" smtClean="0">
                            <a:solidFill>
                              <a:srgbClr val="FF0000"/>
                            </a:solidFill>
                          </a:rPr>
                          <m:t>■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pole tekstowe 6">
                  <a:extLst>
                    <a:ext uri="{FF2B5EF4-FFF2-40B4-BE49-F238E27FC236}">
                      <a16:creationId xmlns:a16="http://schemas.microsoft.com/office/drawing/2014/main" id="{D60C13D1-374C-BC0A-4641-5FF1236D5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39" y="2458065"/>
                  <a:ext cx="782265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ole tekstowe 9">
                  <a:extLst>
                    <a:ext uri="{FF2B5EF4-FFF2-40B4-BE49-F238E27FC236}">
                      <a16:creationId xmlns:a16="http://schemas.microsoft.com/office/drawing/2014/main" id="{ECDBFE76-CD29-076D-AC1F-00D0891B5213}"/>
                    </a:ext>
                  </a:extLst>
                </p:cNvPr>
                <p:cNvSpPr txBox="1"/>
                <p:nvPr/>
              </p:nvSpPr>
              <p:spPr>
                <a:xfrm>
                  <a:off x="746715" y="3695063"/>
                  <a:ext cx="44082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pole tekstowe 9">
                  <a:extLst>
                    <a:ext uri="{FF2B5EF4-FFF2-40B4-BE49-F238E27FC236}">
                      <a16:creationId xmlns:a16="http://schemas.microsoft.com/office/drawing/2014/main" id="{ECDBFE76-CD29-076D-AC1F-00D0891B5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15" y="3695063"/>
                  <a:ext cx="440826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889A929C-B284-EB44-8E7F-2F021249D238}"/>
                    </a:ext>
                  </a:extLst>
                </p:cNvPr>
                <p:cNvSpPr txBox="1"/>
                <p:nvPr/>
              </p:nvSpPr>
              <p:spPr>
                <a:xfrm>
                  <a:off x="3155639" y="3695063"/>
                  <a:ext cx="44082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889A929C-B284-EB44-8E7F-2F021249D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39" y="3695063"/>
                  <a:ext cx="440826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2D1052A2-E5C5-0834-6DD9-C71A9E14E2FB}"/>
              </a:ext>
            </a:extLst>
          </p:cNvPr>
          <p:cNvGrpSpPr/>
          <p:nvPr/>
        </p:nvGrpSpPr>
        <p:grpSpPr>
          <a:xfrm>
            <a:off x="4806364" y="2458065"/>
            <a:ext cx="3619191" cy="3522363"/>
            <a:chOff x="746715" y="2458065"/>
            <a:chExt cx="3619191" cy="3522363"/>
          </a:xfrm>
        </p:grpSpPr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4ED8681E-FB35-6EC9-08C1-6B161166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899" y="4787965"/>
              <a:ext cx="1270021" cy="11924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94B2EFC2-19DC-ED32-3F10-DE37D333B49D}"/>
                    </a:ext>
                  </a:extLst>
                </p:cNvPr>
                <p:cNvSpPr txBox="1"/>
                <p:nvPr/>
              </p:nvSpPr>
              <p:spPr>
                <a:xfrm>
                  <a:off x="746715" y="2458065"/>
                  <a:ext cx="121026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m:rPr>
                            <m:nor/>
                          </m:rPr>
                          <a:rPr lang="pl-PL" sz="4400" dirty="0" smtClean="0">
                            <a:solidFill>
                              <a:srgbClr val="FF0000"/>
                            </a:solidFill>
                          </a:rPr>
                          <m:t>■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94B2EFC2-19DC-ED32-3F10-DE37D333B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15" y="2458065"/>
                  <a:ext cx="1210267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pole tekstowe 15">
                  <a:extLst>
                    <a:ext uri="{FF2B5EF4-FFF2-40B4-BE49-F238E27FC236}">
                      <a16:creationId xmlns:a16="http://schemas.microsoft.com/office/drawing/2014/main" id="{D0B4D64F-E070-EB0A-9B2E-844A22D26D85}"/>
                    </a:ext>
                  </a:extLst>
                </p:cNvPr>
                <p:cNvSpPr txBox="1"/>
                <p:nvPr/>
              </p:nvSpPr>
              <p:spPr>
                <a:xfrm>
                  <a:off x="3155639" y="2458065"/>
                  <a:ext cx="121026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m:rPr>
                            <m:nor/>
                          </m:rPr>
                          <a:rPr lang="pl-PL" sz="4400" dirty="0" smtClean="0">
                            <a:solidFill>
                              <a:srgbClr val="FF0000"/>
                            </a:solidFill>
                          </a:rPr>
                          <m:t>■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pole tekstowe 15">
                  <a:extLst>
                    <a:ext uri="{FF2B5EF4-FFF2-40B4-BE49-F238E27FC236}">
                      <a16:creationId xmlns:a16="http://schemas.microsoft.com/office/drawing/2014/main" id="{D0B4D64F-E070-EB0A-9B2E-844A22D26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39" y="2458065"/>
                  <a:ext cx="1210267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pole tekstowe 16">
                  <a:extLst>
                    <a:ext uri="{FF2B5EF4-FFF2-40B4-BE49-F238E27FC236}">
                      <a16:creationId xmlns:a16="http://schemas.microsoft.com/office/drawing/2014/main" id="{956034CF-EB9A-F647-7DAD-131A0DCA4C7F}"/>
                    </a:ext>
                  </a:extLst>
                </p:cNvPr>
                <p:cNvSpPr txBox="1"/>
                <p:nvPr/>
              </p:nvSpPr>
              <p:spPr>
                <a:xfrm>
                  <a:off x="746715" y="3695063"/>
                  <a:ext cx="11814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1.21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pole tekstowe 16">
                  <a:extLst>
                    <a:ext uri="{FF2B5EF4-FFF2-40B4-BE49-F238E27FC236}">
                      <a16:creationId xmlns:a16="http://schemas.microsoft.com/office/drawing/2014/main" id="{956034CF-EB9A-F647-7DAD-131A0DCA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15" y="3695063"/>
                  <a:ext cx="1181414" cy="6771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ole tekstowe 17">
                  <a:extLst>
                    <a:ext uri="{FF2B5EF4-FFF2-40B4-BE49-F238E27FC236}">
                      <a16:creationId xmlns:a16="http://schemas.microsoft.com/office/drawing/2014/main" id="{36FC3DC9-FC7E-7422-3541-2429BFB2D2DF}"/>
                    </a:ext>
                  </a:extLst>
                </p:cNvPr>
                <p:cNvSpPr txBox="1"/>
                <p:nvPr/>
              </p:nvSpPr>
              <p:spPr>
                <a:xfrm>
                  <a:off x="3155639" y="3695063"/>
                  <a:ext cx="11814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1.44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pole tekstowe 17">
                  <a:extLst>
                    <a:ext uri="{FF2B5EF4-FFF2-40B4-BE49-F238E27FC236}">
                      <a16:creationId xmlns:a16="http://schemas.microsoft.com/office/drawing/2014/main" id="{36FC3DC9-FC7E-7422-3541-2429BFB2D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39" y="3695063"/>
                  <a:ext cx="1181414" cy="6771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A08D3A32-3A24-0CF9-C58E-5BB0F2E83D29}"/>
              </a:ext>
            </a:extLst>
          </p:cNvPr>
          <p:cNvGrpSpPr/>
          <p:nvPr/>
        </p:nvGrpSpPr>
        <p:grpSpPr>
          <a:xfrm>
            <a:off x="8544527" y="2458065"/>
            <a:ext cx="3503776" cy="3522363"/>
            <a:chOff x="746715" y="2458065"/>
            <a:chExt cx="3503776" cy="3522363"/>
          </a:xfrm>
        </p:grpSpPr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45D09E4A-C7FE-7FC4-89A3-3C8C7499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899" y="4787965"/>
              <a:ext cx="1270021" cy="11924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ole tekstowe 20">
                  <a:extLst>
                    <a:ext uri="{FF2B5EF4-FFF2-40B4-BE49-F238E27FC236}">
                      <a16:creationId xmlns:a16="http://schemas.microsoft.com/office/drawing/2014/main" id="{4DDAFC95-A088-EC74-9224-B1FB512B2AB9}"/>
                    </a:ext>
                  </a:extLst>
                </p:cNvPr>
                <p:cNvSpPr txBox="1"/>
                <p:nvPr/>
              </p:nvSpPr>
              <p:spPr>
                <a:xfrm>
                  <a:off x="746715" y="2458065"/>
                  <a:ext cx="1094852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pl-PL" sz="4400" dirty="0" smtClean="0">
                            <a:solidFill>
                              <a:srgbClr val="FF0000"/>
                            </a:solidFill>
                          </a:rPr>
                          <m:t>■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pole tekstowe 20">
                  <a:extLst>
                    <a:ext uri="{FF2B5EF4-FFF2-40B4-BE49-F238E27FC236}">
                      <a16:creationId xmlns:a16="http://schemas.microsoft.com/office/drawing/2014/main" id="{4DDAFC95-A088-EC74-9224-B1FB512B2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15" y="2458065"/>
                  <a:ext cx="1094852" cy="6771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pole tekstowe 21">
                  <a:extLst>
                    <a:ext uri="{FF2B5EF4-FFF2-40B4-BE49-F238E27FC236}">
                      <a16:creationId xmlns:a16="http://schemas.microsoft.com/office/drawing/2014/main" id="{1CDB3D54-2FD0-6D87-D88F-219EB39858F4}"/>
                    </a:ext>
                  </a:extLst>
                </p:cNvPr>
                <p:cNvSpPr txBox="1"/>
                <p:nvPr/>
              </p:nvSpPr>
              <p:spPr>
                <a:xfrm>
                  <a:off x="3155639" y="2458065"/>
                  <a:ext cx="1094852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m:rPr>
                            <m:nor/>
                          </m:rPr>
                          <a:rPr lang="pl-PL" sz="4400" dirty="0" smtClean="0">
                            <a:solidFill>
                              <a:srgbClr val="FF0000"/>
                            </a:solidFill>
                          </a:rPr>
                          <m:t>■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pole tekstowe 21">
                  <a:extLst>
                    <a:ext uri="{FF2B5EF4-FFF2-40B4-BE49-F238E27FC236}">
                      <a16:creationId xmlns:a16="http://schemas.microsoft.com/office/drawing/2014/main" id="{1CDB3D54-2FD0-6D87-D88F-219EB3985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39" y="2458065"/>
                  <a:ext cx="1094852" cy="6771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pole tekstowe 22">
                  <a:extLst>
                    <a:ext uri="{FF2B5EF4-FFF2-40B4-BE49-F238E27FC236}">
                      <a16:creationId xmlns:a16="http://schemas.microsoft.com/office/drawing/2014/main" id="{8F091B36-7760-47E8-83E8-AEBFF65DC94E}"/>
                    </a:ext>
                  </a:extLst>
                </p:cNvPr>
                <p:cNvSpPr txBox="1"/>
                <p:nvPr/>
              </p:nvSpPr>
              <p:spPr>
                <a:xfrm>
                  <a:off x="746715" y="3695063"/>
                  <a:ext cx="10659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121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pole tekstowe 22">
                  <a:extLst>
                    <a:ext uri="{FF2B5EF4-FFF2-40B4-BE49-F238E27FC236}">
                      <a16:creationId xmlns:a16="http://schemas.microsoft.com/office/drawing/2014/main" id="{8F091B36-7760-47E8-83E8-AEBFF65DC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15" y="3695063"/>
                  <a:ext cx="1065997" cy="6771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pole tekstowe 23">
                  <a:extLst>
                    <a:ext uri="{FF2B5EF4-FFF2-40B4-BE49-F238E27FC236}">
                      <a16:creationId xmlns:a16="http://schemas.microsoft.com/office/drawing/2014/main" id="{B2A10844-2513-8317-2FA1-92D5008E703C}"/>
                    </a:ext>
                  </a:extLst>
                </p:cNvPr>
                <p:cNvSpPr txBox="1"/>
                <p:nvPr/>
              </p:nvSpPr>
              <p:spPr>
                <a:xfrm>
                  <a:off x="3155639" y="3695063"/>
                  <a:ext cx="10659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441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pole tekstowe 23">
                  <a:extLst>
                    <a:ext uri="{FF2B5EF4-FFF2-40B4-BE49-F238E27FC236}">
                      <a16:creationId xmlns:a16="http://schemas.microsoft.com/office/drawing/2014/main" id="{B2A10844-2513-8317-2FA1-92D5008E7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39" y="3695063"/>
                  <a:ext cx="1065997" cy="6771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3238BF6-ADC6-819E-EA88-8A47EF4F154B}"/>
              </a:ext>
            </a:extLst>
          </p:cNvPr>
          <p:cNvCxnSpPr>
            <a:cxnSpLocks/>
          </p:cNvCxnSpPr>
          <p:nvPr/>
        </p:nvCxnSpPr>
        <p:spPr>
          <a:xfrm>
            <a:off x="167958" y="3429000"/>
            <a:ext cx="117094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754AF2B0-CA1F-4309-BEC4-7F99A37C037C}"/>
              </a:ext>
            </a:extLst>
          </p:cNvPr>
          <p:cNvCxnSpPr>
            <a:cxnSpLocks/>
          </p:cNvCxnSpPr>
          <p:nvPr/>
        </p:nvCxnSpPr>
        <p:spPr>
          <a:xfrm>
            <a:off x="1347019" y="2471947"/>
            <a:ext cx="0" cy="19141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AFBBEF8F-CA36-A7F1-A9A3-BC57B211E5F1}"/>
                  </a:ext>
                </a:extLst>
              </p:cNvPr>
              <p:cNvSpPr txBox="1"/>
              <p:nvPr/>
            </p:nvSpPr>
            <p:spPr>
              <a:xfrm>
                <a:off x="564892" y="2604046"/>
                <a:ext cx="44505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AFBBEF8F-CA36-A7F1-A9A3-BC57B211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2" y="2604046"/>
                <a:ext cx="445057" cy="6771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pole tekstowe 32">
                <a:extLst>
                  <a:ext uri="{FF2B5EF4-FFF2-40B4-BE49-F238E27FC236}">
                    <a16:creationId xmlns:a16="http://schemas.microsoft.com/office/drawing/2014/main" id="{60E0D201-7120-E795-8070-E1751C5A4791}"/>
                  </a:ext>
                </a:extLst>
              </p:cNvPr>
              <p:cNvSpPr txBox="1"/>
              <p:nvPr/>
            </p:nvSpPr>
            <p:spPr>
              <a:xfrm>
                <a:off x="161554" y="3576847"/>
                <a:ext cx="123418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pole tekstowe 32">
                <a:extLst>
                  <a:ext uri="{FF2B5EF4-FFF2-40B4-BE49-F238E27FC236}">
                    <a16:creationId xmlns:a16="http://schemas.microsoft.com/office/drawing/2014/main" id="{60E0D201-7120-E795-8070-E1751C5A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54" y="3576847"/>
                <a:ext cx="1234184" cy="67710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6131927F-51B8-E988-62EB-1FD718C50309}"/>
              </a:ext>
            </a:extLst>
          </p:cNvPr>
          <p:cNvCxnSpPr>
            <a:cxnSpLocks/>
          </p:cNvCxnSpPr>
          <p:nvPr/>
        </p:nvCxnSpPr>
        <p:spPr>
          <a:xfrm>
            <a:off x="4714567" y="2471947"/>
            <a:ext cx="0" cy="19141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275822DD-B113-88EE-FDB1-04EC5F036E52}"/>
              </a:ext>
            </a:extLst>
          </p:cNvPr>
          <p:cNvCxnSpPr>
            <a:cxnSpLocks/>
          </p:cNvCxnSpPr>
          <p:nvPr/>
        </p:nvCxnSpPr>
        <p:spPr>
          <a:xfrm>
            <a:off x="8400974" y="2387055"/>
            <a:ext cx="0" cy="19141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B2211CD-311D-C106-475B-762C6A34E580}"/>
              </a:ext>
            </a:extLst>
          </p:cNvPr>
          <p:cNvGrpSpPr/>
          <p:nvPr/>
        </p:nvGrpSpPr>
        <p:grpSpPr>
          <a:xfrm>
            <a:off x="1308659" y="4638232"/>
            <a:ext cx="8186885" cy="425472"/>
            <a:chOff x="1308659" y="4638232"/>
            <a:chExt cx="8186885" cy="425472"/>
          </a:xfrm>
        </p:grpSpPr>
        <p:sp>
          <p:nvSpPr>
            <p:cNvPr id="36" name="Dymek mowy: owalny 35">
              <a:extLst>
                <a:ext uri="{FF2B5EF4-FFF2-40B4-BE49-F238E27FC236}">
                  <a16:creationId xmlns:a16="http://schemas.microsoft.com/office/drawing/2014/main" id="{FFB3AF2F-DFB7-09B7-367F-5B1E0DFD9BD1}"/>
                </a:ext>
              </a:extLst>
            </p:cNvPr>
            <p:cNvSpPr/>
            <p:nvPr/>
          </p:nvSpPr>
          <p:spPr>
            <a:xfrm>
              <a:off x="1308659" y="4638233"/>
              <a:ext cx="1103981" cy="425471"/>
            </a:xfrm>
            <a:prstGeom prst="wedgeEllipseCallout">
              <a:avLst>
                <a:gd name="adj1" fmla="val 38838"/>
                <a:gd name="adj2" fmla="val 763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b="1" dirty="0"/>
                <a:t>1:2</a:t>
              </a:r>
              <a:endParaRPr lang="en-US" b="1" dirty="0"/>
            </a:p>
          </p:txBody>
        </p:sp>
        <p:sp>
          <p:nvSpPr>
            <p:cNvPr id="37" name="Dymek mowy: owalny 36">
              <a:extLst>
                <a:ext uri="{FF2B5EF4-FFF2-40B4-BE49-F238E27FC236}">
                  <a16:creationId xmlns:a16="http://schemas.microsoft.com/office/drawing/2014/main" id="{05614536-918A-FAA5-23BA-83CF3ADC66EB}"/>
                </a:ext>
              </a:extLst>
            </p:cNvPr>
            <p:cNvSpPr/>
            <p:nvPr/>
          </p:nvSpPr>
          <p:spPr>
            <a:xfrm>
              <a:off x="4670567" y="4638232"/>
              <a:ext cx="1103981" cy="425471"/>
            </a:xfrm>
            <a:prstGeom prst="wedgeEllipseCallout">
              <a:avLst>
                <a:gd name="adj1" fmla="val 38838"/>
                <a:gd name="adj2" fmla="val 763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b="1" dirty="0"/>
                <a:t>1:1</a:t>
              </a:r>
              <a:endParaRPr lang="en-US" b="1" dirty="0"/>
            </a:p>
          </p:txBody>
        </p:sp>
        <p:sp>
          <p:nvSpPr>
            <p:cNvPr id="38" name="Dymek mowy: owalny 37">
              <a:extLst>
                <a:ext uri="{FF2B5EF4-FFF2-40B4-BE49-F238E27FC236}">
                  <a16:creationId xmlns:a16="http://schemas.microsoft.com/office/drawing/2014/main" id="{19AD28E9-410B-1C52-41DD-D47AC6659AAA}"/>
                </a:ext>
              </a:extLst>
            </p:cNvPr>
            <p:cNvSpPr/>
            <p:nvPr/>
          </p:nvSpPr>
          <p:spPr>
            <a:xfrm>
              <a:off x="8391563" y="4638232"/>
              <a:ext cx="1103981" cy="425471"/>
            </a:xfrm>
            <a:prstGeom prst="wedgeEllipseCallout">
              <a:avLst>
                <a:gd name="adj1" fmla="val 38838"/>
                <a:gd name="adj2" fmla="val 763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b="1" dirty="0"/>
                <a:t>1:4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70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9EBE6-E168-1B8C-8783-999FB937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382"/>
            <a:ext cx="10515600" cy="1325563"/>
          </a:xfrm>
        </p:spPr>
        <p:txBody>
          <a:bodyPr/>
          <a:lstStyle/>
          <a:p>
            <a:r>
              <a:rPr lang="pl-PL" dirty="0" err="1"/>
              <a:t>Illusion</a:t>
            </a:r>
            <a:r>
              <a:rPr lang="pl-PL" dirty="0"/>
              <a:t> of </a:t>
            </a:r>
            <a:r>
              <a:rPr lang="pl-PL" dirty="0" err="1"/>
              <a:t>free</a:t>
            </a:r>
            <a:r>
              <a:rPr lang="pl-PL" dirty="0"/>
              <a:t> choice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2B8C7E92-BE69-93BE-E5ED-C1EF2B8F0B38}"/>
                  </a:ext>
                </a:extLst>
              </p:cNvPr>
              <p:cNvSpPr txBox="1"/>
              <p:nvPr/>
            </p:nvSpPr>
            <p:spPr>
              <a:xfrm>
                <a:off x="-259663" y="2203194"/>
                <a:ext cx="6548524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4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pl-PL" sz="440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</m:oMath>
                  </m:oMathPara>
                </a14:m>
                <a:endParaRPr lang="pl-PL" sz="24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2B8C7E92-BE69-93BE-E5ED-C1EF2B8F0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663" y="2203194"/>
                <a:ext cx="6548524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17814366-0DA2-A11E-594C-B66D693A81CD}"/>
                  </a:ext>
                </a:extLst>
              </p:cNvPr>
              <p:cNvSpPr txBox="1"/>
              <p:nvPr/>
            </p:nvSpPr>
            <p:spPr>
              <a:xfrm>
                <a:off x="2841522" y="1275189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l-PL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l-PL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l-PL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17814366-0DA2-A11E-594C-B66D693A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22" y="1275189"/>
                <a:ext cx="60960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az 9">
            <a:extLst>
              <a:ext uri="{FF2B5EF4-FFF2-40B4-BE49-F238E27FC236}">
                <a16:creationId xmlns:a16="http://schemas.microsoft.com/office/drawing/2014/main" id="{9CF81E3E-761C-25F4-93F0-66101D64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4352798" cy="371020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upa 2">
            <a:extLst>
              <a:ext uri="{FF2B5EF4-FFF2-40B4-BE49-F238E27FC236}">
                <a16:creationId xmlns:a16="http://schemas.microsoft.com/office/drawing/2014/main" id="{094624C0-DD72-32FE-15F2-BAE694482213}"/>
              </a:ext>
            </a:extLst>
          </p:cNvPr>
          <p:cNvGrpSpPr/>
          <p:nvPr/>
        </p:nvGrpSpPr>
        <p:grpSpPr>
          <a:xfrm>
            <a:off x="5663260" y="2197894"/>
            <a:ext cx="6548524" cy="4528562"/>
            <a:chOff x="5663260" y="2197894"/>
            <a:chExt cx="6548524" cy="4528562"/>
          </a:xfrm>
        </p:grpSpPr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E3055CB8-F36C-8659-1FB7-261523D9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7298" y="3016250"/>
              <a:ext cx="4360448" cy="3710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830D7C33-9C47-D1FA-8670-0C4876A131DC}"/>
                    </a:ext>
                  </a:extLst>
                </p:cNvPr>
                <p:cNvSpPr txBox="1"/>
                <p:nvPr/>
              </p:nvSpPr>
              <p:spPr>
                <a:xfrm>
                  <a:off x="5663260" y="2197894"/>
                  <a:ext cx="6548524" cy="12311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4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pl-PL" sz="2400" dirty="0">
                    <a:solidFill>
                      <a:schemeClr val="tx1"/>
                    </a:solidFill>
                  </a:endParaRPr>
                </a:p>
                <a:p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830D7C33-9C47-D1FA-8670-0C4876A13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3260" y="2197894"/>
                  <a:ext cx="6548524" cy="12311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852165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4737B0A-D1E9-2C08-E4C5-C9EE3FC4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72" y="2628924"/>
            <a:ext cx="5201376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A447AB01-607A-2F7B-CA2C-B865DE47014A}"/>
                  </a:ext>
                </a:extLst>
              </p:cNvPr>
              <p:cNvSpPr txBox="1"/>
              <p:nvPr/>
            </p:nvSpPr>
            <p:spPr>
              <a:xfrm>
                <a:off x="1995826" y="74125"/>
                <a:ext cx="8396869" cy="3208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6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4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pl-PL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4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l-PL" sz="4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4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l-PL" sz="4000" dirty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p>
                              </m:sSup>
                              <m:r>
                                <a:rPr lang="pl-PL" sz="4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  <m:r>
                            <a:rPr lang="pl-PL" sz="4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pl-PL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4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pl-PL" sz="4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l-PL" sz="4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pl-PL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pl-PL" sz="4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A447AB01-607A-2F7B-CA2C-B865DE47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26" y="74125"/>
                <a:ext cx="8396869" cy="3208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81220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63987-CC85-3B7C-5FFA-C2183FC2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909300" cy="6858000"/>
          </a:xfrm>
        </p:spPr>
        <p:txBody>
          <a:bodyPr>
            <a:noAutofit/>
          </a:bodyPr>
          <a:lstStyle/>
          <a:p>
            <a:r>
              <a:rPr lang="pl-PL" sz="23200" b="1" dirty="0">
                <a:latin typeface="Edwardian Script ITC" panose="030303020407070D0804" pitchFamily="66" charset="0"/>
                <a:cs typeface="Arial" panose="020B0604020202020204" pitchFamily="34" charset="0"/>
              </a:rPr>
              <a:t>The Fun Part</a:t>
            </a:r>
            <a:endParaRPr lang="en-US" sz="19300" b="1" dirty="0">
              <a:latin typeface="Edwardian Script ITC" panose="030303020407070D08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20622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D70974A-BBB6-A2C4-A96C-D9D34EDD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59" y="503608"/>
            <a:ext cx="6768896" cy="5300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ytuł 1">
            <a:extLst>
              <a:ext uri="{FF2B5EF4-FFF2-40B4-BE49-F238E27FC236}">
                <a16:creationId xmlns:a16="http://schemas.microsoft.com/office/drawing/2014/main" id="{1FE5DE52-E471-3D35-AADA-D892177F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i=0</a:t>
            </a:r>
            <a:endParaRPr lang="en-US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D25DF634-0E81-A3F5-9F2B-489D1A0C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200 </a:t>
            </a:r>
            <a:r>
              <a:rPr lang="pl-PL" dirty="0" err="1"/>
              <a:t>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36977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B903588-EB9F-9B84-4B57-8F06E94B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59" y="503609"/>
            <a:ext cx="6768895" cy="5300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ytuł 1">
            <a:extLst>
              <a:ext uri="{FF2B5EF4-FFF2-40B4-BE49-F238E27FC236}">
                <a16:creationId xmlns:a16="http://schemas.microsoft.com/office/drawing/2014/main" id="{1FE5DE52-E471-3D35-AADA-D892177F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i=50</a:t>
            </a:r>
            <a:endParaRPr lang="en-US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D25DF634-0E81-A3F5-9F2B-489D1A0C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200 </a:t>
            </a:r>
            <a:r>
              <a:rPr lang="pl-PL" dirty="0" err="1"/>
              <a:t>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0148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5836A-61CE-E4B8-D006-2138810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i=200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A5CEFE-43B5-387E-59B1-86E6FC4B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0DC70A-E65C-E7D8-1AC9-345D3788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59" y="503609"/>
            <a:ext cx="6768895" cy="5300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260137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9E99A5-3643-6D14-2305-E85E66A1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i=400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3F5BF8-A8CF-AB1D-B862-C9AD94DF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0075A5E-CD15-5ADD-FECB-052532CC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59" y="503608"/>
            <a:ext cx="6768895" cy="5300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134325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540259-2E76-4760-A4BC-E245AFF1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i=800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82CC93-80D2-D44B-C357-F7B0E893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6AED84D-1BBC-CE23-7CDD-5A899EEF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58" y="503608"/>
            <a:ext cx="6768895" cy="5300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9816038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63987-CC85-3B7C-5FFA-C2183FC2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69857"/>
          </a:xfrm>
        </p:spPr>
        <p:txBody>
          <a:bodyPr>
            <a:noAutofit/>
          </a:bodyPr>
          <a:lstStyle/>
          <a:p>
            <a:r>
              <a:rPr lang="pl-PL" sz="40000" b="1" dirty="0">
                <a:latin typeface="Arial" panose="020B0604020202020204" pitchFamily="34" charset="0"/>
                <a:cs typeface="Arial" panose="020B0604020202020204" pitchFamily="34" charset="0"/>
              </a:rPr>
              <a:t>Ants</a:t>
            </a:r>
            <a:endParaRPr lang="en-US" sz="40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A53506-08BD-7948-57D6-3B1F860D3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48253"/>
            <a:ext cx="12192000" cy="1349424"/>
          </a:xfrm>
        </p:spPr>
        <p:txBody>
          <a:bodyPr anchor="b"/>
          <a:lstStyle/>
          <a:p>
            <a:r>
              <a:rPr lang="pl-PL" dirty="0"/>
              <a:t>by</a:t>
            </a:r>
          </a:p>
          <a:p>
            <a:r>
              <a:rPr lang="pl-PL" dirty="0"/>
              <a:t>Kamil Dutkiewicz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08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6DBC91-B692-16FE-B49B-987A371A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i=1200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26DB2D-E141-0D12-04B1-1858E1F0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81B40BA5-06FF-BF82-C3B5-5B098A56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58" y="503608"/>
            <a:ext cx="6768895" cy="5300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713094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D005B-D457-D1D4-0604-F36F5E77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391437"/>
            <a:ext cx="10515600" cy="1325563"/>
          </a:xfrm>
        </p:spPr>
        <p:txBody>
          <a:bodyPr/>
          <a:lstStyle/>
          <a:p>
            <a:r>
              <a:rPr lang="pl-PL" dirty="0"/>
              <a:t>Food(t)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9F595D-B50F-67DB-CCB7-548AF879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D96353-A0D8-C228-2145-F1915A22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62" y="503608"/>
            <a:ext cx="7186675" cy="5300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7157670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DDF63938-B135-4595-3D65-64DDD9AA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27" y="2540000"/>
            <a:ext cx="5048250" cy="3952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81F895D-0ECA-B0E9-EC9A-351EF63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= 2500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DD1985-996D-C126-0CE0-95AA381E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400 </a:t>
            </a:r>
            <a:r>
              <a:rPr lang="pl-PL" dirty="0" err="1"/>
              <a:t>ants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ADA80F-4F79-3152-0CC6-D41F5EB8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27" y="2540000"/>
            <a:ext cx="5048250" cy="395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996D28A-95E9-3DE8-D273-738E1BD0F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27" y="2540000"/>
            <a:ext cx="533400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16494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E6EDD38E-A5AF-403B-DAB8-B1C145C8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76" y="424759"/>
            <a:ext cx="6109827" cy="6008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A3E2900-F56C-BD57-FA91-7C2CA6CA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i=4000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ED2E34-CF51-1401-8CC6-55B6C0E6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400 </a:t>
            </a:r>
            <a:r>
              <a:rPr lang="pl-PL" dirty="0" err="1"/>
              <a:t>ants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C279BDC-F205-B83C-CD68-82F0F5B5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76" y="424760"/>
            <a:ext cx="6109827" cy="6008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13758F9F-3667-6CA8-A0CB-2A305EE8CA3F}"/>
              </a:ext>
            </a:extLst>
          </p:cNvPr>
          <p:cNvSpPr/>
          <p:nvPr/>
        </p:nvSpPr>
        <p:spPr>
          <a:xfrm>
            <a:off x="838200" y="2310582"/>
            <a:ext cx="1216742" cy="481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>
                <a:solidFill>
                  <a:sysClr val="windowText" lastClr="000000"/>
                </a:solidFill>
              </a:rPr>
              <a:t>1m 28s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FBFDE65-1C1C-CA0E-7F0D-46EF3D32D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79" y="3469407"/>
            <a:ext cx="1270021" cy="1192463"/>
          </a:xfrm>
          <a:prstGeom prst="rect">
            <a:avLst/>
          </a:prstGeom>
        </p:spPr>
      </p:pic>
      <p:pic>
        <p:nvPicPr>
          <p:cNvPr id="2050" name="Picture 2" descr="PIXEL GLASSES deal with it meme&quot; Greeting Card by MartilloVa | Redbubble">
            <a:extLst>
              <a:ext uri="{FF2B5EF4-FFF2-40B4-BE49-F238E27FC236}">
                <a16:creationId xmlns:a16="http://schemas.microsoft.com/office/drawing/2014/main" id="{4A674F28-0440-3158-25AF-BBA52C9F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300" b="56200" l="1467" r="99067">
                        <a14:foregroundMark x1="33333" y1="40700" x2="33333" y2="40700"/>
                        <a14:foregroundMark x1="36000" y1="43700" x2="36000" y2="43700"/>
                        <a14:foregroundMark x1="39733" y1="40700" x2="39733" y2="40700"/>
                        <a14:foregroundMark x1="42000" y1="43900" x2="42000" y2="43900"/>
                        <a14:foregroundMark x1="46000" y1="47300" x2="46000" y2="47300"/>
                        <a14:foregroundMark x1="40400" y1="47700" x2="40400" y2="47700"/>
                        <a14:foregroundMark x1="38667" y1="48200" x2="38667" y2="48200"/>
                        <a14:foregroundMark x1="72133" y1="41000" x2="74800" y2="44300"/>
                        <a14:foregroundMark x1="79467" y1="41300" x2="82267" y2="45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7586" y="3479239"/>
            <a:ext cx="788608" cy="10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32A4D68-4373-BF32-C896-26EE270DB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9475" y="424758"/>
            <a:ext cx="6109827" cy="6008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340933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3300"/>
            </a:gs>
            <a:gs pos="92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43D5930-E528-CE0A-801A-251D1E6E4206}"/>
              </a:ext>
            </a:extLst>
          </p:cNvPr>
          <p:cNvGrpSpPr/>
          <p:nvPr/>
        </p:nvGrpSpPr>
        <p:grpSpPr>
          <a:xfrm>
            <a:off x="614102" y="2622751"/>
            <a:ext cx="10963795" cy="3811688"/>
            <a:chOff x="585168" y="1523156"/>
            <a:chExt cx="10963795" cy="3811688"/>
          </a:xfrm>
        </p:grpSpPr>
        <p:pic>
          <p:nvPicPr>
            <p:cNvPr id="3074" name="Picture 2" descr="Do You Want Ants? | Know Your Meme">
              <a:extLst>
                <a:ext uri="{FF2B5EF4-FFF2-40B4-BE49-F238E27FC236}">
                  <a16:creationId xmlns:a16="http://schemas.microsoft.com/office/drawing/2014/main" id="{AED3ED23-F52C-D716-FB8C-5C25E2FD1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7275" y="1523156"/>
              <a:ext cx="3811688" cy="381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What is cake recipe in Minecraft 1.19 update?">
              <a:extLst>
                <a:ext uri="{FF2B5EF4-FFF2-40B4-BE49-F238E27FC236}">
                  <a16:creationId xmlns:a16="http://schemas.microsoft.com/office/drawing/2014/main" id="{E85F1905-7875-020D-9074-4CFB120A9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68" y="1523156"/>
              <a:ext cx="6776333" cy="381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Prostokąt 4">
            <a:extLst>
              <a:ext uri="{FF2B5EF4-FFF2-40B4-BE49-F238E27FC236}">
                <a16:creationId xmlns:a16="http://schemas.microsoft.com/office/drawing/2014/main" id="{883086E3-9FD0-0F2E-1329-B20E7C5743D7}"/>
              </a:ext>
            </a:extLst>
          </p:cNvPr>
          <p:cNvSpPr/>
          <p:nvPr/>
        </p:nvSpPr>
        <p:spPr>
          <a:xfrm>
            <a:off x="905027" y="698697"/>
            <a:ext cx="10381946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l-PL" sz="5400" b="1" dirty="0">
                <a:ln/>
                <a:solidFill>
                  <a:schemeClr val="accent4"/>
                </a:solidFill>
              </a:rPr>
              <a:t>THANK YOU FOR YOUR </a:t>
            </a:r>
            <a:r>
              <a:rPr lang="pl-PL" sz="5400" b="1" dirty="0">
                <a:ln/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ANT</a:t>
            </a:r>
            <a:r>
              <a:rPr lang="pl-PL" sz="5400" b="1" dirty="0">
                <a:ln/>
                <a:solidFill>
                  <a:schemeClr val="accent4"/>
                </a:solidFill>
              </a:rPr>
              <a:t>ENTION</a:t>
            </a:r>
          </a:p>
        </p:txBody>
      </p:sp>
      <p:pic>
        <p:nvPicPr>
          <p:cNvPr id="3086" name="Picture 14" descr="Jordis 58% matcha a hořká čokoláda ANT LIMITED 50 g | Čokoláda.cz">
            <a:extLst>
              <a:ext uri="{FF2B5EF4-FFF2-40B4-BE49-F238E27FC236}">
                <a16:creationId xmlns:a16="http://schemas.microsoft.com/office/drawing/2014/main" id="{CE3D7CEA-254B-FC5F-0515-6E7A8613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2" y="104227"/>
            <a:ext cx="11577897" cy="675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998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9EBE6-E168-1B8C-8783-999FB93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Ants</a:t>
            </a:r>
            <a:endParaRPr lang="en-US" dirty="0"/>
          </a:p>
        </p:txBody>
      </p:sp>
      <p:pic>
        <p:nvPicPr>
          <p:cNvPr id="3076" name="Picture 4" descr="Kuchen | Hexxit Wiki | Fandom">
            <a:extLst>
              <a:ext uri="{FF2B5EF4-FFF2-40B4-BE49-F238E27FC236}">
                <a16:creationId xmlns:a16="http://schemas.microsoft.com/office/drawing/2014/main" id="{ED3489EE-AF62-32EE-A557-B281F6FD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7" y="4226541"/>
            <a:ext cx="2266334" cy="22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B2194A1-423A-0349-7F67-A801AB88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91365" y="4554471"/>
            <a:ext cx="2400635" cy="1924319"/>
          </a:xfrm>
          <a:prstGeom prst="rect">
            <a:avLst/>
          </a:prstGeom>
        </p:spPr>
      </p:pic>
      <p:sp>
        <p:nvSpPr>
          <p:cNvPr id="9" name="Dymek myśli: chmurka 8">
            <a:extLst>
              <a:ext uri="{FF2B5EF4-FFF2-40B4-BE49-F238E27FC236}">
                <a16:creationId xmlns:a16="http://schemas.microsoft.com/office/drawing/2014/main" id="{B3BAC6FB-CB6E-9A63-8A67-CFA33D155B0A}"/>
              </a:ext>
            </a:extLst>
          </p:cNvPr>
          <p:cNvSpPr/>
          <p:nvPr/>
        </p:nvSpPr>
        <p:spPr>
          <a:xfrm>
            <a:off x="6726730" y="3463901"/>
            <a:ext cx="2073141" cy="149710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>
                <a:solidFill>
                  <a:schemeClr val="tx1"/>
                </a:solidFill>
              </a:rPr>
              <a:t>        ?</a:t>
            </a:r>
            <a:endParaRPr lang="en-US" dirty="0"/>
          </a:p>
        </p:txBody>
      </p:sp>
      <p:pic>
        <p:nvPicPr>
          <p:cNvPr id="10" name="Picture 4" descr="Kuchen | Hexxit Wiki | Fandom">
            <a:extLst>
              <a:ext uri="{FF2B5EF4-FFF2-40B4-BE49-F238E27FC236}">
                <a16:creationId xmlns:a16="http://schemas.microsoft.com/office/drawing/2014/main" id="{07D4C338-40BA-3C4F-E108-618F0E9A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41" y="3847861"/>
            <a:ext cx="723817" cy="7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15CBA19-9794-D33A-B422-6FA1A0E2A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130" y="5092765"/>
            <a:ext cx="1270021" cy="1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15021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9EBE6-E168-1B8C-8783-999FB93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Ants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4FD7A9-5111-59EE-96EE-9EFE7280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87" y="1094455"/>
            <a:ext cx="1270021" cy="119246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5108D30-DC57-0F96-2E50-E6DB0384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25" y="3824564"/>
            <a:ext cx="1270021" cy="1192463"/>
          </a:xfrm>
          <a:prstGeom prst="rect">
            <a:avLst/>
          </a:prstGeom>
        </p:spPr>
      </p:pic>
      <p:sp>
        <p:nvSpPr>
          <p:cNvPr id="6" name="Owal 5">
            <a:extLst>
              <a:ext uri="{FF2B5EF4-FFF2-40B4-BE49-F238E27FC236}">
                <a16:creationId xmlns:a16="http://schemas.microsoft.com/office/drawing/2014/main" id="{579C671A-FDD2-AC03-D701-36DA192D23E1}"/>
              </a:ext>
            </a:extLst>
          </p:cNvPr>
          <p:cNvSpPr/>
          <p:nvPr/>
        </p:nvSpPr>
        <p:spPr>
          <a:xfrm>
            <a:off x="7390153" y="1027906"/>
            <a:ext cx="1325563" cy="13255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317BCDA6-C7A0-21FB-0748-586E192F9BEE}"/>
              </a:ext>
            </a:extLst>
          </p:cNvPr>
          <p:cNvSpPr/>
          <p:nvPr/>
        </p:nvSpPr>
        <p:spPr>
          <a:xfrm>
            <a:off x="4162817" y="3758015"/>
            <a:ext cx="1325563" cy="13255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Kuchen | Hexxit Wiki | Fandom">
            <a:extLst>
              <a:ext uri="{FF2B5EF4-FFF2-40B4-BE49-F238E27FC236}">
                <a16:creationId xmlns:a16="http://schemas.microsoft.com/office/drawing/2014/main" id="{66288735-2383-A2DA-98B3-E3E81D5D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69" y="1027906"/>
            <a:ext cx="634190" cy="6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rzałka: w górę 8">
            <a:extLst>
              <a:ext uri="{FF2B5EF4-FFF2-40B4-BE49-F238E27FC236}">
                <a16:creationId xmlns:a16="http://schemas.microsoft.com/office/drawing/2014/main" id="{182B8911-087F-8D9A-3E8C-62CCB546B571}"/>
              </a:ext>
            </a:extLst>
          </p:cNvPr>
          <p:cNvSpPr/>
          <p:nvPr/>
        </p:nvSpPr>
        <p:spPr>
          <a:xfrm>
            <a:off x="7174712" y="2492785"/>
            <a:ext cx="1756443" cy="119246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follows</a:t>
            </a:r>
            <a:endParaRPr lang="en-US" dirty="0"/>
          </a:p>
        </p:txBody>
      </p:sp>
      <p:sp>
        <p:nvSpPr>
          <p:cNvPr id="12" name="Strzałka: w dół 11">
            <a:extLst>
              <a:ext uri="{FF2B5EF4-FFF2-40B4-BE49-F238E27FC236}">
                <a16:creationId xmlns:a16="http://schemas.microsoft.com/office/drawing/2014/main" id="{99C03C08-7B61-A79B-A643-08C23724A0C7}"/>
              </a:ext>
            </a:extLst>
          </p:cNvPr>
          <p:cNvSpPr/>
          <p:nvPr/>
        </p:nvSpPr>
        <p:spPr>
          <a:xfrm>
            <a:off x="3947375" y="2492785"/>
            <a:ext cx="1756443" cy="119246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follows</a:t>
            </a:r>
            <a:endParaRPr lang="en-US" dirty="0"/>
          </a:p>
        </p:txBody>
      </p:sp>
      <p:sp>
        <p:nvSpPr>
          <p:cNvPr id="13" name="Strzałka: w lewo 12">
            <a:extLst>
              <a:ext uri="{FF2B5EF4-FFF2-40B4-BE49-F238E27FC236}">
                <a16:creationId xmlns:a16="http://schemas.microsoft.com/office/drawing/2014/main" id="{EA50B6B3-CF2B-52AC-3F57-4EC664B64A28}"/>
              </a:ext>
            </a:extLst>
          </p:cNvPr>
          <p:cNvSpPr/>
          <p:nvPr/>
        </p:nvSpPr>
        <p:spPr>
          <a:xfrm>
            <a:off x="5734889" y="1261297"/>
            <a:ext cx="1455331" cy="85877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left</a:t>
            </a:r>
            <a:r>
              <a:rPr lang="pl-PL" dirty="0"/>
              <a:t> by</a:t>
            </a:r>
            <a:endParaRPr lang="en-US" dirty="0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E5F6686C-F904-E63D-0EFF-C2DF38011E4C}"/>
              </a:ext>
            </a:extLst>
          </p:cNvPr>
          <p:cNvSpPr/>
          <p:nvPr/>
        </p:nvSpPr>
        <p:spPr>
          <a:xfrm>
            <a:off x="5750397" y="3991406"/>
            <a:ext cx="1439823" cy="8587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left</a:t>
            </a:r>
            <a:r>
              <a:rPr lang="pl-PL" dirty="0"/>
              <a:t>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51459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9EBE6-E168-1B8C-8783-999FB93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Ants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BA7B9B-8D2A-EC10-DB0A-75F7552C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2D </a:t>
            </a:r>
            <a:r>
              <a:rPr lang="pl-PL" dirty="0" err="1"/>
              <a:t>grid</a:t>
            </a:r>
            <a:endParaRPr lang="pl-PL" dirty="0"/>
          </a:p>
          <a:p>
            <a:r>
              <a:rPr lang="pl-PL" dirty="0">
                <a:solidFill>
                  <a:srgbClr val="00FF00"/>
                </a:solidFill>
              </a:rPr>
              <a:t>■</a:t>
            </a:r>
            <a:r>
              <a:rPr lang="pl-PL" dirty="0"/>
              <a:t> Food</a:t>
            </a:r>
          </a:p>
          <a:p>
            <a:r>
              <a:rPr lang="pl-PL" dirty="0">
                <a:solidFill>
                  <a:schemeClr val="bg1"/>
                </a:solidFill>
              </a:rPr>
              <a:t>■</a:t>
            </a:r>
            <a:r>
              <a:rPr lang="pl-PL" dirty="0"/>
              <a:t> </a:t>
            </a:r>
            <a:r>
              <a:rPr lang="pl-PL" dirty="0" err="1"/>
              <a:t>Nest</a:t>
            </a:r>
            <a:endParaRPr lang="pl-PL" dirty="0"/>
          </a:p>
          <a:p>
            <a:r>
              <a:rPr lang="pl-PL" dirty="0">
                <a:solidFill>
                  <a:srgbClr val="0000FF"/>
                </a:solidFill>
              </a:rPr>
              <a:t>■</a:t>
            </a:r>
            <a:r>
              <a:rPr lang="pl-PL" dirty="0"/>
              <a:t> </a:t>
            </a:r>
            <a:r>
              <a:rPr lang="pl-PL" dirty="0" err="1"/>
              <a:t>Foraging</a:t>
            </a:r>
            <a:endParaRPr lang="pl-PL" dirty="0"/>
          </a:p>
          <a:p>
            <a:r>
              <a:rPr lang="pl-PL" dirty="0">
                <a:solidFill>
                  <a:srgbClr val="FF0000"/>
                </a:solidFill>
              </a:rPr>
              <a:t>■</a:t>
            </a:r>
            <a:r>
              <a:rPr lang="pl-PL" dirty="0"/>
              <a:t> Home</a:t>
            </a:r>
          </a:p>
          <a:p>
            <a:r>
              <a:rPr lang="pl-PL" dirty="0">
                <a:solidFill>
                  <a:srgbClr val="FF0000"/>
                </a:solidFill>
              </a:rPr>
              <a:t>■</a:t>
            </a:r>
            <a:r>
              <a:rPr lang="pl-PL" dirty="0"/>
              <a:t> + </a:t>
            </a:r>
            <a:r>
              <a:rPr lang="pl-PL" dirty="0">
                <a:solidFill>
                  <a:srgbClr val="0000FF"/>
                </a:solidFill>
              </a:rPr>
              <a:t>■</a:t>
            </a:r>
            <a:r>
              <a:rPr lang="pl-PL" dirty="0"/>
              <a:t> = </a:t>
            </a:r>
            <a:r>
              <a:rPr lang="pl-PL" dirty="0">
                <a:solidFill>
                  <a:srgbClr val="FF00FF"/>
                </a:solidFill>
              </a:rPr>
              <a:t>■</a:t>
            </a:r>
          </a:p>
          <a:p>
            <a:endParaRPr lang="pl-PL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E4273C-FD69-82C5-3400-D79A1B02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56" y="292881"/>
            <a:ext cx="6830654" cy="5348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E646544-6137-5FD9-56E0-7C4257A8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56" y="292881"/>
            <a:ext cx="6830654" cy="5348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91429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63987-CC85-3B7C-5FFA-C2183FC2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909300" cy="6858000"/>
          </a:xfrm>
        </p:spPr>
        <p:txBody>
          <a:bodyPr>
            <a:noAutofit/>
          </a:bodyPr>
          <a:lstStyle/>
          <a:p>
            <a:r>
              <a:rPr lang="pl-PL" sz="48000" b="1" dirty="0">
                <a:latin typeface="Edwardian Script ITC" panose="030303020407070D0804" pitchFamily="66" charset="0"/>
                <a:cs typeface="Arial" panose="020B0604020202020204" pitchFamily="34" charset="0"/>
              </a:rPr>
              <a:t>Fin</a:t>
            </a:r>
            <a:endParaRPr lang="en-US" sz="40000" b="1" dirty="0">
              <a:latin typeface="Edwardian Script ITC" panose="030303020407070D08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5062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9EBE6-E168-1B8C-8783-999FB93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Ants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BA7B9B-8D2A-EC10-DB0A-75F7552C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2D </a:t>
            </a:r>
            <a:r>
              <a:rPr lang="pl-PL" dirty="0" err="1"/>
              <a:t>grid</a:t>
            </a:r>
            <a:endParaRPr lang="pl-PL" dirty="0"/>
          </a:p>
          <a:p>
            <a:r>
              <a:rPr lang="pl-PL" dirty="0">
                <a:solidFill>
                  <a:srgbClr val="00FF00"/>
                </a:solidFill>
              </a:rPr>
              <a:t>■</a:t>
            </a:r>
            <a:r>
              <a:rPr lang="pl-PL" dirty="0"/>
              <a:t> Food</a:t>
            </a:r>
          </a:p>
          <a:p>
            <a:r>
              <a:rPr lang="pl-PL" dirty="0">
                <a:solidFill>
                  <a:schemeClr val="bg1"/>
                </a:solidFill>
              </a:rPr>
              <a:t>■</a:t>
            </a:r>
            <a:r>
              <a:rPr lang="pl-PL" dirty="0"/>
              <a:t> </a:t>
            </a:r>
            <a:r>
              <a:rPr lang="pl-PL" dirty="0" err="1"/>
              <a:t>Nest</a:t>
            </a:r>
            <a:endParaRPr lang="pl-PL" dirty="0"/>
          </a:p>
          <a:p>
            <a:r>
              <a:rPr lang="pl-PL" dirty="0">
                <a:solidFill>
                  <a:srgbClr val="0000FF"/>
                </a:solidFill>
              </a:rPr>
              <a:t>■</a:t>
            </a:r>
            <a:r>
              <a:rPr lang="pl-PL" dirty="0"/>
              <a:t> </a:t>
            </a:r>
            <a:r>
              <a:rPr lang="pl-PL" dirty="0" err="1"/>
              <a:t>Foraging</a:t>
            </a:r>
            <a:endParaRPr lang="pl-PL" dirty="0"/>
          </a:p>
          <a:p>
            <a:r>
              <a:rPr lang="pl-PL" dirty="0">
                <a:solidFill>
                  <a:srgbClr val="FF0000"/>
                </a:solidFill>
              </a:rPr>
              <a:t>■</a:t>
            </a:r>
            <a:r>
              <a:rPr lang="pl-PL" dirty="0"/>
              <a:t> Home</a:t>
            </a:r>
          </a:p>
          <a:p>
            <a:r>
              <a:rPr lang="pl-PL" dirty="0">
                <a:solidFill>
                  <a:srgbClr val="FF0000"/>
                </a:solidFill>
              </a:rPr>
              <a:t>■</a:t>
            </a:r>
            <a:r>
              <a:rPr lang="pl-PL" dirty="0"/>
              <a:t> + </a:t>
            </a:r>
            <a:r>
              <a:rPr lang="pl-PL" dirty="0">
                <a:solidFill>
                  <a:srgbClr val="0000FF"/>
                </a:solidFill>
              </a:rPr>
              <a:t>■</a:t>
            </a:r>
            <a:r>
              <a:rPr lang="pl-PL" dirty="0"/>
              <a:t> = </a:t>
            </a:r>
            <a:r>
              <a:rPr lang="pl-PL" dirty="0">
                <a:solidFill>
                  <a:srgbClr val="FF00FF"/>
                </a:solidFill>
              </a:rPr>
              <a:t>■</a:t>
            </a:r>
          </a:p>
          <a:p>
            <a:endParaRPr lang="pl-PL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2544EE-3743-21CA-01B1-46CE3AB9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56" y="292881"/>
            <a:ext cx="6830654" cy="5348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96209"/>
      </p:ext>
    </p:extLst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63987-CC85-3B7C-5FFA-C2183FC2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909300" cy="6858000"/>
          </a:xfrm>
        </p:spPr>
        <p:txBody>
          <a:bodyPr>
            <a:noAutofit/>
          </a:bodyPr>
          <a:lstStyle/>
          <a:p>
            <a:r>
              <a:rPr lang="pl-PL" sz="48000" b="1" dirty="0">
                <a:latin typeface="Edwardian Script ITC" panose="030303020407070D0804" pitchFamily="66" charset="0"/>
                <a:cs typeface="Arial" panose="020B0604020202020204" pitchFamily="34" charset="0"/>
              </a:rPr>
              <a:t>Fin</a:t>
            </a:r>
            <a:endParaRPr lang="en-US" sz="40000" b="1" dirty="0">
              <a:latin typeface="Edwardian Script ITC" panose="030303020407070D08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1726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86000">
              <a:schemeClr val="accent5">
                <a:lumMod val="60000"/>
                <a:lumOff val="40000"/>
              </a:schemeClr>
            </a:gs>
            <a:gs pos="99510">
              <a:schemeClr val="tx1"/>
            </a:gs>
            <a:gs pos="91000">
              <a:srgbClr val="663300"/>
            </a:gs>
            <a:gs pos="87000">
              <a:srgbClr val="43B68A"/>
            </a:gs>
            <a:gs pos="88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2E97D-347E-B701-2202-B3CD0038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Tweaks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8F075E-0CD7-4017-D11A-91DEE99D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Old</a:t>
            </a:r>
            <a:r>
              <a:rPr lang="pl-PL" b="1" dirty="0"/>
              <a:t>:</a:t>
            </a:r>
          </a:p>
          <a:p>
            <a:r>
              <a:rPr lang="pl-PL" dirty="0"/>
              <a:t>Ants </a:t>
            </a:r>
            <a:r>
              <a:rPr lang="pl-PL" dirty="0" err="1"/>
              <a:t>loose</a:t>
            </a:r>
            <a:r>
              <a:rPr lang="pl-PL" dirty="0"/>
              <a:t> </a:t>
            </a:r>
            <a:r>
              <a:rPr lang="pl-PL" dirty="0" err="1"/>
              <a:t>smell</a:t>
            </a:r>
            <a:endParaRPr lang="pl-PL" dirty="0"/>
          </a:p>
          <a:p>
            <a:r>
              <a:rPr lang="pl-PL" dirty="0" err="1"/>
              <a:t>Pheromones</a:t>
            </a:r>
            <a:r>
              <a:rPr lang="pl-PL" dirty="0"/>
              <a:t> </a:t>
            </a:r>
            <a:r>
              <a:rPr lang="pl-PL" dirty="0" err="1"/>
              <a:t>evaporate</a:t>
            </a:r>
            <a:endParaRPr lang="pl-PL" dirty="0"/>
          </a:p>
          <a:p>
            <a:r>
              <a:rPr lang="pl-PL" dirty="0" err="1"/>
              <a:t>Obstacles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New:</a:t>
            </a:r>
          </a:p>
          <a:p>
            <a:r>
              <a:rPr lang="pl-PL" dirty="0" err="1"/>
              <a:t>Pheromones</a:t>
            </a:r>
            <a:r>
              <a:rPr lang="pl-PL" dirty="0"/>
              <a:t> </a:t>
            </a:r>
            <a:r>
              <a:rPr lang="pl-PL" dirty="0" err="1"/>
              <a:t>diffuse</a:t>
            </a:r>
            <a:endParaRPr lang="pl-PL" dirty="0"/>
          </a:p>
          <a:p>
            <a:r>
              <a:rPr lang="pl-PL" dirty="0"/>
              <a:t>Ants </a:t>
            </a:r>
            <a:r>
              <a:rPr lang="pl-PL" dirty="0" err="1"/>
              <a:t>multiply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smell</a:t>
            </a:r>
            <a:r>
              <a:rPr lang="pl-PL" dirty="0"/>
              <a:t> (s = (s+s</a:t>
            </a:r>
            <a:r>
              <a:rPr lang="pl-PL" baseline="-25000" dirty="0"/>
              <a:t>0</a:t>
            </a:r>
            <a:r>
              <a:rPr lang="pl-PL" dirty="0"/>
              <a:t>)*1.5 )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48403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178</Words>
  <Application>Microsoft Office PowerPoint</Application>
  <PresentationFormat>Panoramiczny</PresentationFormat>
  <Paragraphs>73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Edwardian Script ITC</vt:lpstr>
      <vt:lpstr>Motyw pakietu Office</vt:lpstr>
      <vt:lpstr>Prezentacja programu PowerPoint</vt:lpstr>
      <vt:lpstr>Ants</vt:lpstr>
      <vt:lpstr>Ants</vt:lpstr>
      <vt:lpstr>Ants</vt:lpstr>
      <vt:lpstr>Ants</vt:lpstr>
      <vt:lpstr>Fin</vt:lpstr>
      <vt:lpstr>Ants</vt:lpstr>
      <vt:lpstr>Fin</vt:lpstr>
      <vt:lpstr>Tweaks</vt:lpstr>
      <vt:lpstr>Prezentacja programu PowerPoint</vt:lpstr>
      <vt:lpstr>Prezentacja programu PowerPoint</vt:lpstr>
      <vt:lpstr>Illusion of free choice</vt:lpstr>
      <vt:lpstr>Prezentacja programu PowerPoint</vt:lpstr>
      <vt:lpstr>The Fun Part</vt:lpstr>
      <vt:lpstr>i=0</vt:lpstr>
      <vt:lpstr>i=50</vt:lpstr>
      <vt:lpstr>i=200</vt:lpstr>
      <vt:lpstr>i=400</vt:lpstr>
      <vt:lpstr>i=800</vt:lpstr>
      <vt:lpstr>i=1200</vt:lpstr>
      <vt:lpstr>Food(t)</vt:lpstr>
      <vt:lpstr>i = 2500</vt:lpstr>
      <vt:lpstr>i=4000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</dc:title>
  <dc:creator>Kamil Dutkiewicz</dc:creator>
  <cp:lastModifiedBy>Kamil Dutkiewicz</cp:lastModifiedBy>
  <cp:revision>1</cp:revision>
  <dcterms:created xsi:type="dcterms:W3CDTF">2024-03-17T16:00:31Z</dcterms:created>
  <dcterms:modified xsi:type="dcterms:W3CDTF">2024-03-19T21:21:26Z</dcterms:modified>
</cp:coreProperties>
</file>