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9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PCRemote ® 2012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D9346-24AB-4DB0-80A2-9DE4BC3C1ECF}" type="datetimeFigureOut">
              <a:rPr lang="en-US" smtClean="0"/>
              <a:t>01-Dec-12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Kamil Janowski</a:t>
            </a:r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F8405-03D1-4CBD-AD87-90F0C4C1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7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PCRemote ® 2012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5FC25-E016-433D-B1BD-D84F9F6FDB93}" type="datetimeFigureOut">
              <a:rPr lang="en-US" smtClean="0"/>
              <a:t>01-Dec-12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Kamil Janowski</a:t>
            </a:r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631DC-2C65-4C34-B189-215FE471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906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01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FC95-D36C-4CC3-872E-C89FAB064612}" type="datetime1">
              <a:rPr lang="en-US" smtClean="0"/>
              <a:t>01-Dec-12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8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EADB-2BA4-461C-9275-33E22BCFBFA7}" type="datetime1">
              <a:rPr lang="en-US" smtClean="0"/>
              <a:t>01-Dec-12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0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A6A-0E10-4BEC-88A2-0F8356DE4DEA}" type="datetime1">
              <a:rPr lang="en-US" smtClean="0"/>
              <a:t>01-Dec-12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8762-245A-46BA-83F6-31F1E74F4FDA}" type="datetime1">
              <a:rPr lang="en-US" smtClean="0"/>
              <a:t>01-Dec-12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9585-50B7-4B36-8B37-3DEF1CA606AE}" type="datetime1">
              <a:rPr lang="en-US" smtClean="0"/>
              <a:t>01-Dec-12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2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81F8-FEE4-4CE9-89C5-6A319D554D2D}" type="datetime1">
              <a:rPr lang="en-US" smtClean="0"/>
              <a:t>01-Dec-12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CAD-B2A3-41BC-BC01-3FB4CEC28AC3}" type="datetime1">
              <a:rPr lang="en-US" smtClean="0"/>
              <a:t>01-Dec-12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FD07-84E8-4371-A33A-13C152C76AA6}" type="datetime1">
              <a:rPr lang="en-US" smtClean="0"/>
              <a:t>01-Dec-12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E3C0-A858-469D-9B14-93027DEB1D58}" type="datetime1">
              <a:rPr lang="en-US" smtClean="0"/>
              <a:t>01-Dec-12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4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1817-FF0F-488A-BEBB-9AD3AB03E3EB}" type="datetime1">
              <a:rPr lang="en-US" smtClean="0"/>
              <a:t>01-Dec-12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9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57E8-4B50-4160-9C91-AA20A01A32A0}" type="datetime1">
              <a:rPr lang="en-US" smtClean="0"/>
              <a:t>01-Dec-12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9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EB5F-0B69-4E57-9829-92B267AC1519}" type="datetime1">
              <a:rPr lang="en-US" smtClean="0"/>
              <a:t>01-Dec-12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61999" y="457200"/>
            <a:ext cx="6273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– synchronization</a:t>
            </a:r>
            <a:endParaRPr lang="en-US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914400" y="2057400"/>
            <a:ext cx="7239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Thread synchronization is solved differently in WP and Android clients.</a:t>
            </a:r>
          </a:p>
          <a:p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While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Dalvik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contains almost entire implementation of Java SE, Windows Phone is restricted to using only .NET Core, what means it lacks many important features, including many essential synchronization features.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4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61999" y="457200"/>
            <a:ext cx="7182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– </a:t>
            </a:r>
            <a:r>
              <a:rPr lang="pl-PL" sz="48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</a:t>
            </a:r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consumption</a:t>
            </a:r>
            <a:endParaRPr lang="en-US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D:\MyFiles\code\PCRemote\Documentation\graphics\wp\curso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051" y="2002630"/>
            <a:ext cx="2535237" cy="422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228600" y="1395933"/>
            <a:ext cx="5860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Event consumption is solved in a totally different way in Android and Windows Phone.</a:t>
            </a:r>
          </a:p>
          <a:p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Android</a:t>
            </a:r>
          </a:p>
          <a:p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boolean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onTouchEvent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MotionEvent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e)</a:t>
            </a:r>
          </a:p>
          <a:p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Windows Phone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Event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ManipulationStarted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Event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ManipulationDelta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Event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ManipulationComplete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Event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MouseMove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event.Handled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323940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61999" y="457200"/>
            <a:ext cx="5653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– configuration</a:t>
            </a:r>
            <a:endParaRPr lang="en-US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D:\MyFiles\code\PCRemote\Documentation\graphics\wp\Configu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88197"/>
            <a:ext cx="29718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56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61999" y="457200"/>
            <a:ext cx="5404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– </a:t>
            </a:r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  <a:endParaRPr lang="en-US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761999" y="1447800"/>
            <a:ext cx="7239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Both android and Windows Phone support creating private files.</a:t>
            </a:r>
          </a:p>
          <a:p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They both provide a different way of accessing files than in native languages.</a:t>
            </a:r>
          </a:p>
          <a:p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.NET in Windows Phone doesn’t support object binary serialization, but does provide XML object serialization.</a:t>
            </a:r>
          </a:p>
        </p:txBody>
      </p:sp>
    </p:spTree>
    <p:extLst>
      <p:ext uri="{BB962C8B-B14F-4D97-AF65-F5344CB8AC3E}">
        <p14:creationId xmlns:p14="http://schemas.microsoft.com/office/powerpoint/2010/main" val="328789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61999" y="457200"/>
            <a:ext cx="182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en-US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761999" y="1447800"/>
            <a:ext cx="70104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Uses two different technologies: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Qt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Framework and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WinAPI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Although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Qt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is a great tool for creating windows or managing network traffic</a:t>
            </a:r>
            <a:r>
              <a:rPr lang="pl-PL" sz="2400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it has many restrictions that make it impossible to create this kind of a server</a:t>
            </a:r>
            <a:r>
              <a:rPr lang="pl-PL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l-PL" sz="2400" dirty="0" err="1" smtClean="0">
                <a:solidFill>
                  <a:schemeClr val="bg1">
                    <a:lumMod val="85000"/>
                  </a:schemeClr>
                </a:solidFill>
              </a:rPr>
              <a:t>using</a:t>
            </a:r>
            <a:r>
              <a:rPr lang="pl-PL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l-PL" sz="2400" dirty="0" err="1" smtClean="0">
                <a:solidFill>
                  <a:schemeClr val="bg1">
                    <a:lumMod val="85000"/>
                  </a:schemeClr>
                </a:solidFill>
              </a:rPr>
              <a:t>only</a:t>
            </a:r>
            <a:r>
              <a:rPr lang="pl-PL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l-PL" sz="2400" dirty="0" err="1" smtClean="0">
                <a:solidFill>
                  <a:schemeClr val="bg1">
                    <a:lumMod val="85000"/>
                  </a:schemeClr>
                </a:solidFill>
              </a:rPr>
              <a:t>this</a:t>
            </a:r>
            <a:r>
              <a:rPr lang="pl-PL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l-PL" sz="2400" dirty="0" err="1" smtClean="0">
                <a:solidFill>
                  <a:schemeClr val="bg1">
                    <a:lumMod val="85000"/>
                  </a:schemeClr>
                </a:solidFill>
              </a:rPr>
              <a:t>framework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No </a:t>
            </a:r>
            <a:r>
              <a:rPr lang="pl-PL" sz="2400" dirty="0" err="1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inux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natively supports simulating mouse click, scroll or keyboard button press, therefore neither does Qt. Still,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WinAPI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does support them.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2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61999" y="457200"/>
            <a:ext cx="5572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– data </a:t>
            </a:r>
            <a:r>
              <a:rPr lang="en-US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  <a:endParaRPr lang="en-US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761999" y="1447800"/>
            <a:ext cx="70104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C++ doesn’t provide any mechanism for object serialization, but provided that object doesn’t contain any pointers, it can be done easily anyway.</a:t>
            </a:r>
          </a:p>
          <a:p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char * c = (char*) </a:t>
            </a:r>
            <a:r>
              <a:rPr lang="pl-PL" sz="2400" dirty="0" smtClean="0">
                <a:solidFill>
                  <a:schemeClr val="bg1">
                    <a:lumMod val="85000"/>
                  </a:schemeClr>
                </a:solidFill>
              </a:rPr>
              <a:t>&amp;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o;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for (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= 0;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&lt;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sizeof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(O);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++ )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out.put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( c );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2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61999" y="457200"/>
            <a:ext cx="4897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– </a:t>
            </a:r>
            <a:r>
              <a:rPr lang="en-US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761998" y="1447800"/>
            <a:ext cx="7010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Server is a boring application that provides data and does a lot of operations that cool applications request it to perform.</a:t>
            </a:r>
          </a:p>
          <a:p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In other words, there’s not much to say about it…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31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1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762000" y="457200"/>
            <a:ext cx="3422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idea</a:t>
            </a:r>
            <a:endParaRPr lang="en-US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762000" y="1752600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Project consists of two applications:</a:t>
            </a:r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1. </a:t>
            </a:r>
            <a:r>
              <a:rPr lang="pl-PL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PCRemote</a:t>
            </a:r>
            <a:r>
              <a:rPr lang="pl-PL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Server running on computer</a:t>
            </a:r>
            <a:r>
              <a:rPr lang="pl-PL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pl-PL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pl-PL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want to </a:t>
            </a:r>
            <a:r>
              <a:rPr lang="pl-PL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control</a:t>
            </a:r>
            <a:r>
              <a:rPr lang="pl-PL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.</a:t>
            </a:r>
          </a:p>
          <a:p>
            <a:r>
              <a:rPr lang="pl-PL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2.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PCRemote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Client running on Windows Phone device.</a:t>
            </a:r>
          </a:p>
          <a:p>
            <a:endParaRPr lang="en-US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Project allows to take the control over the cursor and the keyboard of a computer with a WP7 device.</a:t>
            </a:r>
          </a:p>
          <a:p>
            <a:endParaRPr lang="pl-PL" sz="2800" dirty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Server and client communicate via Wi-Fi.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62000" y="457200"/>
            <a:ext cx="5725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pl-PL" sz="48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48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D:\MyFiles\code\PCRemote\Documentation\graphics\wp\mai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28194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5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62000" y="457200"/>
            <a:ext cx="1658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762000" y="1752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Clients use multiple different transport protocols to communicate with the server depending on what kind of message they want to send.</a:t>
            </a:r>
          </a:p>
          <a:p>
            <a:endParaRPr lang="en-US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At first client needs to establish TCP session with server that will be used to send keyboard events as well as receive live updates that might be implemented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825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62000" y="457200"/>
            <a:ext cx="60335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</a:p>
          <a:p>
            <a:r>
              <a:rPr lang="en-US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differences</a:t>
            </a:r>
            <a:endParaRPr lang="en-US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D:\MyFiles\code\PCRemote\Documentation\graphics\wp\new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1924050" cy="32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yFiles\code\PCRemote\Documentation\graphics\wp\serv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19" y="2622645"/>
            <a:ext cx="1925726" cy="320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yFiles\code\PCRemote\Documentation\graphics\wp\men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0800"/>
            <a:ext cx="1925727" cy="320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62000" y="457200"/>
            <a:ext cx="1658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D:\MyFiles\code\PCRemote\Documentation\graphics\android\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09" y="1288197"/>
            <a:ext cx="1524765" cy="251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MyFiles\code\PCRemote\Documentation\graphics\android\serverlistmenu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369" y="1314355"/>
            <a:ext cx="152726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MyFiles\code\PCRemote\Documentation\graphics\android\serverli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14355"/>
            <a:ext cx="153292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MyFiles\code\PCRemote\Documentation\graphics\android\serverlistinf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126" y="3870466"/>
            <a:ext cx="152726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MyFiles\code\PCRemote\Documentation\graphics\android\serverlistmen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70466"/>
            <a:ext cx="151415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62000" y="457200"/>
            <a:ext cx="5542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– </a:t>
            </a:r>
            <a:r>
              <a:rPr lang="pl-PL" sz="48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48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48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</a:t>
            </a:r>
            <a:endParaRPr lang="en-US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rostokąt zaokrąglony 2"/>
          <p:cNvSpPr/>
          <p:nvPr/>
        </p:nvSpPr>
        <p:spPr>
          <a:xfrm>
            <a:off x="6934200" y="1839128"/>
            <a:ext cx="1447800" cy="42793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Sending thread</a:t>
            </a:r>
          </a:p>
        </p:txBody>
      </p:sp>
      <p:grpSp>
        <p:nvGrpSpPr>
          <p:cNvPr id="24" name="Grupa 23"/>
          <p:cNvGrpSpPr/>
          <p:nvPr/>
        </p:nvGrpSpPr>
        <p:grpSpPr>
          <a:xfrm>
            <a:off x="3543300" y="1885665"/>
            <a:ext cx="2476500" cy="4274403"/>
            <a:chOff x="3456734" y="1885665"/>
            <a:chExt cx="2476500" cy="4274403"/>
          </a:xfrm>
        </p:grpSpPr>
        <p:sp>
          <p:nvSpPr>
            <p:cNvPr id="5" name="Prostokąt zaokrąglony 4"/>
            <p:cNvSpPr/>
            <p:nvPr/>
          </p:nvSpPr>
          <p:spPr>
            <a:xfrm>
              <a:off x="3456734" y="1885665"/>
              <a:ext cx="2476500" cy="427440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rostokąt zaokrąglony 5"/>
            <p:cNvSpPr/>
            <p:nvPr/>
          </p:nvSpPr>
          <p:spPr>
            <a:xfrm>
              <a:off x="3960661" y="2336229"/>
              <a:ext cx="1468645" cy="118072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Mouse movement</a:t>
              </a:r>
              <a:endParaRPr lang="en-US" dirty="0"/>
            </a:p>
          </p:txBody>
        </p:sp>
        <p:sp>
          <p:nvSpPr>
            <p:cNvPr id="8" name="pole tekstowe 7"/>
            <p:cNvSpPr txBox="1"/>
            <p:nvPr/>
          </p:nvSpPr>
          <p:spPr>
            <a:xfrm>
              <a:off x="3783276" y="1885665"/>
              <a:ext cx="203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 Message</a:t>
              </a:r>
              <a:endParaRPr lang="en-US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3950425" y="3673900"/>
              <a:ext cx="1468645" cy="118072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 pressed</a:t>
              </a:r>
              <a:endParaRPr lang="en-US" dirty="0"/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898634" y="5036024"/>
              <a:ext cx="15722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Protocol type</a:t>
              </a:r>
            </a:p>
            <a:p>
              <a:pPr algn="ctr"/>
              <a:r>
                <a:rPr lang="en-US" dirty="0" smtClean="0"/>
                <a:t>Address</a:t>
              </a:r>
            </a:p>
            <a:p>
              <a:pPr algn="ctr"/>
              <a:r>
                <a:rPr lang="en-US" dirty="0" smtClean="0"/>
                <a:t>Message</a:t>
              </a:r>
              <a:endParaRPr lang="en-US" dirty="0"/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457200" y="1905000"/>
            <a:ext cx="2133600" cy="4274403"/>
            <a:chOff x="457200" y="1905000"/>
            <a:chExt cx="2133600" cy="4274403"/>
          </a:xfrm>
        </p:grpSpPr>
        <p:sp>
          <p:nvSpPr>
            <p:cNvPr id="12" name="Prostokąt zaokrąglony 11"/>
            <p:cNvSpPr/>
            <p:nvPr/>
          </p:nvSpPr>
          <p:spPr>
            <a:xfrm>
              <a:off x="457200" y="1905000"/>
              <a:ext cx="2133600" cy="427440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876300" y="1966897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Controllers</a:t>
              </a:r>
              <a:endParaRPr lang="en-US" dirty="0"/>
            </a:p>
          </p:txBody>
        </p:sp>
        <p:sp>
          <p:nvSpPr>
            <p:cNvPr id="15" name="Prostokąt zaokrąglony 14"/>
            <p:cNvSpPr/>
            <p:nvPr/>
          </p:nvSpPr>
          <p:spPr>
            <a:xfrm>
              <a:off x="838769" y="2331288"/>
              <a:ext cx="1485900" cy="118566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Mouse </a:t>
              </a:r>
              <a:r>
                <a:rPr lang="pl-PL" dirty="0" err="1" smtClean="0"/>
                <a:t>controller</a:t>
              </a:r>
              <a:endParaRPr lang="en-US" dirty="0"/>
            </a:p>
          </p:txBody>
        </p:sp>
        <p:sp>
          <p:nvSpPr>
            <p:cNvPr id="17" name="Prostokąt zaokrąglony 16"/>
            <p:cNvSpPr/>
            <p:nvPr/>
          </p:nvSpPr>
          <p:spPr>
            <a:xfrm>
              <a:off x="818297" y="3633701"/>
              <a:ext cx="1485900" cy="118566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Keyboard </a:t>
              </a:r>
              <a:r>
                <a:rPr lang="pl-PL" dirty="0" err="1" smtClean="0"/>
                <a:t>controller</a:t>
              </a:r>
              <a:endParaRPr lang="en-US" dirty="0"/>
            </a:p>
          </p:txBody>
        </p:sp>
        <p:sp>
          <p:nvSpPr>
            <p:cNvPr id="18" name="Elipsa 17"/>
            <p:cNvSpPr/>
            <p:nvPr/>
          </p:nvSpPr>
          <p:spPr>
            <a:xfrm>
              <a:off x="1524000" y="4945323"/>
              <a:ext cx="181402" cy="1814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ipsa 18"/>
            <p:cNvSpPr/>
            <p:nvPr/>
          </p:nvSpPr>
          <p:spPr>
            <a:xfrm>
              <a:off x="1527048" y="5349240"/>
              <a:ext cx="181402" cy="1814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ipsa 19"/>
            <p:cNvSpPr/>
            <p:nvPr/>
          </p:nvSpPr>
          <p:spPr>
            <a:xfrm>
              <a:off x="1527048" y="5777952"/>
              <a:ext cx="181402" cy="1814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trzałka w prawo 20"/>
          <p:cNvSpPr/>
          <p:nvPr/>
        </p:nvSpPr>
        <p:spPr>
          <a:xfrm>
            <a:off x="2746154" y="3536286"/>
            <a:ext cx="762000" cy="69024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załka w prawo 21"/>
          <p:cNvSpPr/>
          <p:nvPr/>
        </p:nvSpPr>
        <p:spPr>
          <a:xfrm>
            <a:off x="6096000" y="3538728"/>
            <a:ext cx="762000" cy="69024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62000" y="457200"/>
            <a:ext cx="497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– controllers</a:t>
            </a:r>
            <a:endParaRPr lang="en-US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D:\MyFiles\code\PCRemote\Documentation\graphics\wp\curso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2631"/>
            <a:ext cx="2535237" cy="422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MyFiles\code\PCRemote\Documentation\graphics\wp\cursor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3" y="2002631"/>
            <a:ext cx="2535237" cy="422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MyFiles\code\PCRemote\Documentation\graphics\wp\med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30" y="2002631"/>
            <a:ext cx="2535237" cy="422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8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MyFiles\code\PCRemote\Documentation\graphics\wp\curso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26860"/>
            <a:ext cx="2535237" cy="422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762000" y="457200"/>
            <a:ext cx="65274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  <a:p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soft</a:t>
            </a:r>
            <a:r>
              <a:rPr lang="pl-PL" sz="48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 keyboard</a:t>
            </a:r>
            <a:endParaRPr lang="en-US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762000" y="202686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Both in Android and Windows Phone 7 you can easily show </a:t>
            </a:r>
            <a:r>
              <a:rPr lang="pl-PL" sz="2400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software</a:t>
            </a:r>
            <a:r>
              <a:rPr lang="pl-PL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keyboard</a:t>
            </a:r>
            <a:r>
              <a:rPr lang="pl-PL" sz="2400" dirty="0" smtClean="0">
                <a:solidFill>
                  <a:schemeClr val="bg1">
                    <a:lumMod val="85000"/>
                  </a:schemeClr>
                </a:solidFill>
              </a:rPr>
              <a:t> by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calling one method, but there is no way to capture </a:t>
            </a:r>
            <a:r>
              <a:rPr lang="pl-PL" sz="2400" dirty="0" smtClean="0">
                <a:solidFill>
                  <a:schemeClr val="bg1">
                    <a:lumMod val="85000"/>
                  </a:schemeClr>
                </a:solidFill>
              </a:rPr>
              <a:t>the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input. </a:t>
            </a:r>
          </a:p>
          <a:p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The easiest way then is to create a separate control/view that accepts keyboard input, hide it from the user and put a button that sets focus on the control/view</a:t>
            </a:r>
            <a:r>
              <a:rPr lang="pl-PL" sz="2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965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507</Words>
  <Application>Microsoft Office PowerPoint</Application>
  <PresentationFormat>Pokaz na ekranie (4:3)</PresentationFormat>
  <Paragraphs>72</Paragraphs>
  <Slides>17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milka</dc:creator>
  <cp:lastModifiedBy>milka</cp:lastModifiedBy>
  <cp:revision>50</cp:revision>
  <dcterms:created xsi:type="dcterms:W3CDTF">2012-11-19T15:20:59Z</dcterms:created>
  <dcterms:modified xsi:type="dcterms:W3CDTF">2012-12-01T14:56:52Z</dcterms:modified>
</cp:coreProperties>
</file>