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PCRemote ® 2012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D9346-24AB-4DB0-80A2-9DE4BC3C1ECF}" type="datetimeFigureOut">
              <a:rPr lang="en-US" smtClean="0"/>
              <a:t>19-Nov-12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Kamil Janowski</a:t>
            </a:r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F8405-03D1-4CBD-AD87-90F0C4C1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37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PCRemote ® 2012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5FC25-E016-433D-B1BD-D84F9F6FDB93}" type="datetimeFigureOut">
              <a:rPr lang="en-US" smtClean="0"/>
              <a:t>19-Nov-12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Kamil Janowski</a:t>
            </a:r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631DC-2C65-4C34-B189-215FE471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906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0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FCE11-6348-4AE2-8042-DE8DE276D8FC}" type="datetime1">
              <a:rPr lang="en-US" smtClean="0"/>
              <a:t>19-Nov-12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PCRemote ® 2012 - Kamil Janowski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AF8B-A010-45CE-A2AE-EDAF35CC5C0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04-2BD7-4B42-A760-8D37A893BB42}" type="datetime1">
              <a:rPr lang="en-US" smtClean="0"/>
              <a:t>19-Nov-12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PCRemote ® 2012 - Kamil Janowski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AF8B-A010-45CE-A2AE-EDAF35CC5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7380-3B96-401A-8810-1B712A649871}" type="datetime1">
              <a:rPr lang="en-US" smtClean="0"/>
              <a:t>19-Nov-12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PCRemote ® 2012 - Kamil Janowski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AF8B-A010-45CE-A2AE-EDAF35CC5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BC81-1D46-43A2-9BE0-8F74CBC19B3D}" type="datetime1">
              <a:rPr lang="en-US" smtClean="0"/>
              <a:t>19-Nov-12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PCRemote ® 2012 - Kamil Janowski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AF8B-A010-45CE-A2AE-EDAF35CC5C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2BBB4-718A-452D-8B48-268B982BB269}" type="datetime1">
              <a:rPr lang="en-US" smtClean="0"/>
              <a:t>19-Nov-12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PCRemote ® 2012 - Kamil Janowski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AF8B-A010-45CE-A2AE-EDAF35CC5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0AE0-8673-4335-8652-F0C1CD3AF0FC}" type="datetime1">
              <a:rPr lang="en-US" smtClean="0"/>
              <a:t>19-Nov-12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PCRemote ® 2012 - Kamil Janowski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AF8B-A010-45CE-A2AE-EDAF35CC5C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8985-4C66-4FA2-B2BC-E8F1C5973727}" type="datetime1">
              <a:rPr lang="en-US" smtClean="0"/>
              <a:t>19-Nov-12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PCRemote ® 2012 - Kamil Janowski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AF8B-A010-45CE-A2AE-EDAF35CC5C0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6DE2-8EFC-44FA-95FF-710D667A61D8}" type="datetime1">
              <a:rPr lang="en-US" smtClean="0"/>
              <a:t>19-Nov-12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PCRemote ® 2012 - Kamil Janowski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AF8B-A010-45CE-A2AE-EDAF35CC5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B512-5A03-4D8F-BAA2-BB7E96FEB550}" type="datetime1">
              <a:rPr lang="en-US" smtClean="0"/>
              <a:t>19-Nov-12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PCRemote ® 2012 - Kamil Janowski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AF8B-A010-45CE-A2AE-EDAF35CC5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D201-A352-4D58-836E-94D1DBC110CB}" type="datetime1">
              <a:rPr lang="en-US" smtClean="0"/>
              <a:t>19-Nov-12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PCRemote ® 2012 - Kamil Janowski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AF8B-A010-45CE-A2AE-EDAF35CC5C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1D3A-52EF-4AFD-B209-292D02F45AC1}" type="datetime1">
              <a:rPr lang="en-US" smtClean="0"/>
              <a:t>19-Nov-12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PCRemote ® 2012 - Kamil Janowski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AF8B-A010-45CE-A2AE-EDAF35CC5C0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8F88CF-BF7C-433C-8861-5F26F7DD49D6}" type="datetime1">
              <a:rPr lang="en-US" smtClean="0"/>
              <a:t>19-Nov-12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PCRemote ® 2012 - Kamil Janowski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71DAF8B-A010-45CE-A2AE-EDAF35CC5C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WP7 Client </a:t>
            </a:r>
            <a:r>
              <a:rPr lang="pl-PL" dirty="0" err="1"/>
              <a:t>o</a:t>
            </a:r>
            <a:r>
              <a:rPr lang="pl-PL" dirty="0" err="1" smtClean="0"/>
              <a:t>verview</a:t>
            </a:r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PCRemote</a:t>
            </a:r>
            <a:endParaRPr lang="en-US" dirty="0"/>
          </a:p>
        </p:txBody>
      </p:sp>
      <p:pic>
        <p:nvPicPr>
          <p:cNvPr id="1026" name="Picture 2" descr="D:\MyFiles\code\PCRemote\Documentation\graphics\common\PCRemote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304" y="21609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45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PCRemote</a:t>
            </a:r>
            <a:r>
              <a:rPr lang="en-US" dirty="0" smtClean="0"/>
              <a:t> ® 2012 - </a:t>
            </a:r>
            <a:r>
              <a:rPr lang="en-US" dirty="0" err="1" smtClean="0"/>
              <a:t>Kamil</a:t>
            </a:r>
            <a:r>
              <a:rPr lang="en-US" dirty="0" smtClean="0"/>
              <a:t> </a:t>
            </a:r>
            <a:r>
              <a:rPr lang="en-US" dirty="0" err="1" smtClean="0"/>
              <a:t>Janowski</a:t>
            </a:r>
            <a:endParaRPr lang="en-US" dirty="0"/>
          </a:p>
        </p:txBody>
      </p:sp>
      <p:sp>
        <p:nvSpPr>
          <p:cNvPr id="6" name="pole tekstowe 5"/>
          <p:cNvSpPr txBox="1"/>
          <p:nvPr/>
        </p:nvSpPr>
        <p:spPr>
          <a:xfrm>
            <a:off x="762000" y="457200"/>
            <a:ext cx="38347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idea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762000" y="1752600"/>
            <a:ext cx="7924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Project consists of two applications: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1. </a:t>
            </a:r>
            <a:r>
              <a:rPr lang="pl-PL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PCRemote</a:t>
            </a:r>
            <a:r>
              <a:rPr lang="pl-P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Server running on computer</a:t>
            </a:r>
            <a:r>
              <a:rPr lang="pl-P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lang="pl-PL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you</a:t>
            </a:r>
            <a:r>
              <a:rPr lang="pl-P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want to </a:t>
            </a:r>
            <a:r>
              <a:rPr lang="pl-PL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control</a:t>
            </a:r>
            <a:r>
              <a:rPr lang="pl-P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.</a:t>
            </a:r>
          </a:p>
          <a:p>
            <a:r>
              <a:rPr lang="pl-P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2. </a:t>
            </a:r>
            <a:r>
              <a:rPr lang="pl-PL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PCRemote</a:t>
            </a:r>
            <a:r>
              <a:rPr lang="pl-P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Client </a:t>
            </a:r>
            <a:r>
              <a:rPr lang="pl-PL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running</a:t>
            </a:r>
            <a:r>
              <a:rPr lang="pl-P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on Windows Phone </a:t>
            </a:r>
            <a:r>
              <a:rPr lang="pl-PL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device</a:t>
            </a:r>
            <a:r>
              <a:rPr lang="pl-P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.</a:t>
            </a:r>
          </a:p>
          <a:p>
            <a:endParaRPr lang="pl-PL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r>
              <a:rPr lang="pl-P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Project </a:t>
            </a:r>
            <a:r>
              <a:rPr lang="pl-PL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allows</a:t>
            </a:r>
            <a:r>
              <a:rPr lang="pl-P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to </a:t>
            </a:r>
            <a:r>
              <a:rPr lang="pl-PL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take</a:t>
            </a:r>
            <a:r>
              <a:rPr lang="pl-P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the </a:t>
            </a:r>
            <a:r>
              <a:rPr lang="pl-PL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control</a:t>
            </a:r>
            <a:r>
              <a:rPr lang="pl-P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lang="pl-PL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over</a:t>
            </a:r>
            <a:r>
              <a:rPr lang="pl-P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the </a:t>
            </a:r>
            <a:r>
              <a:rPr lang="pl-PL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cursor</a:t>
            </a:r>
            <a:r>
              <a:rPr lang="pl-P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and the keyboard of a </a:t>
            </a:r>
            <a:r>
              <a:rPr lang="pl-PL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computer</a:t>
            </a:r>
            <a:r>
              <a:rPr lang="pl-PL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lang="pl-P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with a WP7 </a:t>
            </a:r>
            <a:r>
              <a:rPr lang="pl-PL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device</a:t>
            </a:r>
            <a:r>
              <a:rPr lang="pl-P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.</a:t>
            </a:r>
            <a:endParaRPr lang="pl-PL" sz="28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endParaRPr lang="pl-PL" sz="28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  <a:p>
            <a:r>
              <a:rPr lang="pl-P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Server and </a:t>
            </a:r>
            <a:r>
              <a:rPr lang="pl-PL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client</a:t>
            </a:r>
            <a:r>
              <a:rPr lang="pl-P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lang="pl-PL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communicate</a:t>
            </a:r>
            <a:r>
              <a:rPr lang="pl-P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via </a:t>
            </a:r>
            <a:r>
              <a:rPr lang="pl-PL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Wi</a:t>
            </a:r>
            <a:r>
              <a:rPr lang="pl-PL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-Fi.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5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PCRemote</a:t>
            </a:r>
            <a:r>
              <a:rPr lang="en-US" dirty="0" smtClean="0"/>
              <a:t> ® 2012 - </a:t>
            </a:r>
            <a:r>
              <a:rPr lang="en-US" dirty="0" err="1" smtClean="0"/>
              <a:t>Kamil</a:t>
            </a:r>
            <a:r>
              <a:rPr lang="en-US" dirty="0" smtClean="0"/>
              <a:t> </a:t>
            </a:r>
            <a:r>
              <a:rPr lang="en-US" dirty="0" err="1" smtClean="0"/>
              <a:t>Janowski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1515"/>
      </p:ext>
    </p:extLst>
  </p:cSld>
  <p:clrMapOvr>
    <a:masterClrMapping/>
  </p:clrMapOvr>
</p:sld>
</file>

<file path=ppt/theme/theme1.xml><?xml version="1.0" encoding="utf-8"?>
<a:theme xmlns:a="http://schemas.openxmlformats.org/drawingml/2006/main" name="Aerodynamiczny">
  <a:themeElements>
    <a:clrScheme name="Aerodynamiczny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erodynamiczny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erodynamiczny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219</TotalTime>
  <Words>73</Words>
  <Application>Microsoft Office PowerPoint</Application>
  <PresentationFormat>Pokaz na ekranie (4:3)</PresentationFormat>
  <Paragraphs>12</Paragraphs>
  <Slides>3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4" baseType="lpstr">
      <vt:lpstr>Aerodynamiczny</vt:lpstr>
      <vt:lpstr>PCRemote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milka</dc:creator>
  <cp:lastModifiedBy>milka</cp:lastModifiedBy>
  <cp:revision>13</cp:revision>
  <dcterms:created xsi:type="dcterms:W3CDTF">2012-11-19T15:20:59Z</dcterms:created>
  <dcterms:modified xsi:type="dcterms:W3CDTF">2012-11-19T19:00:43Z</dcterms:modified>
</cp:coreProperties>
</file>