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>
                <a:solidFill>
                  <a:schemeClr val="tx1"/>
                </a:solidFill>
              </a:rPr>
              <a:t>O</a:t>
            </a:r>
            <a:r>
              <a:rPr lang="en-US" dirty="0" err="1">
                <a:solidFill>
                  <a:schemeClr val="tx1"/>
                </a:solidFill>
              </a:rPr>
              <a:t>ffice</a:t>
            </a:r>
            <a:r>
              <a:rPr lang="en-US" dirty="0">
                <a:solidFill>
                  <a:schemeClr val="tx1"/>
                </a:solidFill>
              </a:rPr>
              <a:t> in Toronto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{82140277-5F56-410A-91E7-91C5269A2C49}tf78438558_win32</Template>
  <TotalTime>0</TotalTime>
  <Words>41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The battle of neighborhoods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Kamil KAFARA</dc:creator>
  <cp:lastModifiedBy>Kamil KAFARA</cp:lastModifiedBy>
  <cp:revision>2</cp:revision>
  <dcterms:created xsi:type="dcterms:W3CDTF">2021-07-19T12:25:07Z</dcterms:created>
  <dcterms:modified xsi:type="dcterms:W3CDTF">2021-07-19T12:26:31Z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b30ed1b-e95f-40b5-af89-828263f287a7_Enabled">
    <vt:lpwstr>true</vt:lpwstr>
  </property>
  <property fmtid="{D5CDD505-2E9C-101B-9397-08002B2CF9AE}" pid="4" name="MSIP_Label_2b30ed1b-e95f-40b5-af89-828263f287a7_SetDate">
    <vt:lpwstr>2021-07-19T12:25:08Z</vt:lpwstr>
  </property>
  <property fmtid="{D5CDD505-2E9C-101B-9397-08002B2CF9AE}" pid="5" name="MSIP_Label_2b30ed1b-e95f-40b5-af89-828263f287a7_Method">
    <vt:lpwstr>Standard</vt:lpwstr>
  </property>
  <property fmtid="{D5CDD505-2E9C-101B-9397-08002B2CF9AE}" pid="6" name="MSIP_Label_2b30ed1b-e95f-40b5-af89-828263f287a7_Name">
    <vt:lpwstr>2b30ed1b-e95f-40b5-af89-828263f287a7</vt:lpwstr>
  </property>
  <property fmtid="{D5CDD505-2E9C-101B-9397-08002B2CF9AE}" pid="7" name="MSIP_Label_2b30ed1b-e95f-40b5-af89-828263f287a7_SiteId">
    <vt:lpwstr>329e91b0-e21f-48fb-a071-456717ecc28e</vt:lpwstr>
  </property>
  <property fmtid="{D5CDD505-2E9C-101B-9397-08002B2CF9AE}" pid="8" name="MSIP_Label_2b30ed1b-e95f-40b5-af89-828263f287a7_ActionId">
    <vt:lpwstr>dfe2ad39-8cc5-471b-a58f-7b883952d869</vt:lpwstr>
  </property>
  <property fmtid="{D5CDD505-2E9C-101B-9397-08002B2CF9AE}" pid="9" name="MSIP_Label_2b30ed1b-e95f-40b5-af89-828263f287a7_ContentBits">
    <vt:lpwstr>0</vt:lpwstr>
  </property>
</Properties>
</file>