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79" r:id="rId3"/>
  </p:sldIdLst>
  <p:sldSz cx="12192000" cy="6858000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059E9B"/>
    <a:srgbClr val="01E6C9"/>
    <a:srgbClr val="2668B2"/>
    <a:srgbClr val="0D1A40"/>
    <a:srgbClr val="42A2B9"/>
    <a:srgbClr val="69C9CD"/>
    <a:srgbClr val="00CC99"/>
    <a:srgbClr val="46BAEB"/>
    <a:srgbClr val="117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8" autoAdjust="0"/>
    <p:restoredTop sz="94660"/>
  </p:normalViewPr>
  <p:slideViewPr>
    <p:cSldViewPr snapToGrid="0">
      <p:cViewPr varScale="1">
        <p:scale>
          <a:sx n="186" d="100"/>
          <a:sy n="186" d="100"/>
        </p:scale>
        <p:origin x="42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27229390-2C99-4D35-89DE-5210D65A3A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5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B96F97E6-6689-4728-903E-940B30E629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277157AF-75AD-4B57-AF8F-CCCB0F159F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43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B8942A9D-6D93-40F6-9A4A-1888BBFD84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C1DB4805-69AC-4004-8054-65F2720F38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247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3EA80E-D8D8-458E-942D-00357717D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1CC38C9-C52C-4F80-8995-0D6583D9A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C68DC5-43EF-48C8-AE3E-5CB7CAEB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5154F72-4E03-44AF-9D44-854AA674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E60F6C-CBB8-4748-91D4-4EAC2A12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9660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ACDFDE-54E6-4AFC-8592-9B8808DC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DF1F0E-B367-413C-B955-07B2C9EF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918EBF-F0E1-4DC1-A8D0-87288E35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B16F19-8912-478E-871A-4A28DA1F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152F08-A349-4746-8784-3B36E07B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22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1152BD-964A-4B2C-9AB9-EE797209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D6AC3FC-16A6-48F1-BD59-73683646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3BA959-AEF5-4A7F-94BF-AE84FB9D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4846EF-1C36-4F32-9069-3146518F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3D6DDE-E702-49FA-A212-64FB7873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224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F49B59-6384-4CA4-9397-9FDDFBA2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94FD6D-A9F2-4EED-B4A1-C73E98F18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7708DE6-4579-4FED-8E8C-027CF717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50FBE4E-4BB2-404F-94E1-1871241C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A4AA8B5-418F-404E-B9B3-962764E6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BC9EFB0-6523-4D48-A0F6-AD214CBB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86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2B27D-74E1-4A3D-BC73-53B56B2B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3E4D89-96E6-492C-BB19-78A318632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9EC1D63-DCEB-4EC9-83A1-E9C0294FF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FE57F6-F0E7-4DD2-9C29-2BD630784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430B0C0-7D30-4EF2-B71F-C0406B2C0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F0F2573-E036-46B5-96AC-5F3D6A42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54C2061-5483-442E-A192-4B0C4D4A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EBCAB78-A99B-4DC2-BDB5-10E108A2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4827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0ADB48-05B7-47B6-B189-B6616591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09FD5AD-AFC8-4513-BDBF-45F5A5C4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845D396-04E8-45D5-9C3E-DAF21353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FFCA5C7-8912-41F6-AEBE-986EB468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215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EC8C00F-C42C-4E34-B405-1FB48CA9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A5D27FA-8827-414F-9846-E37329D9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CFD494-8BAF-4A66-AD25-92EF4835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226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6A0921-723B-4663-BA63-7A086FB5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5AAF3C-026A-4DC9-B2D2-DCB166645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6501B4E-E521-423C-980B-5911D090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F7971A-EADC-4B43-AA40-230FAE1D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0076DAA-9EFD-4F41-9172-D4701994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A34D4BA-D4AA-4F70-B217-E2881A00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53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CA88C176-A2D9-48C4-B52E-FA42C8CC2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1CB57E3F-3728-458E-92C5-ADABE2E149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584EBD54-C55C-487C-8395-C836D9375DD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2116" y="4071630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3897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ABB15-9FDB-4632-808C-560E3410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97B3556-8AE5-4DEE-952D-B4E3EB952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CF6EC4E-41CA-4D2D-96DD-FBD6C24F7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6094617-0906-431C-9E8D-8B4A6C8D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2056239-B4B5-4B65-8268-7793373E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21A647-C963-46B9-A7EC-B13504A9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719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788630-0C49-4BDC-BB8A-3C620AA2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128D4EA-FD2F-4D13-B805-18AE410AD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2543BC3-C13D-45C5-9498-DFD20FC9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198B67D-2964-408E-A237-AC83C878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E04EC6-8E7F-488C-B4A2-1784744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365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01F06DD-9A7D-4DE5-AD9E-B973DDC4F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2D69286-708F-4BFC-BC69-FEC14C54A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DC3771-2934-4421-B567-13A07CF3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047184-8EF9-40D3-BBE8-967B969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BEA15E-F4CF-4487-AD65-66850E38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81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1EC955B2-2756-4611-92C1-59F781515E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32C83D07-7FC1-4F5F-BD5C-5A94344018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Grafika 8">
            <a:extLst>
              <a:ext uri="{FF2B5EF4-FFF2-40B4-BE49-F238E27FC236}">
                <a16:creationId xmlns:a16="http://schemas.microsoft.com/office/drawing/2014/main" id="{FADFC273-255C-4D00-9A2A-5A690FB39E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3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F0C7AC15-E7A1-4AD6-8BAE-A20CC99354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2933D7F2-0409-479B-B41F-C378AD2ADF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3BA7C9BE-C4E0-4EA2-9F35-D4E27734DB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67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a 9">
            <a:extLst>
              <a:ext uri="{FF2B5EF4-FFF2-40B4-BE49-F238E27FC236}">
                <a16:creationId xmlns:a16="http://schemas.microsoft.com/office/drawing/2014/main" id="{A372F814-7BF9-4C71-9127-B60FEA058B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62327A4B-6D03-424B-B155-7D1486EE10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11" name="Grafika 10">
            <a:extLst>
              <a:ext uri="{FF2B5EF4-FFF2-40B4-BE49-F238E27FC236}">
                <a16:creationId xmlns:a16="http://schemas.microsoft.com/office/drawing/2014/main" id="{7248D00B-E54F-47FA-838C-8D774C1F97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5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a 5">
            <a:extLst>
              <a:ext uri="{FF2B5EF4-FFF2-40B4-BE49-F238E27FC236}">
                <a16:creationId xmlns:a16="http://schemas.microsoft.com/office/drawing/2014/main" id="{01277DA3-F515-447F-9FD8-652824701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C577A3ED-B54D-4BD3-AF7B-262BACA31C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2F95AE73-43B7-4DAE-9688-2B431A1831B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9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a 4">
            <a:extLst>
              <a:ext uri="{FF2B5EF4-FFF2-40B4-BE49-F238E27FC236}">
                <a16:creationId xmlns:a16="http://schemas.microsoft.com/office/drawing/2014/main" id="{AF0A401E-CD0B-40A5-99DE-8342A7F32C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fika 5">
            <a:extLst>
              <a:ext uri="{FF2B5EF4-FFF2-40B4-BE49-F238E27FC236}">
                <a16:creationId xmlns:a16="http://schemas.microsoft.com/office/drawing/2014/main" id="{D27EAB59-EA73-42D7-BCCB-C3EA56A34A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700" y="3963247"/>
            <a:ext cx="3162300" cy="27582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43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E2A43428-AB5A-4752-B8EF-37EE6145F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B577A7DE-D604-477D-B4EB-847EEAE050B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136BBF7F-6BCB-4D79-92C5-27FDA1AFB5C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93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518A833D-4801-4905-ACBF-91AA690A8B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E170493-D109-443C-BFAB-FA9F9475B0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237DF1A7-1BD4-4BB1-905E-AADAEF521EC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62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6F9EFDFC-94FB-418D-8F0A-FA70952971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8ABA5C8A-84C7-46FD-A48D-E372B200A03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E891BE85-847D-4BDA-ADED-24FE33DB4BDF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0710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A8D663C-B9CC-4510-BF0E-36CF11DF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A620CA-EF49-4EB6-A730-30166CCF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FA1DF4-1686-46B6-9E13-C7DE0ACEA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CCF2FE-9028-498B-9D7B-03157B3D9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262CF2-BC8F-4172-8F64-997651605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80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0D91798-EFE2-4018-B9BF-1A2FD32FAA27}"/>
              </a:ext>
            </a:extLst>
          </p:cNvPr>
          <p:cNvSpPr/>
          <p:nvPr/>
        </p:nvSpPr>
        <p:spPr>
          <a:xfrm>
            <a:off x="602920" y="1211580"/>
            <a:ext cx="7004081" cy="2643325"/>
          </a:xfrm>
          <a:prstGeom prst="rect">
            <a:avLst/>
          </a:prstGeom>
          <a:solidFill>
            <a:srgbClr val="05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800" dirty="0" err="1"/>
              <a:t>Package</a:t>
            </a:r>
            <a:r>
              <a:rPr lang="pl-PL" sz="800" dirty="0"/>
              <a:t> : ZNYPE</a:t>
            </a:r>
            <a:r>
              <a:rPr lang="pl-PL" sz="800" b="1" dirty="0">
                <a:solidFill>
                  <a:srgbClr val="FF0000"/>
                </a:solidFill>
              </a:rPr>
              <a:t>CI</a:t>
            </a:r>
            <a:r>
              <a:rPr lang="pl-PL" sz="800" dirty="0"/>
              <a:t>CEN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1EE772-4983-40FC-8D57-628D4FB0417C}"/>
              </a:ext>
            </a:extLst>
          </p:cNvPr>
          <p:cNvSpPr/>
          <p:nvPr/>
        </p:nvSpPr>
        <p:spPr>
          <a:xfrm>
            <a:off x="8109459" y="1728093"/>
            <a:ext cx="3680074" cy="4081733"/>
          </a:xfrm>
          <a:prstGeom prst="rect">
            <a:avLst/>
          </a:prstGeom>
          <a:solidFill>
            <a:srgbClr val="05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1200" dirty="0" err="1"/>
              <a:t>Package</a:t>
            </a:r>
            <a:r>
              <a:rPr lang="pl-PL" sz="1200" dirty="0"/>
              <a:t>: ZNYPEASISMAN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33C54A-8120-4721-AFAA-F65216014235}"/>
              </a:ext>
            </a:extLst>
          </p:cNvPr>
          <p:cNvSpPr txBox="1">
            <a:spLocks/>
          </p:cNvSpPr>
          <p:nvPr/>
        </p:nvSpPr>
        <p:spPr>
          <a:xfrm>
            <a:off x="418028" y="177394"/>
            <a:ext cx="8568952" cy="2880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As </a:t>
            </a:r>
            <a:r>
              <a:rPr lang="pl-PL" sz="1800" dirty="0" err="1"/>
              <a:t>is</a:t>
            </a:r>
            <a:r>
              <a:rPr lang="pl-PL" sz="1800" dirty="0"/>
              <a:t>- </a:t>
            </a:r>
            <a:r>
              <a:rPr lang="pl-PL" sz="1800" dirty="0" err="1"/>
              <a:t>architecture</a:t>
            </a:r>
            <a:r>
              <a:rPr lang="pl-PL" sz="1800" dirty="0"/>
              <a:t> (</a:t>
            </a:r>
            <a:r>
              <a:rPr lang="pl-PL" sz="1800" dirty="0" err="1"/>
              <a:t>based</a:t>
            </a:r>
            <a:r>
              <a:rPr lang="pl-PL" sz="1800" dirty="0"/>
              <a:t> on CI </a:t>
            </a:r>
            <a:r>
              <a:rPr lang="pl-PL" sz="1800" dirty="0" err="1"/>
              <a:t>example</a:t>
            </a:r>
            <a:r>
              <a:rPr lang="pl-PL" sz="1800" dirty="0"/>
              <a:t>)</a:t>
            </a: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6D7909-A47E-4492-8A9A-AD52B78B9739}"/>
              </a:ext>
            </a:extLst>
          </p:cNvPr>
          <p:cNvSpPr/>
          <p:nvPr/>
        </p:nvSpPr>
        <p:spPr>
          <a:xfrm>
            <a:off x="7896755" y="1408418"/>
            <a:ext cx="4105482" cy="5077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1200" dirty="0" err="1">
                <a:solidFill>
                  <a:srgbClr val="2F528F"/>
                </a:solidFill>
              </a:rPr>
              <a:t>Managed</a:t>
            </a:r>
            <a:r>
              <a:rPr lang="en-US" sz="1200" dirty="0">
                <a:solidFill>
                  <a:srgbClr val="2F528F"/>
                </a:solidFill>
              </a:rPr>
              <a:t>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F69BF-3DE9-474F-B5A2-1396825FFA87}"/>
              </a:ext>
            </a:extLst>
          </p:cNvPr>
          <p:cNvSpPr/>
          <p:nvPr/>
        </p:nvSpPr>
        <p:spPr>
          <a:xfrm>
            <a:off x="393980" y="696965"/>
            <a:ext cx="7398956" cy="5611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1200" dirty="0">
                <a:solidFill>
                  <a:srgbClr val="2F528F"/>
                </a:solidFill>
              </a:rPr>
              <a:t>Central system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768033-363D-4A9E-8A66-D9D57F608C34}"/>
              </a:ext>
            </a:extLst>
          </p:cNvPr>
          <p:cNvSpPr/>
          <p:nvPr/>
        </p:nvSpPr>
        <p:spPr>
          <a:xfrm>
            <a:off x="3137423" y="3101492"/>
            <a:ext cx="594376" cy="688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800" dirty="0" err="1"/>
              <a:t>Table</a:t>
            </a:r>
            <a:r>
              <a:rPr lang="pl-PL" sz="800" dirty="0"/>
              <a:t>:</a:t>
            </a:r>
          </a:p>
          <a:p>
            <a:r>
              <a:rPr lang="pl-PL" sz="800" dirty="0"/>
              <a:t>ZCI_CTL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2AA58-E131-4F33-82F8-3C4176D40D3C}"/>
              </a:ext>
            </a:extLst>
          </p:cNvPr>
          <p:cNvSpPr/>
          <p:nvPr/>
        </p:nvSpPr>
        <p:spPr>
          <a:xfrm>
            <a:off x="4087127" y="1589036"/>
            <a:ext cx="3166947" cy="135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800" dirty="0"/>
              <a:t>ZNYPECICEN-COPY_ASIS_CATALOGS()</a:t>
            </a:r>
          </a:p>
          <a:p>
            <a:r>
              <a:rPr lang="pl-PL" sz="800" i="1" dirty="0" err="1"/>
              <a:t>move</a:t>
            </a:r>
            <a:r>
              <a:rPr lang="pl-PL" sz="800" i="1" dirty="0"/>
              <a:t> the </a:t>
            </a:r>
            <a:r>
              <a:rPr lang="pl-PL" sz="800" i="1" dirty="0" err="1"/>
              <a:t>internal</a:t>
            </a:r>
            <a:r>
              <a:rPr lang="pl-PL" sz="800" i="1" dirty="0"/>
              <a:t> </a:t>
            </a:r>
            <a:r>
              <a:rPr lang="pl-PL" sz="800" i="1" dirty="0" err="1"/>
              <a:t>table</a:t>
            </a:r>
            <a:r>
              <a:rPr lang="pl-PL" sz="800" i="1" dirty="0"/>
              <a:t> (</a:t>
            </a:r>
            <a:r>
              <a:rPr lang="pl-PL" sz="800" i="1" dirty="0" err="1"/>
              <a:t>incoming</a:t>
            </a:r>
            <a:r>
              <a:rPr lang="pl-PL" sz="800" i="1" dirty="0"/>
              <a:t>) to ZCI_CTL</a:t>
            </a:r>
          </a:p>
          <a:p>
            <a:endParaRPr lang="pl-PL" sz="800" dirty="0"/>
          </a:p>
          <a:p>
            <a:r>
              <a:rPr lang="pl-PL" sz="800" dirty="0"/>
              <a:t>(FM)Z_NYPECICEN_COPY_ASIS_CATALOGS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446289-E49F-4946-ABAE-7CC0105621FC}"/>
              </a:ext>
            </a:extLst>
          </p:cNvPr>
          <p:cNvSpPr/>
          <p:nvPr/>
        </p:nvSpPr>
        <p:spPr>
          <a:xfrm>
            <a:off x="885040" y="1577718"/>
            <a:ext cx="3166947" cy="135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800" dirty="0"/>
              <a:t>ZNYPECICEN-DOWNLOAD_CATALOGS() </a:t>
            </a:r>
            <a:r>
              <a:rPr lang="pl-PL" sz="800" dirty="0" err="1"/>
              <a:t>call</a:t>
            </a:r>
            <a:r>
              <a:rPr lang="pl-PL" sz="800" dirty="0"/>
              <a:t> asynchronicznie, </a:t>
            </a:r>
            <a:r>
              <a:rPr lang="pl-PL" sz="800" i="1" dirty="0"/>
              <a:t>sprawdza czy istnieje ASIS</a:t>
            </a:r>
            <a:endParaRPr lang="pl-PL" sz="800" dirty="0"/>
          </a:p>
          <a:p>
            <a:endParaRPr lang="pl-PL" sz="800" dirty="0"/>
          </a:p>
          <a:p>
            <a:r>
              <a:rPr lang="pl-PL" sz="800" dirty="0"/>
              <a:t>ZNYPECICEN-&gt;ZCL_ZNYPECICEN_DPC_EXT-/IWBEP/IF_MGW_APPL_SRV_RUNTIME~EXECUTE_ACTION() (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9EC013-CD05-4C59-B58A-0FE9C3CE988B}"/>
              </a:ext>
            </a:extLst>
          </p:cNvPr>
          <p:cNvCxnSpPr>
            <a:cxnSpLocks/>
          </p:cNvCxnSpPr>
          <p:nvPr/>
        </p:nvCxnSpPr>
        <p:spPr>
          <a:xfrm flipH="1">
            <a:off x="3731799" y="2265827"/>
            <a:ext cx="493069" cy="1179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62A61F-AEFA-440E-8332-C389EB487B3A}"/>
              </a:ext>
            </a:extLst>
          </p:cNvPr>
          <p:cNvCxnSpPr>
            <a:cxnSpLocks/>
          </p:cNvCxnSpPr>
          <p:nvPr/>
        </p:nvCxnSpPr>
        <p:spPr>
          <a:xfrm flipV="1">
            <a:off x="5901466" y="2247165"/>
            <a:ext cx="0" cy="148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2542364-C36E-492C-A45C-1E5022B86BCB}"/>
              </a:ext>
            </a:extLst>
          </p:cNvPr>
          <p:cNvSpPr/>
          <p:nvPr/>
        </p:nvSpPr>
        <p:spPr>
          <a:xfrm>
            <a:off x="8267603" y="2151006"/>
            <a:ext cx="3166947" cy="135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800" dirty="0"/>
              <a:t>FM: moduł -&gt; </a:t>
            </a:r>
            <a:r>
              <a:rPr lang="pl-PL" sz="800" dirty="0" err="1"/>
              <a:t>method</a:t>
            </a:r>
            <a:r>
              <a:rPr lang="pl-PL" sz="800" dirty="0"/>
              <a:t> in </a:t>
            </a:r>
            <a:r>
              <a:rPr lang="pl-PL" sz="800"/>
              <a:t>class</a:t>
            </a:r>
            <a:endParaRPr lang="pl-PL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8228EC-C381-4B4E-8E1D-6F01DAAD64C9}"/>
              </a:ext>
            </a:extLst>
          </p:cNvPr>
          <p:cNvSpPr/>
          <p:nvPr/>
        </p:nvSpPr>
        <p:spPr>
          <a:xfrm>
            <a:off x="885040" y="3985548"/>
            <a:ext cx="5508859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800" dirty="0" err="1"/>
              <a:t>Package</a:t>
            </a:r>
            <a:r>
              <a:rPr lang="pl-PL" sz="800" dirty="0"/>
              <a:t> : ZNYPE</a:t>
            </a:r>
            <a:r>
              <a:rPr lang="pl-PL" sz="800" b="1" dirty="0">
                <a:solidFill>
                  <a:srgbClr val="FF0000"/>
                </a:solidFill>
              </a:rPr>
              <a:t>ASIS</a:t>
            </a:r>
            <a:r>
              <a:rPr lang="pl-PL" sz="800" dirty="0"/>
              <a:t>CEN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81FFD7-A698-435A-9B63-FEAA0C17DE1F}"/>
              </a:ext>
            </a:extLst>
          </p:cNvPr>
          <p:cNvSpPr/>
          <p:nvPr/>
        </p:nvSpPr>
        <p:spPr>
          <a:xfrm>
            <a:off x="2801824" y="4298711"/>
            <a:ext cx="3166947" cy="135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800" dirty="0"/>
              <a:t>NYPEASISCEN-COPY_ASIS_CATALOGS() </a:t>
            </a:r>
          </a:p>
          <a:p>
            <a:r>
              <a:rPr lang="pl-PL" sz="800" i="1" dirty="0"/>
              <a:t> run </a:t>
            </a:r>
            <a:r>
              <a:rPr lang="pl-PL" sz="800" i="1" dirty="0" err="1"/>
              <a:t>copying</a:t>
            </a:r>
            <a:r>
              <a:rPr lang="pl-PL" sz="800" i="1" dirty="0"/>
              <a:t> </a:t>
            </a:r>
            <a:r>
              <a:rPr lang="pl-PL" sz="800" i="1" dirty="0" err="1"/>
              <a:t>asis</a:t>
            </a:r>
            <a:r>
              <a:rPr lang="pl-PL" sz="800" i="1" dirty="0"/>
              <a:t> data to </a:t>
            </a:r>
            <a:r>
              <a:rPr lang="pl-PL" sz="800" i="1" dirty="0" err="1"/>
              <a:t>plugin</a:t>
            </a:r>
            <a:r>
              <a:rPr lang="pl-PL" sz="800" i="1" dirty="0"/>
              <a:t> CATALOG IMPORT</a:t>
            </a:r>
          </a:p>
          <a:p>
            <a:endParaRPr lang="pl-PL" sz="800" dirty="0"/>
          </a:p>
          <a:p>
            <a:r>
              <a:rPr lang="pl-PL" sz="800" dirty="0"/>
              <a:t>ZNYPEASISCEN-DOWNLOAD_CATALOGS() #RFC </a:t>
            </a:r>
            <a:r>
              <a:rPr lang="pl-PL" sz="800" dirty="0" err="1"/>
              <a:t>call</a:t>
            </a:r>
            <a:r>
              <a:rPr lang="pl-PL" sz="800" dirty="0"/>
              <a:t> do </a:t>
            </a:r>
            <a:r>
              <a:rPr lang="pl-PL" sz="800" dirty="0" err="1"/>
              <a:t>manage</a:t>
            </a:r>
            <a:endParaRPr lang="pl-PL" sz="800" dirty="0"/>
          </a:p>
          <a:p>
            <a:endParaRPr lang="pl-PL" sz="800" dirty="0"/>
          </a:p>
          <a:p>
            <a:r>
              <a:rPr lang="pl-PL" sz="800" dirty="0"/>
              <a:t>(FM)</a:t>
            </a:r>
            <a:r>
              <a:rPr lang="pl-PL" sz="800" b="1" dirty="0"/>
              <a:t>Z_NYPEASISCEN_DOWNLOAD_CATALOG</a:t>
            </a:r>
          </a:p>
          <a:p>
            <a:endParaRPr lang="pl-PL" sz="800" dirty="0"/>
          </a:p>
          <a:p>
            <a:r>
              <a:rPr lang="pl-PL" sz="800" dirty="0"/>
              <a:t>        (FM)Z_NYPEASISCEN_DOWNLOAD_APPS</a:t>
            </a:r>
          </a:p>
          <a:p>
            <a:endParaRPr lang="pl-PL" sz="800" dirty="0"/>
          </a:p>
          <a:p>
            <a:r>
              <a:rPr lang="pl-PL" sz="800" dirty="0"/>
              <a:t>        (FM)Z_NYPEASISCEN_DOWNLOAD_CTL_APP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641A32-7F31-40E0-A553-17CB2177FFF5}"/>
              </a:ext>
            </a:extLst>
          </p:cNvPr>
          <p:cNvCxnSpPr>
            <a:cxnSpLocks/>
          </p:cNvCxnSpPr>
          <p:nvPr/>
        </p:nvCxnSpPr>
        <p:spPr>
          <a:xfrm flipV="1">
            <a:off x="2970077" y="4826525"/>
            <a:ext cx="0" cy="148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D4A397-33A6-4D92-AC20-6B61FCF36BA6}"/>
              </a:ext>
            </a:extLst>
          </p:cNvPr>
          <p:cNvCxnSpPr>
            <a:cxnSpLocks/>
          </p:cNvCxnSpPr>
          <p:nvPr/>
        </p:nvCxnSpPr>
        <p:spPr>
          <a:xfrm flipV="1">
            <a:off x="2934219" y="4588951"/>
            <a:ext cx="0" cy="148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DD8E50-87A7-4AF0-9971-D5A8DEBB22E6}"/>
              </a:ext>
            </a:extLst>
          </p:cNvPr>
          <p:cNvCxnSpPr>
            <a:cxnSpLocks/>
          </p:cNvCxnSpPr>
          <p:nvPr/>
        </p:nvCxnSpPr>
        <p:spPr>
          <a:xfrm>
            <a:off x="2512031" y="2151006"/>
            <a:ext cx="386536" cy="282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C3C8F6-EFC9-4F69-ABD4-FA520843CAAF}"/>
              </a:ext>
            </a:extLst>
          </p:cNvPr>
          <p:cNvCxnSpPr>
            <a:cxnSpLocks/>
          </p:cNvCxnSpPr>
          <p:nvPr/>
        </p:nvCxnSpPr>
        <p:spPr>
          <a:xfrm flipV="1">
            <a:off x="4756527" y="2461260"/>
            <a:ext cx="1245511" cy="194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8BA9F7-D34F-4933-99B0-0ED37437FB66}"/>
              </a:ext>
            </a:extLst>
          </p:cNvPr>
          <p:cNvCxnSpPr>
            <a:cxnSpLocks/>
          </p:cNvCxnSpPr>
          <p:nvPr/>
        </p:nvCxnSpPr>
        <p:spPr>
          <a:xfrm flipV="1">
            <a:off x="1232133" y="2098188"/>
            <a:ext cx="0" cy="148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D2B34A-06B4-4FEF-A1C0-3A28C0B59B26}"/>
              </a:ext>
            </a:extLst>
          </p:cNvPr>
          <p:cNvCxnSpPr>
            <a:cxnSpLocks/>
          </p:cNvCxnSpPr>
          <p:nvPr/>
        </p:nvCxnSpPr>
        <p:spPr>
          <a:xfrm flipV="1">
            <a:off x="4875088" y="3025740"/>
            <a:ext cx="3431568" cy="180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902472"/>
      </p:ext>
    </p:extLst>
  </p:cSld>
  <p:clrMapOvr>
    <a:masterClrMapping/>
  </p:clrMapOvr>
</p:sld>
</file>

<file path=ppt/theme/theme1.xml><?xml version="1.0" encoding="utf-8"?>
<a:theme xmlns:a="http://schemas.openxmlformats.org/drawingml/2006/main" name="nyp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ype">
      <a:majorFont>
        <a:latin typeface="Etelka Light"/>
        <a:ea typeface=""/>
        <a:cs typeface=""/>
      </a:majorFont>
      <a:minorFont>
        <a:latin typeface="Etelka Light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5743</TotalTime>
  <Words>159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Etelka Light</vt:lpstr>
      <vt:lpstr>nype theme</vt:lpstr>
      <vt:lpstr>Projekt niestandardowy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Julia</dc:creator>
  <cp:lastModifiedBy>Grzegorz Malewski</cp:lastModifiedBy>
  <cp:revision>92</cp:revision>
  <cp:lastPrinted>2020-07-22T10:41:07Z</cp:lastPrinted>
  <dcterms:created xsi:type="dcterms:W3CDTF">2019-07-17T09:08:38Z</dcterms:created>
  <dcterms:modified xsi:type="dcterms:W3CDTF">2020-10-16T13:10:09Z</dcterms:modified>
</cp:coreProperties>
</file>