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9" r:id="rId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E9B"/>
    <a:srgbClr val="2F528F"/>
    <a:srgbClr val="01E6C9"/>
    <a:srgbClr val="2668B2"/>
    <a:srgbClr val="0D1A40"/>
    <a:srgbClr val="42A2B9"/>
    <a:srgbClr val="69C9CD"/>
    <a:srgbClr val="00CC99"/>
    <a:srgbClr val="46BAEB"/>
    <a:srgbClr val="117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27229390-2C99-4D35-89DE-5210D65A3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96F97E6-6689-4728-903E-940B30E62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277157AF-75AD-4B57-AF8F-CCCB0F159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8942A9D-6D93-40F6-9A4A-1888BBFD8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C1DB4805-69AC-4004-8054-65F2720F38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EA80E-D8D8-458E-942D-00357717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C38C9-C52C-4F80-8995-0D6583D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68DC5-43EF-48C8-AE3E-5CB7CAE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54F72-4E03-44AF-9D44-854AA67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60F6C-CBB8-4748-91D4-4EAC2A1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6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DFDE-54E6-4AFC-8592-9B8808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F1F0E-B367-413C-B955-07B2C9E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918EBF-F0E1-4DC1-A8D0-87288E3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B16F19-8912-478E-871A-4A28DA1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52F08-A349-4746-8784-3B36E07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2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152BD-964A-4B2C-9AB9-EE79720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AC3FC-16A6-48F1-BD59-73683646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BA959-AEF5-4A7F-94BF-AE84FB9D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46EF-1C36-4F32-9069-3146518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3D6DDE-E702-49FA-A212-64FB787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22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49B59-6384-4CA4-9397-9FDDFBA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4FD6D-A9F2-4EED-B4A1-C73E98F1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708DE6-4579-4FED-8E8C-027CF717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0FBE4E-4BB2-404F-94E1-1871241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4AA8B5-418F-404E-B9B3-962764E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C9EFB0-6523-4D48-A0F6-AD214CB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6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2B27D-74E1-4A3D-BC73-53B56B2B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3E4D89-96E6-492C-BB19-78A3186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EC1D63-DCEB-4EC9-83A1-E9C0294F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E57F6-F0E7-4DD2-9C29-2BD6307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30B0C0-7D30-4EF2-B71F-C0406B2C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0F2573-E036-46B5-96AC-5F3D6A4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4C2061-5483-442E-A192-4B0C4D4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BCAB78-A99B-4DC2-BDB5-10E108A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2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ADB48-05B7-47B6-B189-B661659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FD5AD-AFC8-4513-BDBF-45F5A5C4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45D396-04E8-45D5-9C3E-DAF2135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FCA5C7-8912-41F6-AEBE-986EB46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21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C8C00F-C42C-4E34-B405-1FB48CA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5D27FA-8827-414F-9846-E37329D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FD494-8BAF-4A66-AD25-92EF483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A0921-723B-4663-BA63-7A086F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AAF3C-026A-4DC9-B2D2-DCB16664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501B4E-E521-423C-980B-5911D090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F7971A-EADC-4B43-AA40-230FAE1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76DAA-9EFD-4F41-9172-D470199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34D4BA-D4AA-4F70-B217-E2881A0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5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CA88C176-A2D9-48C4-B52E-FA42C8CC2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1CB57E3F-3728-458E-92C5-ADABE2E14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584EBD54-C55C-487C-8395-C836D9375D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116" y="4071630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897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ABB15-9FDB-4632-808C-560E3410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7B3556-8AE5-4DEE-952D-B4E3EB9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F6EC4E-41CA-4D2D-96DD-FBD6C24F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94617-0906-431C-9E8D-8B4A6C8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056239-B4B5-4B65-8268-7793373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1A647-C963-46B9-A7EC-B13504A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71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88630-0C49-4BDC-BB8A-3C620AA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28D4EA-FD2F-4D13-B805-18AE410A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43BC3-C13D-45C5-9498-DFD20FC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98B67D-2964-408E-A237-AC83C87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E04EC6-8E7F-488C-B4A2-1784744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1F06DD-9A7D-4DE5-AD9E-B973DDC4F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69286-708F-4BFC-BC69-FEC14C54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C3771-2934-4421-B567-13A07CF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47184-8EF9-40D3-BBE8-967B969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EA15E-F4CF-4487-AD65-66850E3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1EC955B2-2756-4611-92C1-59F781515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32C83D07-7FC1-4F5F-BD5C-5A9434401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FADFC273-255C-4D00-9A2A-5A690FB39E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F0C7AC15-E7A1-4AD6-8BAE-A20CC993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2933D7F2-0409-479B-B41F-C378AD2AD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3BA7C9BE-C4E0-4EA2-9F35-D4E27734D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a 9">
            <a:extLst>
              <a:ext uri="{FF2B5EF4-FFF2-40B4-BE49-F238E27FC236}">
                <a16:creationId xmlns:a16="http://schemas.microsoft.com/office/drawing/2014/main" id="{A372F814-7BF9-4C71-9127-B60FEA058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62327A4B-6D03-424B-B155-7D1486EE1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7248D00B-E54F-47FA-838C-8D774C1F97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01277DA3-F515-447F-9FD8-65282470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C577A3ED-B54D-4BD3-AF7B-262BACA31C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2F95AE73-43B7-4DAE-9688-2B431A1831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>
            <a:extLst>
              <a:ext uri="{FF2B5EF4-FFF2-40B4-BE49-F238E27FC236}">
                <a16:creationId xmlns:a16="http://schemas.microsoft.com/office/drawing/2014/main" id="{AF0A401E-CD0B-40A5-99DE-8342A7F32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D27EAB59-EA73-42D7-BCCB-C3EA56A34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963247"/>
            <a:ext cx="3162300" cy="27582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E2A43428-AB5A-4752-B8EF-37EE6145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B577A7DE-D604-477D-B4EB-847EEAE050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136BBF7F-6BCB-4D79-92C5-27FDA1AFB5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518A833D-4801-4905-ACBF-91AA690A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E170493-D109-443C-BFAB-FA9F9475B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7DF1A7-1BD4-4BB1-905E-AADAEF521E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6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6F9EFDFC-94FB-418D-8F0A-FA70952971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8ABA5C8A-84C7-46FD-A48D-E372B200A0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E891BE85-847D-4BDA-ADED-24FE33DB4BD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38C-9BF3-479A-A0E0-EBB9F952E873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A8D663C-B9CC-4510-BF0E-36CF11D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A620CA-EF49-4EB6-A730-30166CCF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FA1DF4-1686-46B6-9E13-C7DE0AC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91B1-3155-46EF-9878-A37BADA2EA14}" type="datetimeFigureOut">
              <a:rPr lang="pl-PL" smtClean="0"/>
              <a:t>19.08.2020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CF2FE-9028-498B-9D7B-03157B3D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62CF2-BC8F-4172-8F64-9976516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6DACB67-B980-4E17-8415-95283F48DD48}"/>
              </a:ext>
            </a:extLst>
          </p:cNvPr>
          <p:cNvSpPr/>
          <p:nvPr/>
        </p:nvSpPr>
        <p:spPr>
          <a:xfrm>
            <a:off x="1988049" y="2202830"/>
            <a:ext cx="4050297" cy="3087841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r"/>
            <a:r>
              <a:rPr lang="pl-PL" sz="1200" dirty="0" err="1"/>
              <a:t>Catalog</a:t>
            </a:r>
            <a:r>
              <a:rPr lang="pl-PL" sz="1200" dirty="0"/>
              <a:t> Import (</a:t>
            </a:r>
            <a:r>
              <a:rPr lang="pl-PL" sz="1200" dirty="0" err="1"/>
              <a:t>package</a:t>
            </a:r>
            <a:r>
              <a:rPr lang="pl-PL" sz="1200" dirty="0"/>
              <a:t> ZNYPECICEN)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E772-4983-40FC-8D57-628D4FB0417C}"/>
              </a:ext>
            </a:extLst>
          </p:cNvPr>
          <p:cNvSpPr/>
          <p:nvPr/>
        </p:nvSpPr>
        <p:spPr>
          <a:xfrm>
            <a:off x="7549020" y="1945209"/>
            <a:ext cx="4142094" cy="4081733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/>
              <a:t>Catalog</a:t>
            </a:r>
            <a:r>
              <a:rPr lang="pl-PL" sz="1200" dirty="0"/>
              <a:t> Import (</a:t>
            </a:r>
            <a:r>
              <a:rPr lang="pl-PL" sz="1200" dirty="0" err="1"/>
              <a:t>package</a:t>
            </a:r>
            <a:r>
              <a:rPr lang="pl-PL" sz="1200" dirty="0"/>
              <a:t> ZNYPECIMAN)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33C54A-8120-4721-AFAA-F65216014235}"/>
              </a:ext>
            </a:extLst>
          </p:cNvPr>
          <p:cNvSpPr txBox="1">
            <a:spLocks/>
          </p:cNvSpPr>
          <p:nvPr/>
        </p:nvSpPr>
        <p:spPr>
          <a:xfrm>
            <a:off x="532874" y="831058"/>
            <a:ext cx="8568952" cy="2880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err="1"/>
              <a:t>Catalog</a:t>
            </a:r>
            <a:r>
              <a:rPr lang="pl-PL" sz="1800" dirty="0"/>
              <a:t> Import - </a:t>
            </a:r>
            <a:r>
              <a:rPr lang="pl-PL" sz="1800"/>
              <a:t>architecture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D7909-A47E-4492-8A9A-AD52B78B9739}"/>
              </a:ext>
            </a:extLst>
          </p:cNvPr>
          <p:cNvSpPr/>
          <p:nvPr/>
        </p:nvSpPr>
        <p:spPr>
          <a:xfrm>
            <a:off x="7256791" y="1408418"/>
            <a:ext cx="4745446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>
                <a:solidFill>
                  <a:srgbClr val="2F528F"/>
                </a:solidFill>
              </a:rPr>
              <a:t>Managed</a:t>
            </a:r>
            <a:r>
              <a:rPr lang="en-US" sz="1200" dirty="0">
                <a:solidFill>
                  <a:srgbClr val="2F528F"/>
                </a:solidFill>
              </a:rPr>
              <a:t> system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C704FE2-9FED-4387-8079-BF804F2979BE}"/>
              </a:ext>
            </a:extLst>
          </p:cNvPr>
          <p:cNvSpPr/>
          <p:nvPr/>
        </p:nvSpPr>
        <p:spPr>
          <a:xfrm>
            <a:off x="2214577" y="2964731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/>
              <a:t>OData</a:t>
            </a:r>
            <a:r>
              <a:rPr lang="pl-PL" sz="900" dirty="0"/>
              <a:t> service </a:t>
            </a:r>
          </a:p>
          <a:p>
            <a:pPr algn="ctr"/>
            <a:r>
              <a:rPr lang="pl-PL" sz="900" dirty="0"/>
              <a:t>(</a:t>
            </a:r>
            <a:r>
              <a:rPr lang="en-US" sz="900" dirty="0"/>
              <a:t>Z</a:t>
            </a:r>
            <a:r>
              <a:rPr lang="pl-PL" sz="900" dirty="0"/>
              <a:t>FT.._SRV)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F69BF-3DE9-474F-B5A2-1396825FFA87}"/>
              </a:ext>
            </a:extLst>
          </p:cNvPr>
          <p:cNvSpPr/>
          <p:nvPr/>
        </p:nvSpPr>
        <p:spPr>
          <a:xfrm>
            <a:off x="1784134" y="1408418"/>
            <a:ext cx="4427269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>
                <a:solidFill>
                  <a:srgbClr val="2F528F"/>
                </a:solidFill>
              </a:rPr>
              <a:t>Central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05381-D981-424F-9586-38EE5F597341}"/>
              </a:ext>
            </a:extLst>
          </p:cNvPr>
          <p:cNvSpPr/>
          <p:nvPr/>
        </p:nvSpPr>
        <p:spPr>
          <a:xfrm>
            <a:off x="8063588" y="2968830"/>
            <a:ext cx="1992503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ZNYPECATFDESIGER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7C9EA1-D720-451B-8C97-0FD27D539EA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342126" y="3198915"/>
            <a:ext cx="3721462" cy="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FAB8593-4FB9-42F3-A7A0-942AC58E5B24}"/>
              </a:ext>
            </a:extLst>
          </p:cNvPr>
          <p:cNvSpPr/>
          <p:nvPr/>
        </p:nvSpPr>
        <p:spPr>
          <a:xfrm>
            <a:off x="2411819" y="4348490"/>
            <a:ext cx="1292276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Config</a:t>
            </a:r>
            <a:r>
              <a:rPr lang="pl-PL" sz="1200" dirty="0"/>
              <a:t> </a:t>
            </a:r>
            <a:r>
              <a:rPr lang="pl-PL" sz="1200" dirty="0" err="1"/>
              <a:t>table</a:t>
            </a:r>
            <a:r>
              <a:rPr lang="pl-PL" sz="1200" dirty="0"/>
              <a:t> ZNYPESYS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25D6B6-3BE3-4376-9B93-842DC951214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057957" y="3356890"/>
            <a:ext cx="342375" cy="99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9F8BC-8D20-4C6D-896C-D22C94074B83}"/>
              </a:ext>
            </a:extLst>
          </p:cNvPr>
          <p:cNvSpPr/>
          <p:nvPr/>
        </p:nvSpPr>
        <p:spPr>
          <a:xfrm>
            <a:off x="981937" y="3706647"/>
            <a:ext cx="2486747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Read list of </a:t>
            </a:r>
            <a:r>
              <a:rPr lang="pl-PL" sz="1200" dirty="0" err="1"/>
              <a:t>Managed</a:t>
            </a:r>
            <a:r>
              <a:rPr lang="en-US" sz="1200" dirty="0"/>
              <a:t> systems and respective RFC </a:t>
            </a:r>
            <a:r>
              <a:rPr lang="en-US" sz="1200" dirty="0" err="1"/>
              <a:t>desti</a:t>
            </a:r>
            <a:r>
              <a:rPr lang="pl-PL" sz="1200" dirty="0"/>
              <a:t>n</a:t>
            </a:r>
            <a:r>
              <a:rPr lang="en-US" sz="1200" dirty="0" err="1"/>
              <a:t>ations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CB2B-7C24-4DC5-B032-F222BC879B24}"/>
              </a:ext>
            </a:extLst>
          </p:cNvPr>
          <p:cNvSpPr/>
          <p:nvPr/>
        </p:nvSpPr>
        <p:spPr>
          <a:xfrm>
            <a:off x="5877501" y="3194079"/>
            <a:ext cx="843955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RFC </a:t>
            </a:r>
            <a:r>
              <a:rPr lang="pl-PL" sz="1200" dirty="0" err="1"/>
              <a:t>call</a:t>
            </a:r>
            <a:endParaRPr lang="pl-PL" sz="1200" dirty="0"/>
          </a:p>
        </p:txBody>
      </p:sp>
      <p:pic>
        <p:nvPicPr>
          <p:cNvPr id="17" name="Grafika 29">
            <a:extLst>
              <a:ext uri="{FF2B5EF4-FFF2-40B4-BE49-F238E27FC236}">
                <a16:creationId xmlns:a16="http://schemas.microsoft.com/office/drawing/2014/main" id="{A31E61EA-EE15-49E2-8A71-2B7180BF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146" y="2491929"/>
            <a:ext cx="209550" cy="447675"/>
          </a:xfrm>
          <a:prstGeom prst="rect">
            <a:avLst/>
          </a:prstGeom>
        </p:spPr>
      </p:pic>
      <p:sp>
        <p:nvSpPr>
          <p:cNvPr id="18" name="Grafika 30">
            <a:extLst>
              <a:ext uri="{FF2B5EF4-FFF2-40B4-BE49-F238E27FC236}">
                <a16:creationId xmlns:a16="http://schemas.microsoft.com/office/drawing/2014/main" id="{AC23E61C-43CE-4CE2-8782-4379F812A6DD}"/>
              </a:ext>
            </a:extLst>
          </p:cNvPr>
          <p:cNvSpPr/>
          <p:nvPr/>
        </p:nvSpPr>
        <p:spPr>
          <a:xfrm>
            <a:off x="688972" y="2554915"/>
            <a:ext cx="819247" cy="384689"/>
          </a:xfrm>
          <a:custGeom>
            <a:avLst/>
            <a:gdLst>
              <a:gd name="connsiteX0" fmla="*/ 0 w 580885"/>
              <a:gd name="connsiteY0" fmla="*/ 0 h 525562"/>
              <a:gd name="connsiteX1" fmla="*/ 581991 w 580885"/>
              <a:gd name="connsiteY1" fmla="*/ 0 h 525562"/>
              <a:gd name="connsiteX2" fmla="*/ 581991 w 580885"/>
              <a:gd name="connsiteY2" fmla="*/ 529435 h 525562"/>
              <a:gd name="connsiteX3" fmla="*/ 0 w 580885"/>
              <a:gd name="connsiteY3" fmla="*/ 529435 h 5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885" h="525562">
                <a:moveTo>
                  <a:pt x="0" y="0"/>
                </a:moveTo>
                <a:lnTo>
                  <a:pt x="581991" y="0"/>
                </a:lnTo>
                <a:lnTo>
                  <a:pt x="581991" y="529435"/>
                </a:lnTo>
                <a:lnTo>
                  <a:pt x="0" y="529435"/>
                </a:lnTo>
                <a:close/>
              </a:path>
            </a:pathLst>
          </a:custGeom>
          <a:solidFill>
            <a:srgbClr val="00E6C8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l-PL" sz="1200" dirty="0" err="1"/>
              <a:t>Browser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6E090-369E-4632-93EF-2E5E3C46D3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08219" y="2748337"/>
            <a:ext cx="706358" cy="44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FDC43A-7DB5-4CBA-B612-493390EF73F5}"/>
              </a:ext>
            </a:extLst>
          </p:cNvPr>
          <p:cNvSpPr/>
          <p:nvPr/>
        </p:nvSpPr>
        <p:spPr>
          <a:xfrm>
            <a:off x="9061113" y="3555516"/>
            <a:ext cx="3060916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Triggers</a:t>
            </a:r>
            <a:r>
              <a:rPr lang="pl-PL" sz="1200" dirty="0"/>
              <a:t> the start of the </a:t>
            </a:r>
            <a:r>
              <a:rPr lang="pl-PL" sz="1200" dirty="0" err="1"/>
              <a:t>bactch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collects</a:t>
            </a:r>
            <a:r>
              <a:rPr lang="pl-PL" sz="1200" dirty="0"/>
              <a:t> data in </a:t>
            </a:r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  <a:p>
            <a:endParaRPr lang="pl-PL" sz="1200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9AD78BBF-344E-4C7B-9C6D-547BD1BC921B}"/>
              </a:ext>
            </a:extLst>
          </p:cNvPr>
          <p:cNvSpPr/>
          <p:nvPr/>
        </p:nvSpPr>
        <p:spPr>
          <a:xfrm>
            <a:off x="3300641" y="2970304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Collection  </a:t>
            </a:r>
            <a:r>
              <a:rPr lang="pl-PL" sz="900" dirty="0" err="1"/>
              <a:t>xxxx</a:t>
            </a:r>
            <a:endParaRPr lang="pl-PL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F34A3-A1AF-48F3-8609-17C94EBC2452}"/>
              </a:ext>
            </a:extLst>
          </p:cNvPr>
          <p:cNvSpPr/>
          <p:nvPr/>
        </p:nvSpPr>
        <p:spPr>
          <a:xfrm>
            <a:off x="8100596" y="4613562"/>
            <a:ext cx="129611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D8E50-87A7-4AF0-9971-D5A8DEBB22E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482928" y="4195737"/>
            <a:ext cx="3528112" cy="125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766FA-015D-4DEC-920D-3E9D77B31B8F}"/>
              </a:ext>
            </a:extLst>
          </p:cNvPr>
          <p:cNvSpPr/>
          <p:nvPr/>
        </p:nvSpPr>
        <p:spPr>
          <a:xfrm>
            <a:off x="8011040" y="5217572"/>
            <a:ext cx="1635436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ZNYPEGETCAT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E4AE8-1647-43A0-8CA1-F55CE24B73E1}"/>
              </a:ext>
            </a:extLst>
          </p:cNvPr>
          <p:cNvSpPr/>
          <p:nvPr/>
        </p:nvSpPr>
        <p:spPr>
          <a:xfrm>
            <a:off x="5926698" y="4517293"/>
            <a:ext cx="843955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RFC </a:t>
            </a:r>
            <a:r>
              <a:rPr lang="pl-PL" sz="1200" dirty="0" err="1"/>
              <a:t>call</a:t>
            </a:r>
            <a:endParaRPr lang="pl-PL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38D08-6AE6-4AC4-94A5-430E314F153D}"/>
              </a:ext>
            </a:extLst>
          </p:cNvPr>
          <p:cNvSpPr/>
          <p:nvPr/>
        </p:nvSpPr>
        <p:spPr>
          <a:xfrm>
            <a:off x="9932763" y="3881139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Get </a:t>
            </a:r>
            <a:r>
              <a:rPr lang="pl-PL" sz="1200" dirty="0" err="1"/>
              <a:t>catalogs</a:t>
            </a:r>
            <a:r>
              <a:rPr lang="pl-PL" sz="1200" dirty="0"/>
              <a:t> from designer</a:t>
            </a:r>
          </a:p>
          <a:p>
            <a:endParaRPr lang="pl-PL" sz="1200" dirty="0"/>
          </a:p>
        </p:txBody>
      </p: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D9D40ACB-C50D-4EAC-A56B-098943FFF842}"/>
              </a:ext>
            </a:extLst>
          </p:cNvPr>
          <p:cNvSpPr/>
          <p:nvPr/>
        </p:nvSpPr>
        <p:spPr>
          <a:xfrm>
            <a:off x="3569993" y="3719825"/>
            <a:ext cx="1041485" cy="4586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Collection  </a:t>
            </a:r>
            <a:r>
              <a:rPr lang="pl-PL" sz="900" dirty="0" err="1"/>
              <a:t>xxxx</a:t>
            </a:r>
            <a:endParaRPr lang="pl-PL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E2D12-1A70-4644-97A4-791C0575E64E}"/>
              </a:ext>
            </a:extLst>
          </p:cNvPr>
          <p:cNvSpPr/>
          <p:nvPr/>
        </p:nvSpPr>
        <p:spPr>
          <a:xfrm>
            <a:off x="8101093" y="3932069"/>
            <a:ext cx="177177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Batch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ZNYPECATLISTGET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B4EE3-B873-479B-A5D3-0027487C0365}"/>
              </a:ext>
            </a:extLst>
          </p:cNvPr>
          <p:cNvSpPr/>
          <p:nvPr/>
        </p:nvSpPr>
        <p:spPr>
          <a:xfrm>
            <a:off x="9855757" y="4568660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Populate</a:t>
            </a:r>
            <a:r>
              <a:rPr lang="pl-PL" sz="1200" dirty="0"/>
              <a:t> the </a:t>
            </a:r>
            <a:r>
              <a:rPr lang="pl-PL" sz="1200" dirty="0" err="1"/>
              <a:t>table</a:t>
            </a:r>
            <a:endParaRPr lang="pl-P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E5DD9-BB64-40DE-AB1B-648EA991CA31}"/>
              </a:ext>
            </a:extLst>
          </p:cNvPr>
          <p:cNvSpPr/>
          <p:nvPr/>
        </p:nvSpPr>
        <p:spPr>
          <a:xfrm>
            <a:off x="9864580" y="5148721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Read the </a:t>
            </a:r>
            <a:r>
              <a:rPr lang="pl-PL" sz="1200" dirty="0" err="1"/>
              <a:t>table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937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nyp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ype">
      <a:majorFont>
        <a:latin typeface="Etelka Light"/>
        <a:ea typeface=""/>
        <a:cs typeface=""/>
      </a:majorFont>
      <a:minorFont>
        <a:latin typeface="Etelka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Etelka Light</vt:lpstr>
      <vt:lpstr>nype theme</vt:lpstr>
      <vt:lpstr>Projekt niestandardowy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</dc:creator>
  <cp:lastModifiedBy>Grzegorz Malewski</cp:lastModifiedBy>
  <cp:revision>77</cp:revision>
  <cp:lastPrinted>2020-07-22T10:41:07Z</cp:lastPrinted>
  <dcterms:created xsi:type="dcterms:W3CDTF">2019-07-17T09:08:38Z</dcterms:created>
  <dcterms:modified xsi:type="dcterms:W3CDTF">2020-08-19T13:07:12Z</dcterms:modified>
</cp:coreProperties>
</file>