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0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5F70-0CF4-41AE-BD8F-FD3A323E0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15871-3B5C-409D-9B7B-E39FC01EA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BA98-7C41-4E52-B9CB-6AFB470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E13D-17D5-4BE5-92C3-C2996618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392B-38E0-428E-8BCB-B5E151C2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9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A856-990B-4EBC-8958-6DFCE319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F4EE5-A387-4844-9CBD-F48F74D5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19B0D-388B-4FA1-B76F-BE9432B6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5E22-9A22-4796-B55E-C9ABBD2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5B59-C4CE-4E22-AA70-165AC2A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2929D-574A-4249-A7C6-D45C43FD0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62E37-EE7D-4CAA-BD1B-D0A065E36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0A65-BA3E-41C7-B23B-37F93379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9271-E663-4C16-A816-47E89B81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DA64-33FC-40C5-A7D2-5F30A89F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4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7592-C187-4BB3-8C69-D204ADD9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2B9B-9719-4564-ACA0-4F63488D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8CD9-A442-4BD9-9645-E9E592DF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228B1-3C90-4EB5-AEA5-3A07E8F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DE74-B663-4E11-A82B-0776A974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AC04-6BA0-405B-A02F-9CD77D32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E2E2-E604-4710-84D1-8B1C3E6F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69C0-0751-4DBA-B359-6E89DA55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E611-D22C-4B4F-B1D2-6BA99EA8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FD410-AA64-4B50-BB0C-AB7386CC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CD68-9349-40A8-8FB5-E56FE87D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6C50-8F04-4D8D-B90F-973AEF89E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099E4-C1C7-42A3-97A7-0E16C0AA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E7B90-96CE-4871-BEE8-60736359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8DA7-2055-455B-B009-A0ECC77F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0F63-F075-468A-A91A-7EC94906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1849-7CFC-4B68-8921-56A4B3D2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ED74F-45BE-4BAD-A6BE-164F9226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7E358-7D51-4B3A-BF54-7FC03CE44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B9D43-E4B3-483B-BC96-C279809EA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470AB-33B8-43AF-A469-ADD5E488C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E811A-5389-4B5C-93D0-EA5E24E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3CF16-59CD-476F-ABD6-5BB015B9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78D03-08DD-45A9-BA50-D9A7312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80A5-89A4-4859-82B2-5EC0A82C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6ACEF-C632-4ED2-A78D-DDC07365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17E21-FE91-469F-B869-FA559A14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1176F-918C-473D-A3DE-0BBF48E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315AF-1848-4635-92E2-49307942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7C59-0A20-4E55-ABCE-02B2636D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BB14-4E1C-45E0-8245-876299D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0885-DE18-47CF-B222-24AF1C86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8877-5676-4153-9639-E3D4A0DD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26C5-BB79-4C10-89CB-B729BF5E0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B408E-7EE7-4CB3-BA38-C41EF676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CD004-E55E-47CD-A7DA-826C3F96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946A9-4CC3-4760-83F4-E14E0AF6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A419-FDE5-4988-8FBB-170BE673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9CD2D-495A-4E33-897B-76A385648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03230-E3F2-4C4A-BF94-ED72C781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CCF2-124D-4FDC-9C82-91AD5355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24987-C308-4F8A-ABFD-DF4994D3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6B6CC-188A-4643-AFA9-7DE003C5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C2158-A1B6-4662-A9C8-B1690E44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B895-9774-42A5-94B0-B47CF8ED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4C43-8170-4E04-9535-70E164130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FD263-5FC3-4AA2-A21D-0AEF1164C38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B5FE-A4A0-4DDB-B162-A2C46CCE2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1DF7-4641-4A84-86CC-97306E8FF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8374-C1B5-48AA-BEE3-B4F340FE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D5D67F-E739-43EA-8D50-9D73332A947B}"/>
              </a:ext>
            </a:extLst>
          </p:cNvPr>
          <p:cNvSpPr/>
          <p:nvPr/>
        </p:nvSpPr>
        <p:spPr>
          <a:xfrm>
            <a:off x="1270747" y="1129553"/>
            <a:ext cx="1364877" cy="58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Object on central: no</a:t>
            </a:r>
          </a:p>
          <a:p>
            <a:endParaRPr lang="pl-PL" sz="800" dirty="0"/>
          </a:p>
          <a:p>
            <a:endParaRPr lang="pl-PL" sz="800" dirty="0"/>
          </a:p>
          <a:p>
            <a:endParaRPr lang="pl-PL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9D9A28-1CD1-4E2F-959E-3590201780BD}"/>
              </a:ext>
            </a:extLst>
          </p:cNvPr>
          <p:cNvSpPr/>
          <p:nvPr/>
        </p:nvSpPr>
        <p:spPr>
          <a:xfrm>
            <a:off x="3070411" y="1129552"/>
            <a:ext cx="1364877" cy="58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385555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Grzegorz Malewski</dc:creator>
  <cp:lastModifiedBy>Grzegorz Malewski</cp:lastModifiedBy>
  <cp:revision>3</cp:revision>
  <dcterms:created xsi:type="dcterms:W3CDTF">2020-10-20T17:19:17Z</dcterms:created>
  <dcterms:modified xsi:type="dcterms:W3CDTF">2020-10-20T18:13:36Z</dcterms:modified>
</cp:coreProperties>
</file>