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linews.com/mcdonald-s-to-open-first-kazakh-outlet-amid-economic-gloom-8894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sz="4400" dirty="0" smtClean="0"/>
              <a:t>Project work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" sz="4400" dirty="0"/>
              <a:t>H</a:t>
            </a:r>
            <a:r>
              <a:rPr lang="en-US" sz="4400" dirty="0"/>
              <a:t>ow does the opening of fast food franchises affect </a:t>
            </a:r>
            <a:r>
              <a:rPr lang="" sz="4400" dirty="0"/>
              <a:t>on </a:t>
            </a:r>
            <a:r>
              <a:rPr lang="en-US" sz="4400" dirty="0"/>
              <a:t>the </a:t>
            </a:r>
            <a:r>
              <a:rPr lang="" sz="4400" dirty="0"/>
              <a:t>Kazakhstan citizens’ </a:t>
            </a:r>
            <a:r>
              <a:rPr lang="en-US" sz="4400" dirty="0"/>
              <a:t>health?</a:t>
            </a:r>
            <a:r>
              <a:rPr lang="ru-RU" sz="4400" dirty="0"/>
              <a:t/>
            </a:r>
            <a:br>
              <a:rPr lang="ru-RU" sz="4400" dirty="0"/>
            </a:br>
            <a:r>
              <a:rPr lang="ru-RU" sz="4400" dirty="0"/>
              <a:t>Как открытие франшиз </a:t>
            </a:r>
            <a:r>
              <a:rPr lang="ru-RU" sz="4400" dirty="0" err="1"/>
              <a:t>фаст</a:t>
            </a:r>
            <a:r>
              <a:rPr lang="ru-RU" sz="4400" dirty="0"/>
              <a:t> </a:t>
            </a:r>
            <a:r>
              <a:rPr lang="ru-RU" sz="4400" dirty="0" err="1"/>
              <a:t>фуда</a:t>
            </a:r>
            <a:r>
              <a:rPr lang="ru-RU" sz="4400" dirty="0"/>
              <a:t> влияет на здоровье </a:t>
            </a:r>
            <a:r>
              <a:rPr lang="ru-RU" sz="4400" dirty="0" err="1"/>
              <a:t>казахстанцев</a:t>
            </a:r>
            <a:r>
              <a:rPr lang="ru-RU" sz="4400" dirty="0"/>
              <a:t>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" sz="3200" dirty="0" smtClean="0"/>
              <a:t>Baibatyrova Kamilla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4618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212" y="3679785"/>
            <a:ext cx="10571998" cy="970450"/>
          </a:xfrm>
        </p:spPr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t"/>
            <a:r>
              <a:rPr lang="ru-RU" dirty="0"/>
              <a:t>В наши дни избыточная масса тела и ожирение признаны эпидемией мирового масштаба. Лишним весом страдает каждый четвертый житель планеты.</a:t>
            </a:r>
          </a:p>
          <a:p>
            <a:pPr fontAlgn="t"/>
            <a:r>
              <a:rPr lang="ru-RU" dirty="0"/>
              <a:t>Количество тучных людей прогрессивно увеличивается: каждые 10 лет на 10 процентов. Казахстан в этом смысле не является исключением.</a:t>
            </a:r>
          </a:p>
          <a:p>
            <a:pPr fontAlgn="t"/>
            <a:r>
              <a:rPr lang="ru-RU" dirty="0"/>
              <a:t>Исследования, проведенные Казахской академией питания, показали, что средняя распространенность избыточной массы тела среди взрослого населения страны (от 15 лет и старше) составила 29,7 процента у женщин и 33,9 процента у мужчин; ожирения — 25,8 процента у женщин и 15,3 процента у мужчин.</a:t>
            </a:r>
          </a:p>
          <a:p>
            <a:pPr fontAlgn="t"/>
            <a:r>
              <a:rPr lang="ru-RU" dirty="0"/>
              <a:t>Это говорит о том, что более половины взрослого населения Казахстана (55,5 процента женщин и 49,2 процента мужчин) страдают избыточной массой тела или ожирением.</a:t>
            </a:r>
          </a:p>
          <a:p>
            <a:pPr fontAlgn="t"/>
            <a:r>
              <a:rPr lang="ru-RU" dirty="0"/>
              <a:t>Что касается детей, то у каждого седьмого ребенка в возрасте от одного года до 14 лет (14,7 процента детского населения Казахстана) наблюдается избыточная масса тела (9,2 процента) или ожирение (5,5 процента).</a:t>
            </a:r>
          </a:p>
          <a:p>
            <a:pPr fontAlgn="t"/>
            <a:r>
              <a:rPr lang="ru-RU" dirty="0"/>
              <a:t>Ожирение (полнота, тучность) — хроническое заболевание, при котором вес увеличивается из-за избыточного накопления жира. Оно может развиться в любом возрасте и представляет собой серьезную угрозу здоровью.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6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t"/>
            <a:r>
              <a:rPr lang="ru-RU" dirty="0"/>
              <a:t>Приведем некоторые научные факты об опасности ожирения.</a:t>
            </a:r>
          </a:p>
          <a:p>
            <a:pPr fontAlgn="t"/>
            <a:r>
              <a:rPr lang="ru-RU" dirty="0"/>
              <a:t>- Доказано, что избыточная масса тела сокращает продолжительность жизни в среднем на 7 лет.</a:t>
            </a:r>
          </a:p>
          <a:p>
            <a:pPr fontAlgn="t"/>
            <a:r>
              <a:rPr lang="ru-RU" dirty="0"/>
              <a:t>- Избыточная масса тела и ожирение стоят на пятом месте среди основных причин смертности в мире. По меньшей мере 2,8 миллиона взрослых умирает каждый год из-за избыточной массы тела или ожирения.</a:t>
            </a:r>
          </a:p>
          <a:p>
            <a:pPr fontAlgn="t"/>
            <a:r>
              <a:rPr lang="ru-RU" dirty="0"/>
              <a:t>- 44 процента случаев диабета, 23 процента случаев ишемической болезни сердца и от 7 до 41 процента различных типов рака провоцируются ожирением и избыточной массой тела.</a:t>
            </a:r>
          </a:p>
          <a:p>
            <a:pPr fontAlgn="t"/>
            <a:r>
              <a:rPr lang="ru-RU" dirty="0"/>
              <a:t>- Особенную тревогу вызывает тенденция роста распространенности ожирения среди детей и подростков, которая на сегодняшний день в 10 раз выше, чем в 1970-е годы.</a:t>
            </a:r>
          </a:p>
          <a:p>
            <a:pPr fontAlgn="t"/>
            <a:r>
              <a:rPr lang="ru-RU" dirty="0"/>
              <a:t>- В настоящее время в развивающихся странах детей с избыточным весом в возрасте до 5 лет насчитывается почти 35 миллионов, а в развитых — 8 миллионов.</a:t>
            </a:r>
          </a:p>
          <a:p>
            <a:pPr fontAlgn="t"/>
            <a:r>
              <a:rPr lang="ru-RU" dirty="0"/>
              <a:t>Проблема заключается не только в эстетическом и социальном восприятии тучности окружающими и самими больными, хотя это тоже важный аспект. Избыточный вес, и особенно ожирение, опасны своими осложнениями: они провоцируют развитие таких грозных заболеваний, как атеросклероз, гипертония, инфаркт, инсульт, сахарный диабет, желудочно-кишечные патологии, артриты, нарушения репродуктивной функции и многие другие болезни.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2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983" y="1140462"/>
            <a:ext cx="10554574" cy="3636511"/>
          </a:xfrm>
        </p:spPr>
        <p:txBody>
          <a:bodyPr/>
          <a:lstStyle/>
          <a:p>
            <a:r>
              <a:rPr lang="en-US" dirty="0"/>
              <a:t>McDonald’s, Burger King, and KFC have been mainstays in Kazakhstan’s fast food market for the last thirteen years. KFC </a:t>
            </a:r>
            <a:r>
              <a:rPr lang="en-US" u="sng" dirty="0">
                <a:hlinkClick r:id="rId2"/>
              </a:rPr>
              <a:t>arrived in Kazakhstan</a:t>
            </a:r>
            <a:r>
              <a:rPr lang="en-US" dirty="0"/>
              <a:t> in 2007, followed by Burger King in 2012, and later McDonalds in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2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dirty="0" smtClean="0"/>
              <a:t>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740" y="689700"/>
            <a:ext cx="10554574" cy="3636511"/>
          </a:xfrm>
        </p:spPr>
        <p:txBody>
          <a:bodyPr/>
          <a:lstStyle/>
          <a:p>
            <a:r>
              <a:rPr lang="en-US" dirty="0"/>
              <a:t>https://www.kaggle.com/amanarora/obesity-among-adults-by-country-19752016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49801"/>
          <a:stretch/>
        </p:blipFill>
        <p:spPr>
          <a:xfrm>
            <a:off x="747603" y="2894322"/>
            <a:ext cx="10303711" cy="38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76</TotalTime>
  <Words>38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Цитаты</vt:lpstr>
      <vt:lpstr>Project work How does the opening of fast food franchises affect on the Kazakhstan citizens’ health? Как открытие франшиз фаст фуда влияет на здоровье казахстанцев?</vt:lpstr>
      <vt:lpstr> </vt:lpstr>
      <vt:lpstr>Проблема</vt:lpstr>
      <vt:lpstr>Презентация PowerPoint</vt:lpstr>
      <vt:lpstr>Dataset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</dc:title>
  <dc:creator>Kamilla B</dc:creator>
  <cp:lastModifiedBy>Kamilla B</cp:lastModifiedBy>
  <cp:revision>8</cp:revision>
  <dcterms:created xsi:type="dcterms:W3CDTF">2022-02-08T14:51:56Z</dcterms:created>
  <dcterms:modified xsi:type="dcterms:W3CDTF">2022-02-08T16:08:04Z</dcterms:modified>
</cp:coreProperties>
</file>