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30E0-D805-495B-BA83-34EE9E6C9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38EF6-E4CC-41DC-B585-63D1BC6CF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2527A-5C72-4020-8D89-04A638E4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6D40-69A5-4972-AABB-B8F1C97DB4BA}" type="datetimeFigureOut">
              <a:rPr lang="en-GB" smtClean="0"/>
              <a:t>11/02/2018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44C6C-C43B-442E-B9A0-E89A291A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D8B6-5DFD-47F4-B400-A7A26566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A8C-F853-4E66-9DA5-957721556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1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AAF3-8CB5-469C-8E6B-ABA7AC52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6EC03-6572-4BE6-B2D6-A7E1ADBE6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2902D-6D88-47F5-BC10-EC3F2DA5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6D40-69A5-4972-AABB-B8F1C97DB4BA}" type="datetimeFigureOut">
              <a:rPr lang="en-GB" smtClean="0"/>
              <a:t>11/02/2018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F8CDA-9E73-42D2-B034-80601F4F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C8C65-AB37-45D2-AE0E-CAF9BAC1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A8C-F853-4E66-9DA5-957721556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9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088F36-6334-436C-98EF-C9E50DF08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0BED9-F23D-45BD-91C0-A80CB0B45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1CC3-98DB-400C-813C-C26923A3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6D40-69A5-4972-AABB-B8F1C97DB4BA}" type="datetimeFigureOut">
              <a:rPr lang="en-GB" smtClean="0"/>
              <a:t>11/02/2018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9BD2E-629F-4C1A-977C-A639EA85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B90B9-6395-4FC2-974D-D84B1DE6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A8C-F853-4E66-9DA5-957721556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22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4449-60EF-490F-9983-4DA4273D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C55B4-FD37-47B4-87D0-ED0B9B7F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7B0E8-2EA0-4043-B845-AF246830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6D40-69A5-4972-AABB-B8F1C97DB4BA}" type="datetimeFigureOut">
              <a:rPr lang="en-GB" smtClean="0"/>
              <a:t>11/02/2018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C37AA-CB39-41D3-AECF-1E8FA50E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98F9A-4570-4A11-9797-D80CC083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A8C-F853-4E66-9DA5-957721556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32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A36E-40A6-4A40-8DDC-7D4C7A2B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8BDB5-B2A2-4736-BD3E-AEAE8EC8F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21563-3342-4F98-A159-17C8B175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6D40-69A5-4972-AABB-B8F1C97DB4BA}" type="datetimeFigureOut">
              <a:rPr lang="en-GB" smtClean="0"/>
              <a:t>11/02/2018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50A9B-D1FD-4BB4-8039-C55ABDFB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A71B9-7FEE-4F84-B022-559396AD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A8C-F853-4E66-9DA5-957721556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18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6771-07BE-4F0D-B3C7-42AAB6E8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9C04C-03C9-4B5F-97F8-F7C7165A2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C04F6-AC3B-4F70-B7C2-D255FB8BD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B028F-5BE1-441F-9DF8-6FE828FC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6D40-69A5-4972-AABB-B8F1C97DB4BA}" type="datetimeFigureOut">
              <a:rPr lang="en-GB" smtClean="0"/>
              <a:t>11/02/2018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65C9F-191E-4A5B-A083-0C8993FD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DD6B3-34C1-4F50-8BCA-E6A662D9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A8C-F853-4E66-9DA5-957721556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07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E508-0D96-4086-AE65-0E6D4206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EFBC1-7C43-4A1A-8A0F-0D3B5CECC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6876E-62A2-4EB0-8CFF-7E4F704D1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0F333-CED7-43F2-8ECA-83F41C1C6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D899D-A30D-4487-9425-50C89DDB9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BFA81-DA8E-4A28-86B3-6EF91D9B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6D40-69A5-4972-AABB-B8F1C97DB4BA}" type="datetimeFigureOut">
              <a:rPr lang="en-GB" smtClean="0"/>
              <a:t>11/02/2018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7AA59-69D2-4279-81BC-FE12EC1F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F0EC8-76CD-453C-B177-AD5730DF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A8C-F853-4E66-9DA5-957721556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70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EA49-BD5F-42D6-B9C4-84BFD429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A93C9-327D-4A3F-AD1C-8F1A16AB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6D40-69A5-4972-AABB-B8F1C97DB4BA}" type="datetimeFigureOut">
              <a:rPr lang="en-GB" smtClean="0"/>
              <a:t>11/02/2018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A82AC-43C0-4E5B-A268-D143C318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CBB14-5C99-4AC1-8E6A-B63B16E4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A8C-F853-4E66-9DA5-957721556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02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26AFA-667D-4063-BD4E-07BB3A23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6D40-69A5-4972-AABB-B8F1C97DB4BA}" type="datetimeFigureOut">
              <a:rPr lang="en-GB" smtClean="0"/>
              <a:t>11/02/2018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C8B6D-BD44-464A-AAC2-9663C7F7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934DD-654E-4272-9EC1-4EE58F40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A8C-F853-4E66-9DA5-957721556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1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9E44-DEA6-4E5C-B975-57875336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65D3-AEF6-4813-A5EC-CBCF6D4FA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7C282-B8C1-42FF-BD42-BA5B5ADEE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57183-211A-4A5E-90A6-E866A2A7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6D40-69A5-4972-AABB-B8F1C97DB4BA}" type="datetimeFigureOut">
              <a:rPr lang="en-GB" smtClean="0"/>
              <a:t>11/02/2018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FE0D2-BE5F-4E94-80DF-334080EE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7A0D4-2031-4DA5-A94A-23C9F7E2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A8C-F853-4E66-9DA5-957721556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54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B209-5F59-46E7-A7ED-D7647D05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35C57-B035-498C-B531-32585245C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130FE-E34C-4EB3-A224-900C6C69D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E0B88-36DD-4360-871B-5B352D8A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6D40-69A5-4972-AABB-B8F1C97DB4BA}" type="datetimeFigureOut">
              <a:rPr lang="en-GB" smtClean="0"/>
              <a:t>11/02/2018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62428-3289-489D-9AA8-E5C1C828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95762-DC16-4313-8CE2-96B8DB3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A8C-F853-4E66-9DA5-957721556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41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DFB20-BA39-408E-9DCC-3BEC45DB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3A07E-083D-4ED3-9C98-73E4BAE6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5C2DB-31E0-4AAD-8278-0F0E40507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C6D40-69A5-4972-AABB-B8F1C97DB4BA}" type="datetimeFigureOut">
              <a:rPr lang="en-GB" smtClean="0"/>
              <a:t>11/02/2018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F13FB-E26D-42A9-98AE-C48E496CE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11C1E-595D-4173-BEF1-451D34844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2DA8C-F853-4E66-9DA5-957721556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9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00ACB1-55BC-4E26-A3EF-D265C0DAAA36}"/>
              </a:ext>
            </a:extLst>
          </p:cNvPr>
          <p:cNvSpPr/>
          <p:nvPr/>
        </p:nvSpPr>
        <p:spPr>
          <a:xfrm>
            <a:off x="634481" y="466531"/>
            <a:ext cx="4889241" cy="31537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Flask Booking-app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1128F292-AAE0-4F5F-AF66-E6B5EC6D47D7}"/>
              </a:ext>
            </a:extLst>
          </p:cNvPr>
          <p:cNvSpPr/>
          <p:nvPr/>
        </p:nvSpPr>
        <p:spPr>
          <a:xfrm>
            <a:off x="6279503" y="2369977"/>
            <a:ext cx="2286000" cy="1324947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MySql</a:t>
            </a:r>
            <a:r>
              <a:rPr lang="en-GB" dirty="0"/>
              <a:t> </a:t>
            </a:r>
            <a:r>
              <a:rPr lang="en-GB" dirty="0" err="1"/>
              <a:t>db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EE1FAD-2FDC-4D43-8F9E-8FA5611F8785}"/>
              </a:ext>
            </a:extLst>
          </p:cNvPr>
          <p:cNvSpPr/>
          <p:nvPr/>
        </p:nvSpPr>
        <p:spPr>
          <a:xfrm>
            <a:off x="8987798" y="541176"/>
            <a:ext cx="2363754" cy="1362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Google Calendar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E7218-C01A-4D01-8BC5-5CCBA31BE560}"/>
              </a:ext>
            </a:extLst>
          </p:cNvPr>
          <p:cNvSpPr txBox="1"/>
          <p:nvPr/>
        </p:nvSpPr>
        <p:spPr>
          <a:xfrm>
            <a:off x="8848530" y="2612571"/>
            <a:ext cx="2417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Stored users, messages,</a:t>
            </a:r>
          </a:p>
          <a:p>
            <a:r>
              <a:rPr lang="en-GB" dirty="0"/>
              <a:t>Issues.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E0EF8B-25B2-4592-8972-34D2C37575D5}"/>
              </a:ext>
            </a:extLst>
          </p:cNvPr>
          <p:cNvSpPr txBox="1"/>
          <p:nvPr/>
        </p:nvSpPr>
        <p:spPr>
          <a:xfrm>
            <a:off x="8987798" y="97199"/>
            <a:ext cx="213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Stored Admin events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0F291-7306-4392-A910-D8D68BFFB6EF}"/>
              </a:ext>
            </a:extLst>
          </p:cNvPr>
          <p:cNvSpPr/>
          <p:nvPr/>
        </p:nvSpPr>
        <p:spPr>
          <a:xfrm>
            <a:off x="634480" y="3800670"/>
            <a:ext cx="7931023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AWS*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B58790-738D-4212-86A6-69EDE3DB6547}"/>
              </a:ext>
            </a:extLst>
          </p:cNvPr>
          <p:cNvSpPr txBox="1"/>
          <p:nvPr/>
        </p:nvSpPr>
        <p:spPr>
          <a:xfrm>
            <a:off x="634480" y="4743062"/>
            <a:ext cx="399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Look around – AWS is my primary choice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7838E3-8812-43C0-B398-A054C20B84B4}"/>
              </a:ext>
            </a:extLst>
          </p:cNvPr>
          <p:cNvCxnSpPr/>
          <p:nvPr/>
        </p:nvCxnSpPr>
        <p:spPr>
          <a:xfrm>
            <a:off x="5607698" y="867747"/>
            <a:ext cx="32408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253972-50F8-4DC8-A3AB-81202D8F4218}"/>
              </a:ext>
            </a:extLst>
          </p:cNvPr>
          <p:cNvCxnSpPr>
            <a:cxnSpLocks/>
          </p:cNvCxnSpPr>
          <p:nvPr/>
        </p:nvCxnSpPr>
        <p:spPr>
          <a:xfrm>
            <a:off x="5607698" y="2938846"/>
            <a:ext cx="5878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12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kamil wezka</dc:creator>
  <cp:lastModifiedBy>kamil wezka</cp:lastModifiedBy>
  <cp:revision>2</cp:revision>
  <dcterms:created xsi:type="dcterms:W3CDTF">2018-02-11T08:42:53Z</dcterms:created>
  <dcterms:modified xsi:type="dcterms:W3CDTF">2018-02-11T09:12:22Z</dcterms:modified>
</cp:coreProperties>
</file>