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B1C-890C-4A88-AA17-886DA89E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20AE5-466A-4066-A67B-F3275063C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F35A-ED18-4466-9F50-B596925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ACBD-7EAC-497D-8B25-5629A778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E4EC-FBC1-4C27-9E28-C9F404A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E81E-2F09-45AF-9034-8BE866C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D660-F5E1-4F86-A2F0-35DB4940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C050-9072-4A45-BB38-774E4A78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D8F4-E1A3-4EED-90E1-FAE353B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DE4C-0148-49D9-AE99-08EC7925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B048A-C1A8-485D-A50F-E6AFD7A8A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88E54-1DA5-4786-8404-EB650FA0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8984-9C09-46FE-9148-70CA4371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70DA-EB4E-41ED-BE43-67AA3952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597C-3F4B-456A-8815-1BB42096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4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4A6A-B824-4C4D-8C0F-1C3C3BE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A9E1-0B94-4335-8365-1A52D33F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362D-CED6-4C80-B4BF-71A22769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ED31-05C0-4B30-B87C-9F22182C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1050-3AAA-4BCD-85A9-3DB2557E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5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CC9-6FCA-4208-8804-1D6B20C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DD42-96F5-48F1-84F1-0631623E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A481-01D4-4560-99BE-5CE81225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F6F9-22E7-481B-A6EB-E56AB14E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35E3-4B62-488D-A9CE-F3C6CD67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B00-F7DD-42F2-B873-B616C037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350C-4D9A-4043-AF90-D547E9768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A253-E265-420C-8470-1546DF0E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D50EE-0F74-484A-ADC2-949632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A88D-E930-4DA2-BFC4-0C95C192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7EDE-EC2E-486A-AADA-9B2EA316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1346-9F05-4960-ADE5-8A4DE4C5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572D-86FC-4733-8269-D1F36AE9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8C39-CD2C-40EA-91DC-B2956EEF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B91D2-CCAF-4B40-8346-65740D7E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AC058-23C5-4A7A-A7EA-3242D41F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F225C-A4EA-4750-AB30-CD29ADF8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34DE7-C532-4CB3-B1E7-A0A5722E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055D-3063-4A80-BBA6-2B985298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867C-1DB3-45D2-A622-49F13ED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C41F3-5E8E-432A-B707-C8154312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3EA4-F8DA-4366-B1AC-9C5AAFFA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B6EA-E9F5-478D-B77D-88FC1AF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5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B6722-EF4E-4315-91A9-5727CDB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9C97D-B29E-4FA2-A4E8-9A7C5937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DE336-8FDB-42C7-837F-F5CC48A2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7A02-C6FE-42DB-BA1B-5D517ECA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056E-5B41-481F-8BD9-E657279F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DBABA-A472-4637-A73A-81EED4C8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C0B3-7178-4C09-BCC8-B18193E0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99F4-3173-4A24-9144-F65477C4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9DC1-012D-431C-9A02-E26BC9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495E-8D1F-44E1-9F8F-CA00E668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5A633-49C8-4E58-9691-DABE7833E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23190-0D0A-4266-BE4A-17328435C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F22D-AA38-404D-81EB-BCC78DC9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E10A-6049-4103-BD9F-E67D6385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682B9-5073-47EB-964C-F06B40DD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2FF56-8AD4-49FA-9592-1B07633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E9A-80DB-4CBE-B860-500FB104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93F1-CBFC-4333-BEBE-1D7122BF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534F-1FFA-40D8-B07B-95F13BAB3825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BE74-62F3-453D-92E4-BB1B7BA5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0310-95A6-4BFD-AE52-3B4E213A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6C21-F5EB-46D9-9592-96C44B226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B6BD4-4333-4D36-A588-5ABF5660D61A}"/>
              </a:ext>
            </a:extLst>
          </p:cNvPr>
          <p:cNvSpPr/>
          <p:nvPr/>
        </p:nvSpPr>
        <p:spPr>
          <a:xfrm>
            <a:off x="424887" y="257613"/>
            <a:ext cx="2058178" cy="918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booking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81F5A-E72A-4C21-B928-7CCE56D7A9C8}"/>
              </a:ext>
            </a:extLst>
          </p:cNvPr>
          <p:cNvSpPr/>
          <p:nvPr/>
        </p:nvSpPr>
        <p:spPr>
          <a:xfrm>
            <a:off x="368295" y="3578371"/>
            <a:ext cx="2094932" cy="625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Confirm Booking,</a:t>
            </a:r>
          </a:p>
          <a:p>
            <a:pPr algn="ctr"/>
            <a:r>
              <a:rPr lang="en-GB" dirty="0"/>
              <a:t>Update calendar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E772C-A962-4F6F-AAB7-2D99C61F0851}"/>
              </a:ext>
            </a:extLst>
          </p:cNvPr>
          <p:cNvSpPr/>
          <p:nvPr/>
        </p:nvSpPr>
        <p:spPr>
          <a:xfrm>
            <a:off x="368295" y="4859526"/>
            <a:ext cx="2094932" cy="625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user a notification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B183D9-0817-44D6-A817-D7D4E8CAFA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451078" y="1176026"/>
            <a:ext cx="2898" cy="224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8A8168-066B-41A4-A638-9EDE14CDF052}"/>
              </a:ext>
            </a:extLst>
          </p:cNvPr>
          <p:cNvCxnSpPr>
            <a:cxnSpLocks/>
          </p:cNvCxnSpPr>
          <p:nvPr/>
        </p:nvCxnSpPr>
        <p:spPr>
          <a:xfrm>
            <a:off x="1438801" y="2942812"/>
            <a:ext cx="981" cy="635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480FC-99D8-4C47-975A-263D41A64384}"/>
              </a:ext>
            </a:extLst>
          </p:cNvPr>
          <p:cNvCxnSpPr>
            <a:cxnSpLocks/>
          </p:cNvCxnSpPr>
          <p:nvPr/>
        </p:nvCxnSpPr>
        <p:spPr>
          <a:xfrm>
            <a:off x="1413594" y="4213930"/>
            <a:ext cx="981" cy="635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F5FCE9-A9D7-4A41-B1D7-5E6A5C71B7F4}"/>
              </a:ext>
            </a:extLst>
          </p:cNvPr>
          <p:cNvSpPr txBox="1"/>
          <p:nvPr/>
        </p:nvSpPr>
        <p:spPr>
          <a:xfrm>
            <a:off x="1453976" y="309579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44571-4940-4EA3-A33F-E16FF620ACE4}"/>
              </a:ext>
            </a:extLst>
          </p:cNvPr>
          <p:cNvSpPr txBox="1"/>
          <p:nvPr/>
        </p:nvSpPr>
        <p:spPr>
          <a:xfrm>
            <a:off x="2907519" y="18812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28B3D2-E0CE-4E0D-A77C-479B68CA2B69}"/>
              </a:ext>
            </a:extLst>
          </p:cNvPr>
          <p:cNvCxnSpPr>
            <a:cxnSpLocks/>
          </p:cNvCxnSpPr>
          <p:nvPr/>
        </p:nvCxnSpPr>
        <p:spPr>
          <a:xfrm>
            <a:off x="2836884" y="2282735"/>
            <a:ext cx="766910" cy="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33D52-5BD9-4EA8-9C2B-AB7FF1843F3B}"/>
              </a:ext>
            </a:extLst>
          </p:cNvPr>
          <p:cNvSpPr/>
          <p:nvPr/>
        </p:nvSpPr>
        <p:spPr>
          <a:xfrm>
            <a:off x="3603794" y="1402966"/>
            <a:ext cx="2094932" cy="1795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user a notification </a:t>
            </a:r>
          </a:p>
          <a:p>
            <a:pPr algn="ctr"/>
            <a:r>
              <a:rPr lang="en-GB" dirty="0"/>
              <a:t>that booking </a:t>
            </a:r>
          </a:p>
          <a:p>
            <a:pPr algn="ctr"/>
            <a:r>
              <a:rPr lang="en-GB" dirty="0"/>
              <a:t>is pending for approval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18AD7-5379-4E03-BF47-F1504B26F348}"/>
              </a:ext>
            </a:extLst>
          </p:cNvPr>
          <p:cNvCxnSpPr>
            <a:cxnSpLocks/>
          </p:cNvCxnSpPr>
          <p:nvPr/>
        </p:nvCxnSpPr>
        <p:spPr>
          <a:xfrm>
            <a:off x="5707068" y="2296560"/>
            <a:ext cx="766910" cy="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544E554F-7C8C-42C4-8B2D-2084B0E6CCE0}"/>
              </a:ext>
            </a:extLst>
          </p:cNvPr>
          <p:cNvSpPr/>
          <p:nvPr/>
        </p:nvSpPr>
        <p:spPr>
          <a:xfrm>
            <a:off x="6482320" y="1176026"/>
            <a:ext cx="2642555" cy="22410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 it be approved, do we have enough staffing etc.?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2AE0579-C29B-4F3B-990E-5E44F23BBCD6}"/>
              </a:ext>
            </a:extLst>
          </p:cNvPr>
          <p:cNvSpPr/>
          <p:nvPr/>
        </p:nvSpPr>
        <p:spPr>
          <a:xfrm>
            <a:off x="-5363" y="1400137"/>
            <a:ext cx="2912881" cy="17987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Are events already taking place during that date*?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8E608-2BDA-4360-A61F-9886165C5058}"/>
              </a:ext>
            </a:extLst>
          </p:cNvPr>
          <p:cNvCxnSpPr>
            <a:cxnSpLocks/>
          </p:cNvCxnSpPr>
          <p:nvPr/>
        </p:nvCxnSpPr>
        <p:spPr>
          <a:xfrm>
            <a:off x="9133217" y="2296560"/>
            <a:ext cx="766910" cy="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C25471-7408-46E1-A9E5-384FE60DF2B4}"/>
              </a:ext>
            </a:extLst>
          </p:cNvPr>
          <p:cNvSpPr txBox="1"/>
          <p:nvPr/>
        </p:nvSpPr>
        <p:spPr>
          <a:xfrm>
            <a:off x="9242407" y="17939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FD9352-E098-4028-8294-65EE87476098}"/>
              </a:ext>
            </a:extLst>
          </p:cNvPr>
          <p:cNvCxnSpPr>
            <a:cxnSpLocks/>
          </p:cNvCxnSpPr>
          <p:nvPr/>
        </p:nvCxnSpPr>
        <p:spPr>
          <a:xfrm>
            <a:off x="7802616" y="3417094"/>
            <a:ext cx="981" cy="635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72D975-0E8B-4D21-9A5F-C35869ED47E3}"/>
              </a:ext>
            </a:extLst>
          </p:cNvPr>
          <p:cNvSpPr txBox="1"/>
          <p:nvPr/>
        </p:nvSpPr>
        <p:spPr>
          <a:xfrm>
            <a:off x="7840831" y="3465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332C1-D5C8-4FF4-A0B4-C595D4C55A15}"/>
              </a:ext>
            </a:extLst>
          </p:cNvPr>
          <p:cNvSpPr txBox="1"/>
          <p:nvPr/>
        </p:nvSpPr>
        <p:spPr>
          <a:xfrm>
            <a:off x="368295" y="6169981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Few events can take place during the day – maybe display capacity remaining???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1D33A2-C525-42B5-985F-3786481DD8A4}"/>
              </a:ext>
            </a:extLst>
          </p:cNvPr>
          <p:cNvSpPr/>
          <p:nvPr/>
        </p:nvSpPr>
        <p:spPr>
          <a:xfrm>
            <a:off x="9908469" y="1352678"/>
            <a:ext cx="2094932" cy="1795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user a notification </a:t>
            </a:r>
          </a:p>
          <a:p>
            <a:pPr algn="ctr"/>
            <a:r>
              <a:rPr lang="en-GB" dirty="0"/>
              <a:t>that booking </a:t>
            </a:r>
          </a:p>
          <a:p>
            <a:pPr algn="ctr"/>
            <a:r>
              <a:rPr lang="en-GB" dirty="0"/>
              <a:t>is rejected for that date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FE3D8738-F19E-44D1-B305-84C740990A1A}"/>
              </a:ext>
            </a:extLst>
          </p:cNvPr>
          <p:cNvSpPr/>
          <p:nvPr/>
        </p:nvSpPr>
        <p:spPr>
          <a:xfrm>
            <a:off x="2636823" y="-80333"/>
            <a:ext cx="4720828" cy="147079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Idea: Could we have messaging between Business owner and user on site? Email first iteration but clunky and disconnected.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A169F-DBFB-4270-BF8C-1C1B03735029}"/>
              </a:ext>
            </a:extLst>
          </p:cNvPr>
          <p:cNvSpPr/>
          <p:nvPr/>
        </p:nvSpPr>
        <p:spPr>
          <a:xfrm>
            <a:off x="9470194" y="4060395"/>
            <a:ext cx="2094932" cy="1795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user a notification </a:t>
            </a:r>
          </a:p>
          <a:p>
            <a:pPr algn="ctr"/>
            <a:r>
              <a:rPr lang="en-GB" dirty="0"/>
              <a:t>that booking </a:t>
            </a:r>
          </a:p>
          <a:p>
            <a:pPr algn="ctr"/>
            <a:r>
              <a:rPr lang="en-GB" dirty="0"/>
              <a:t>is rejected for that 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63773F-3404-4BFB-B2DA-EDBCF2B5E608}"/>
              </a:ext>
            </a:extLst>
          </p:cNvPr>
          <p:cNvSpPr/>
          <p:nvPr/>
        </p:nvSpPr>
        <p:spPr>
          <a:xfrm>
            <a:off x="6793365" y="4060395"/>
            <a:ext cx="2094932" cy="1795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calendar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D4FADC-1D0E-44F5-8501-09095C3768E0}"/>
              </a:ext>
            </a:extLst>
          </p:cNvPr>
          <p:cNvCxnSpPr>
            <a:cxnSpLocks/>
          </p:cNvCxnSpPr>
          <p:nvPr/>
        </p:nvCxnSpPr>
        <p:spPr>
          <a:xfrm>
            <a:off x="8888297" y="4849489"/>
            <a:ext cx="5818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3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B9AFF9-EF2D-4B8D-B835-F305E295BC61}"/>
              </a:ext>
            </a:extLst>
          </p:cNvPr>
          <p:cNvSpPr/>
          <p:nvPr/>
        </p:nvSpPr>
        <p:spPr>
          <a:xfrm>
            <a:off x="424887" y="257613"/>
            <a:ext cx="2058178" cy="918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 a booking* 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9D47A6FD-38BA-4BBF-8724-FB1B831084B7}"/>
              </a:ext>
            </a:extLst>
          </p:cNvPr>
          <p:cNvSpPr/>
          <p:nvPr/>
        </p:nvSpPr>
        <p:spPr>
          <a:xfrm>
            <a:off x="0" y="1400137"/>
            <a:ext cx="2907518" cy="17987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booking more than X weeks before the booking date?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6AF8FD-0EE1-41C8-829D-7916564F4C9F}"/>
              </a:ext>
            </a:extLst>
          </p:cNvPr>
          <p:cNvCxnSpPr>
            <a:cxnSpLocks/>
          </p:cNvCxnSpPr>
          <p:nvPr/>
        </p:nvCxnSpPr>
        <p:spPr>
          <a:xfrm flipH="1">
            <a:off x="1451078" y="1176026"/>
            <a:ext cx="2898" cy="224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484D90-1A0D-4F55-84C9-636405A04C18}"/>
              </a:ext>
            </a:extLst>
          </p:cNvPr>
          <p:cNvSpPr txBox="1"/>
          <p:nvPr/>
        </p:nvSpPr>
        <p:spPr>
          <a:xfrm>
            <a:off x="424887" y="6329779"/>
            <a:ext cx="1095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Bookings can be cancelled from User page a X weeks before the event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0684B7-111D-4816-AE81-124571B2AB67}"/>
              </a:ext>
            </a:extLst>
          </p:cNvPr>
          <p:cNvCxnSpPr>
            <a:cxnSpLocks/>
          </p:cNvCxnSpPr>
          <p:nvPr/>
        </p:nvCxnSpPr>
        <p:spPr>
          <a:xfrm>
            <a:off x="1453975" y="3198853"/>
            <a:ext cx="0" cy="449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2F0D1A-7F51-47A0-A66E-6F0187B42CF7}"/>
              </a:ext>
            </a:extLst>
          </p:cNvPr>
          <p:cNvCxnSpPr>
            <a:cxnSpLocks/>
          </p:cNvCxnSpPr>
          <p:nvPr/>
        </p:nvCxnSpPr>
        <p:spPr>
          <a:xfrm>
            <a:off x="2910416" y="2299495"/>
            <a:ext cx="374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94F1F33-D8FC-4FED-9438-441FE368E7BD}"/>
              </a:ext>
            </a:extLst>
          </p:cNvPr>
          <p:cNvSpPr/>
          <p:nvPr/>
        </p:nvSpPr>
        <p:spPr>
          <a:xfrm>
            <a:off x="421988" y="3648722"/>
            <a:ext cx="2058178" cy="918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UI disables the cancellation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634DB4-9369-4BA3-AB76-65E6DD1890A4}"/>
              </a:ext>
            </a:extLst>
          </p:cNvPr>
          <p:cNvSpPr/>
          <p:nvPr/>
        </p:nvSpPr>
        <p:spPr>
          <a:xfrm>
            <a:off x="3284738" y="1840288"/>
            <a:ext cx="2058178" cy="918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Notify user and business owner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CD016-BDC6-47AE-AC5C-F6457B0F3CD9}"/>
              </a:ext>
            </a:extLst>
          </p:cNvPr>
          <p:cNvSpPr txBox="1"/>
          <p:nvPr/>
        </p:nvSpPr>
        <p:spPr>
          <a:xfrm>
            <a:off x="2796322" y="18181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5E3E61-1E00-465F-9464-B8A16B312344}"/>
              </a:ext>
            </a:extLst>
          </p:cNvPr>
          <p:cNvSpPr txBox="1"/>
          <p:nvPr/>
        </p:nvSpPr>
        <p:spPr>
          <a:xfrm>
            <a:off x="1497386" y="31988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2DF25D-77FC-454B-8763-FE575D6649B2}"/>
              </a:ext>
            </a:extLst>
          </p:cNvPr>
          <p:cNvSpPr/>
          <p:nvPr/>
        </p:nvSpPr>
        <p:spPr>
          <a:xfrm>
            <a:off x="5717238" y="1839319"/>
            <a:ext cx="2058178" cy="918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Database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0E025-CFCD-4889-8F74-38FD82B17E29}"/>
              </a:ext>
            </a:extLst>
          </p:cNvPr>
          <p:cNvCxnSpPr>
            <a:cxnSpLocks/>
          </p:cNvCxnSpPr>
          <p:nvPr/>
        </p:nvCxnSpPr>
        <p:spPr>
          <a:xfrm>
            <a:off x="5342916" y="2299494"/>
            <a:ext cx="374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wezka</dc:creator>
  <cp:lastModifiedBy>kamil wezka</cp:lastModifiedBy>
  <cp:revision>9</cp:revision>
  <dcterms:created xsi:type="dcterms:W3CDTF">2018-02-06T12:56:09Z</dcterms:created>
  <dcterms:modified xsi:type="dcterms:W3CDTF">2018-02-09T13:56:34Z</dcterms:modified>
</cp:coreProperties>
</file>