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7FD46-AC67-47F3-A8C5-01A22DE3C4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F458FF-A5C5-47C7-B056-B14101F9ABD3}">
      <dgm:prSet/>
      <dgm:spPr/>
      <dgm:t>
        <a:bodyPr/>
        <a:lstStyle/>
        <a:p>
          <a:r>
            <a:rPr lang="es-MX"/>
            <a:t>El sketch es el modelo de diseño que van a tener nuestros proyectos teniendo diversas características como:</a:t>
          </a:r>
          <a:endParaRPr lang="en-US"/>
        </a:p>
      </dgm:t>
    </dgm:pt>
    <dgm:pt modelId="{F7D8F04D-CDF5-4AA7-8E95-EA42FAA7A034}" type="parTrans" cxnId="{BBD96CCD-FC40-494D-8BB9-EE5282BF1048}">
      <dgm:prSet/>
      <dgm:spPr/>
      <dgm:t>
        <a:bodyPr/>
        <a:lstStyle/>
        <a:p>
          <a:endParaRPr lang="en-US"/>
        </a:p>
      </dgm:t>
    </dgm:pt>
    <dgm:pt modelId="{E6EF8C24-26B3-48C7-A912-F5CCD5374718}" type="sibTrans" cxnId="{BBD96CCD-FC40-494D-8BB9-EE5282BF1048}">
      <dgm:prSet/>
      <dgm:spPr/>
      <dgm:t>
        <a:bodyPr/>
        <a:lstStyle/>
        <a:p>
          <a:endParaRPr lang="en-US"/>
        </a:p>
      </dgm:t>
    </dgm:pt>
    <dgm:pt modelId="{3308080F-6BA6-412B-AE0A-2F40666CE643}">
      <dgm:prSet/>
      <dgm:spPr/>
      <dgm:t>
        <a:bodyPr/>
        <a:lstStyle/>
        <a:p>
          <a:r>
            <a:rPr lang="es-MX"/>
            <a:t>1. Mapa de sitio (perfil de flujo de navegación)</a:t>
          </a:r>
          <a:endParaRPr lang="en-US"/>
        </a:p>
      </dgm:t>
    </dgm:pt>
    <dgm:pt modelId="{05358C1C-8685-4445-855D-A25AC2249757}" type="parTrans" cxnId="{D234CC19-7E34-4D05-97C3-B487D729E197}">
      <dgm:prSet/>
      <dgm:spPr/>
      <dgm:t>
        <a:bodyPr/>
        <a:lstStyle/>
        <a:p>
          <a:endParaRPr lang="en-US"/>
        </a:p>
      </dgm:t>
    </dgm:pt>
    <dgm:pt modelId="{9578A654-FB0D-408A-8B34-33516A8F7B67}" type="sibTrans" cxnId="{D234CC19-7E34-4D05-97C3-B487D729E197}">
      <dgm:prSet/>
      <dgm:spPr/>
      <dgm:t>
        <a:bodyPr/>
        <a:lstStyle/>
        <a:p>
          <a:endParaRPr lang="en-US"/>
        </a:p>
      </dgm:t>
    </dgm:pt>
    <dgm:pt modelId="{2EE9AB6B-6A50-4152-8203-6A44E09C230D}">
      <dgm:prSet/>
      <dgm:spPr/>
      <dgm:t>
        <a:bodyPr/>
        <a:lstStyle/>
        <a:p>
          <a:r>
            <a:rPr lang="es-MX"/>
            <a:t>2. Navegación móvil (debe estar definida según la complejidad):</a:t>
          </a:r>
          <a:endParaRPr lang="en-US"/>
        </a:p>
      </dgm:t>
    </dgm:pt>
    <dgm:pt modelId="{5688A92A-1B32-4DB1-974C-0C76BF06835E}" type="parTrans" cxnId="{5AA7D70A-6ED1-48D5-AB69-45CF4A998BBC}">
      <dgm:prSet/>
      <dgm:spPr/>
      <dgm:t>
        <a:bodyPr/>
        <a:lstStyle/>
        <a:p>
          <a:endParaRPr lang="en-US"/>
        </a:p>
      </dgm:t>
    </dgm:pt>
    <dgm:pt modelId="{5BB781FE-BAFC-4BF7-8085-41B90A247318}" type="sibTrans" cxnId="{5AA7D70A-6ED1-48D5-AB69-45CF4A998BBC}">
      <dgm:prSet/>
      <dgm:spPr/>
      <dgm:t>
        <a:bodyPr/>
        <a:lstStyle/>
        <a:p>
          <a:endParaRPr lang="en-US"/>
        </a:p>
      </dgm:t>
    </dgm:pt>
    <dgm:pt modelId="{0C2B3CD4-B5E9-4BD3-AD52-BC77C77A818E}">
      <dgm:prSet/>
      <dgm:spPr/>
      <dgm:t>
        <a:bodyPr/>
        <a:lstStyle/>
        <a:p>
          <a:r>
            <a:rPr lang="es-MX"/>
            <a:t>*Se suele recomendar que con el avance tecnológico sea iniciado como un First Mobile pero es completamente opcional y esta sujeto a la necesidad</a:t>
          </a:r>
          <a:endParaRPr lang="en-US"/>
        </a:p>
      </dgm:t>
    </dgm:pt>
    <dgm:pt modelId="{65BE4B3F-84A7-4EED-B23A-C4F9D04C6C86}" type="parTrans" cxnId="{A02BFD05-C64E-47C5-BBDA-32CFBB02D750}">
      <dgm:prSet/>
      <dgm:spPr/>
      <dgm:t>
        <a:bodyPr/>
        <a:lstStyle/>
        <a:p>
          <a:endParaRPr lang="en-US"/>
        </a:p>
      </dgm:t>
    </dgm:pt>
    <dgm:pt modelId="{3B78B132-5B93-40B9-9A6C-BA67435E496C}" type="sibTrans" cxnId="{A02BFD05-C64E-47C5-BBDA-32CFBB02D750}">
      <dgm:prSet/>
      <dgm:spPr/>
      <dgm:t>
        <a:bodyPr/>
        <a:lstStyle/>
        <a:p>
          <a:endParaRPr lang="en-US"/>
        </a:p>
      </dgm:t>
    </dgm:pt>
    <dgm:pt modelId="{652F655C-C3E1-4E19-957F-D94EA08202D5}">
      <dgm:prSet/>
      <dgm:spPr/>
      <dgm:t>
        <a:bodyPr/>
        <a:lstStyle/>
        <a:p>
          <a:r>
            <a:rPr lang="es-MX"/>
            <a:t>*A nivel IU y UX la navegación principal debe estar a accesible al usuario</a:t>
          </a:r>
          <a:endParaRPr lang="en-US"/>
        </a:p>
      </dgm:t>
    </dgm:pt>
    <dgm:pt modelId="{2EE0ED1A-28C9-43BA-8FAB-93AC56C980FC}" type="parTrans" cxnId="{15FDAD26-1AB5-4B05-B608-AAF0DAC14969}">
      <dgm:prSet/>
      <dgm:spPr/>
      <dgm:t>
        <a:bodyPr/>
        <a:lstStyle/>
        <a:p>
          <a:endParaRPr lang="en-US"/>
        </a:p>
      </dgm:t>
    </dgm:pt>
    <dgm:pt modelId="{E67B139F-AA16-4E4A-BF6D-33CEFACA8A11}" type="sibTrans" cxnId="{15FDAD26-1AB5-4B05-B608-AAF0DAC14969}">
      <dgm:prSet/>
      <dgm:spPr/>
      <dgm:t>
        <a:bodyPr/>
        <a:lstStyle/>
        <a:p>
          <a:endParaRPr lang="en-US"/>
        </a:p>
      </dgm:t>
    </dgm:pt>
    <dgm:pt modelId="{A6488D51-E467-4ACE-A67F-6AA680D4EDDA}">
      <dgm:prSet/>
      <dgm:spPr/>
      <dgm:t>
        <a:bodyPr/>
        <a:lstStyle/>
        <a:p>
          <a:r>
            <a:rPr lang="es-MX"/>
            <a:t>*La interfaz no solo es bonita, sino que también tiene que tener viabilidad al ser usada facilitando la interacción con el usuario </a:t>
          </a:r>
          <a:endParaRPr lang="en-US"/>
        </a:p>
      </dgm:t>
    </dgm:pt>
    <dgm:pt modelId="{2BE3C817-5233-4A9B-90B0-40ED496275CC}" type="parTrans" cxnId="{0E527446-875F-43FC-B557-F825017E95C0}">
      <dgm:prSet/>
      <dgm:spPr/>
      <dgm:t>
        <a:bodyPr/>
        <a:lstStyle/>
        <a:p>
          <a:endParaRPr lang="en-US"/>
        </a:p>
      </dgm:t>
    </dgm:pt>
    <dgm:pt modelId="{C6971F66-2E16-42F1-BABB-B8FBA9CD6ACD}" type="sibTrans" cxnId="{0E527446-875F-43FC-B557-F825017E95C0}">
      <dgm:prSet/>
      <dgm:spPr/>
      <dgm:t>
        <a:bodyPr/>
        <a:lstStyle/>
        <a:p>
          <a:endParaRPr lang="en-US"/>
        </a:p>
      </dgm:t>
    </dgm:pt>
    <dgm:pt modelId="{899E9272-8DE4-4CF1-8595-7C9A2598AA85}">
      <dgm:prSet/>
      <dgm:spPr/>
      <dgm:t>
        <a:bodyPr/>
        <a:lstStyle/>
        <a:p>
          <a:r>
            <a:rPr lang="es-MX"/>
            <a:t>3. Establecer un esquema principal en el cual podamos guiarnos en el desarrollo lo importante es que podamos entenderlo</a:t>
          </a:r>
          <a:endParaRPr lang="en-US"/>
        </a:p>
      </dgm:t>
    </dgm:pt>
    <dgm:pt modelId="{AD21DAF5-679C-4754-ADAC-3E570909CE16}" type="parTrans" cxnId="{088B1307-F642-44E4-B10D-4845B6580595}">
      <dgm:prSet/>
      <dgm:spPr/>
      <dgm:t>
        <a:bodyPr/>
        <a:lstStyle/>
        <a:p>
          <a:endParaRPr lang="en-US"/>
        </a:p>
      </dgm:t>
    </dgm:pt>
    <dgm:pt modelId="{217ECA0B-0822-4F4D-AC0D-B542E92810F6}" type="sibTrans" cxnId="{088B1307-F642-44E4-B10D-4845B6580595}">
      <dgm:prSet/>
      <dgm:spPr/>
      <dgm:t>
        <a:bodyPr/>
        <a:lstStyle/>
        <a:p>
          <a:endParaRPr lang="en-US"/>
        </a:p>
      </dgm:t>
    </dgm:pt>
    <dgm:pt modelId="{9D3221DF-E8FC-4870-BE4F-C65D8AB6D529}" type="pres">
      <dgm:prSet presAssocID="{AC77FD46-AC67-47F3-A8C5-01A22DE3C471}" presName="linear" presStyleCnt="0">
        <dgm:presLayoutVars>
          <dgm:animLvl val="lvl"/>
          <dgm:resizeHandles val="exact"/>
        </dgm:presLayoutVars>
      </dgm:prSet>
      <dgm:spPr/>
    </dgm:pt>
    <dgm:pt modelId="{0671B718-E5BD-4461-A2D5-2ED4453DD6AC}" type="pres">
      <dgm:prSet presAssocID="{6BF458FF-A5C5-47C7-B056-B14101F9ABD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4907DD9-AD60-4592-BA4A-D8B85304ED56}" type="pres">
      <dgm:prSet presAssocID="{E6EF8C24-26B3-48C7-A912-F5CCD5374718}" presName="spacer" presStyleCnt="0"/>
      <dgm:spPr/>
    </dgm:pt>
    <dgm:pt modelId="{445AB2DE-F0D8-4D0B-9C58-EB08AEEAA258}" type="pres">
      <dgm:prSet presAssocID="{3308080F-6BA6-412B-AE0A-2F40666CE64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2CC733D-016D-40B5-B3FC-402C1E54464A}" type="pres">
      <dgm:prSet presAssocID="{9578A654-FB0D-408A-8B34-33516A8F7B67}" presName="spacer" presStyleCnt="0"/>
      <dgm:spPr/>
    </dgm:pt>
    <dgm:pt modelId="{07AAF2A5-891A-42EE-A43E-6EDA01B0E74B}" type="pres">
      <dgm:prSet presAssocID="{2EE9AB6B-6A50-4152-8203-6A44E09C230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8F150D9-ABCF-46F7-89C4-FDE4D97E6954}" type="pres">
      <dgm:prSet presAssocID="{5BB781FE-BAFC-4BF7-8085-41B90A247318}" presName="spacer" presStyleCnt="0"/>
      <dgm:spPr/>
    </dgm:pt>
    <dgm:pt modelId="{0939035D-D2E3-468C-A725-C7ADE4E9957C}" type="pres">
      <dgm:prSet presAssocID="{0C2B3CD4-B5E9-4BD3-AD52-BC77C77A818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CCB2632-19CC-4C92-88BE-401859FCC95A}" type="pres">
      <dgm:prSet presAssocID="{3B78B132-5B93-40B9-9A6C-BA67435E496C}" presName="spacer" presStyleCnt="0"/>
      <dgm:spPr/>
    </dgm:pt>
    <dgm:pt modelId="{154648F4-A760-4A38-9896-18EF1665FF7F}" type="pres">
      <dgm:prSet presAssocID="{652F655C-C3E1-4E19-957F-D94EA08202D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9AD27ED-A2B6-4890-8B28-3FE4F88D82F2}" type="pres">
      <dgm:prSet presAssocID="{E67B139F-AA16-4E4A-BF6D-33CEFACA8A11}" presName="spacer" presStyleCnt="0"/>
      <dgm:spPr/>
    </dgm:pt>
    <dgm:pt modelId="{408F0159-C3D6-4CA9-A8D1-AB8F2B5666F3}" type="pres">
      <dgm:prSet presAssocID="{A6488D51-E467-4ACE-A67F-6AA680D4EDD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9D6B987-4827-4377-9D27-42ED179A467F}" type="pres">
      <dgm:prSet presAssocID="{C6971F66-2E16-42F1-BABB-B8FBA9CD6ACD}" presName="spacer" presStyleCnt="0"/>
      <dgm:spPr/>
    </dgm:pt>
    <dgm:pt modelId="{4FC41821-1D84-49F6-8727-E178D28931AE}" type="pres">
      <dgm:prSet presAssocID="{899E9272-8DE4-4CF1-8595-7C9A2598AA8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02BFD05-C64E-47C5-BBDA-32CFBB02D750}" srcId="{AC77FD46-AC67-47F3-A8C5-01A22DE3C471}" destId="{0C2B3CD4-B5E9-4BD3-AD52-BC77C77A818E}" srcOrd="3" destOrd="0" parTransId="{65BE4B3F-84A7-4EED-B23A-C4F9D04C6C86}" sibTransId="{3B78B132-5B93-40B9-9A6C-BA67435E496C}"/>
    <dgm:cxn modelId="{088B1307-F642-44E4-B10D-4845B6580595}" srcId="{AC77FD46-AC67-47F3-A8C5-01A22DE3C471}" destId="{899E9272-8DE4-4CF1-8595-7C9A2598AA85}" srcOrd="6" destOrd="0" parTransId="{AD21DAF5-679C-4754-ADAC-3E570909CE16}" sibTransId="{217ECA0B-0822-4F4D-AC0D-B542E92810F6}"/>
    <dgm:cxn modelId="{5AA7D70A-6ED1-48D5-AB69-45CF4A998BBC}" srcId="{AC77FD46-AC67-47F3-A8C5-01A22DE3C471}" destId="{2EE9AB6B-6A50-4152-8203-6A44E09C230D}" srcOrd="2" destOrd="0" parTransId="{5688A92A-1B32-4DB1-974C-0C76BF06835E}" sibTransId="{5BB781FE-BAFC-4BF7-8085-41B90A247318}"/>
    <dgm:cxn modelId="{D234CC19-7E34-4D05-97C3-B487D729E197}" srcId="{AC77FD46-AC67-47F3-A8C5-01A22DE3C471}" destId="{3308080F-6BA6-412B-AE0A-2F40666CE643}" srcOrd="1" destOrd="0" parTransId="{05358C1C-8685-4445-855D-A25AC2249757}" sibTransId="{9578A654-FB0D-408A-8B34-33516A8F7B67}"/>
    <dgm:cxn modelId="{15FDAD26-1AB5-4B05-B608-AAF0DAC14969}" srcId="{AC77FD46-AC67-47F3-A8C5-01A22DE3C471}" destId="{652F655C-C3E1-4E19-957F-D94EA08202D5}" srcOrd="4" destOrd="0" parTransId="{2EE0ED1A-28C9-43BA-8FAB-93AC56C980FC}" sibTransId="{E67B139F-AA16-4E4A-BF6D-33CEFACA8A11}"/>
    <dgm:cxn modelId="{0E527446-875F-43FC-B557-F825017E95C0}" srcId="{AC77FD46-AC67-47F3-A8C5-01A22DE3C471}" destId="{A6488D51-E467-4ACE-A67F-6AA680D4EDDA}" srcOrd="5" destOrd="0" parTransId="{2BE3C817-5233-4A9B-90B0-40ED496275CC}" sibTransId="{C6971F66-2E16-42F1-BABB-B8FBA9CD6ACD}"/>
    <dgm:cxn modelId="{7FF86548-E465-4430-BE74-9BBE2342115C}" type="presOf" srcId="{899E9272-8DE4-4CF1-8595-7C9A2598AA85}" destId="{4FC41821-1D84-49F6-8727-E178D28931AE}" srcOrd="0" destOrd="0" presId="urn:microsoft.com/office/officeart/2005/8/layout/vList2"/>
    <dgm:cxn modelId="{280F006F-D524-4BC1-A95B-303DADF891A3}" type="presOf" srcId="{652F655C-C3E1-4E19-957F-D94EA08202D5}" destId="{154648F4-A760-4A38-9896-18EF1665FF7F}" srcOrd="0" destOrd="0" presId="urn:microsoft.com/office/officeart/2005/8/layout/vList2"/>
    <dgm:cxn modelId="{589B737A-E9DF-4536-AF08-C053A6A1B03F}" type="presOf" srcId="{A6488D51-E467-4ACE-A67F-6AA680D4EDDA}" destId="{408F0159-C3D6-4CA9-A8D1-AB8F2B5666F3}" srcOrd="0" destOrd="0" presId="urn:microsoft.com/office/officeart/2005/8/layout/vList2"/>
    <dgm:cxn modelId="{05E7FB84-6F4C-4F6F-8359-A18EA32B0311}" type="presOf" srcId="{6BF458FF-A5C5-47C7-B056-B14101F9ABD3}" destId="{0671B718-E5BD-4461-A2D5-2ED4453DD6AC}" srcOrd="0" destOrd="0" presId="urn:microsoft.com/office/officeart/2005/8/layout/vList2"/>
    <dgm:cxn modelId="{08E8828B-6FA0-4F30-998F-6ABB23C029AF}" type="presOf" srcId="{0C2B3CD4-B5E9-4BD3-AD52-BC77C77A818E}" destId="{0939035D-D2E3-468C-A725-C7ADE4E9957C}" srcOrd="0" destOrd="0" presId="urn:microsoft.com/office/officeart/2005/8/layout/vList2"/>
    <dgm:cxn modelId="{268639A9-C078-41F1-87C2-0A03D72F3642}" type="presOf" srcId="{3308080F-6BA6-412B-AE0A-2F40666CE643}" destId="{445AB2DE-F0D8-4D0B-9C58-EB08AEEAA258}" srcOrd="0" destOrd="0" presId="urn:microsoft.com/office/officeart/2005/8/layout/vList2"/>
    <dgm:cxn modelId="{3D029BAE-0EB5-43ED-8178-DC083F73D767}" type="presOf" srcId="{2EE9AB6B-6A50-4152-8203-6A44E09C230D}" destId="{07AAF2A5-891A-42EE-A43E-6EDA01B0E74B}" srcOrd="0" destOrd="0" presId="urn:microsoft.com/office/officeart/2005/8/layout/vList2"/>
    <dgm:cxn modelId="{8C630BC4-4BC5-43EA-937B-3115FFB102CD}" type="presOf" srcId="{AC77FD46-AC67-47F3-A8C5-01A22DE3C471}" destId="{9D3221DF-E8FC-4870-BE4F-C65D8AB6D529}" srcOrd="0" destOrd="0" presId="urn:microsoft.com/office/officeart/2005/8/layout/vList2"/>
    <dgm:cxn modelId="{BBD96CCD-FC40-494D-8BB9-EE5282BF1048}" srcId="{AC77FD46-AC67-47F3-A8C5-01A22DE3C471}" destId="{6BF458FF-A5C5-47C7-B056-B14101F9ABD3}" srcOrd="0" destOrd="0" parTransId="{F7D8F04D-CDF5-4AA7-8E95-EA42FAA7A034}" sibTransId="{E6EF8C24-26B3-48C7-A912-F5CCD5374718}"/>
    <dgm:cxn modelId="{6AE08986-18B3-4B6B-A329-301D2B26AA1C}" type="presParOf" srcId="{9D3221DF-E8FC-4870-BE4F-C65D8AB6D529}" destId="{0671B718-E5BD-4461-A2D5-2ED4453DD6AC}" srcOrd="0" destOrd="0" presId="urn:microsoft.com/office/officeart/2005/8/layout/vList2"/>
    <dgm:cxn modelId="{681DCFF5-197B-4B37-9C4C-EEB202CF7CE7}" type="presParOf" srcId="{9D3221DF-E8FC-4870-BE4F-C65D8AB6D529}" destId="{64907DD9-AD60-4592-BA4A-D8B85304ED56}" srcOrd="1" destOrd="0" presId="urn:microsoft.com/office/officeart/2005/8/layout/vList2"/>
    <dgm:cxn modelId="{ABC61515-19AF-46BB-8A88-BC5D9B39F865}" type="presParOf" srcId="{9D3221DF-E8FC-4870-BE4F-C65D8AB6D529}" destId="{445AB2DE-F0D8-4D0B-9C58-EB08AEEAA258}" srcOrd="2" destOrd="0" presId="urn:microsoft.com/office/officeart/2005/8/layout/vList2"/>
    <dgm:cxn modelId="{523E39A9-5F93-47F1-B378-119CAFD1D514}" type="presParOf" srcId="{9D3221DF-E8FC-4870-BE4F-C65D8AB6D529}" destId="{12CC733D-016D-40B5-B3FC-402C1E54464A}" srcOrd="3" destOrd="0" presId="urn:microsoft.com/office/officeart/2005/8/layout/vList2"/>
    <dgm:cxn modelId="{F5C17E7B-B4EF-46E7-BC3D-005C250D0D78}" type="presParOf" srcId="{9D3221DF-E8FC-4870-BE4F-C65D8AB6D529}" destId="{07AAF2A5-891A-42EE-A43E-6EDA01B0E74B}" srcOrd="4" destOrd="0" presId="urn:microsoft.com/office/officeart/2005/8/layout/vList2"/>
    <dgm:cxn modelId="{BDD13909-38C7-44D2-8095-D270FEE95872}" type="presParOf" srcId="{9D3221DF-E8FC-4870-BE4F-C65D8AB6D529}" destId="{C8F150D9-ABCF-46F7-89C4-FDE4D97E6954}" srcOrd="5" destOrd="0" presId="urn:microsoft.com/office/officeart/2005/8/layout/vList2"/>
    <dgm:cxn modelId="{6ABC24BC-CE32-4E59-8596-24DEFCF9A38A}" type="presParOf" srcId="{9D3221DF-E8FC-4870-BE4F-C65D8AB6D529}" destId="{0939035D-D2E3-468C-A725-C7ADE4E9957C}" srcOrd="6" destOrd="0" presId="urn:microsoft.com/office/officeart/2005/8/layout/vList2"/>
    <dgm:cxn modelId="{34C3F996-9DE5-4B81-B4DC-B5F987CA9E87}" type="presParOf" srcId="{9D3221DF-E8FC-4870-BE4F-C65D8AB6D529}" destId="{ACCB2632-19CC-4C92-88BE-401859FCC95A}" srcOrd="7" destOrd="0" presId="urn:microsoft.com/office/officeart/2005/8/layout/vList2"/>
    <dgm:cxn modelId="{3E1BFA8F-9BE9-4119-A616-1794D1B1EE71}" type="presParOf" srcId="{9D3221DF-E8FC-4870-BE4F-C65D8AB6D529}" destId="{154648F4-A760-4A38-9896-18EF1665FF7F}" srcOrd="8" destOrd="0" presId="urn:microsoft.com/office/officeart/2005/8/layout/vList2"/>
    <dgm:cxn modelId="{74F7BD78-EA92-4D8B-AAA5-5240211CB276}" type="presParOf" srcId="{9D3221DF-E8FC-4870-BE4F-C65D8AB6D529}" destId="{09AD27ED-A2B6-4890-8B28-3FE4F88D82F2}" srcOrd="9" destOrd="0" presId="urn:microsoft.com/office/officeart/2005/8/layout/vList2"/>
    <dgm:cxn modelId="{881F47C2-2D75-406B-B17D-DEABF2FACB82}" type="presParOf" srcId="{9D3221DF-E8FC-4870-BE4F-C65D8AB6D529}" destId="{408F0159-C3D6-4CA9-A8D1-AB8F2B5666F3}" srcOrd="10" destOrd="0" presId="urn:microsoft.com/office/officeart/2005/8/layout/vList2"/>
    <dgm:cxn modelId="{BCE1F3CF-5335-4B0E-AD47-6087FA7B3D2E}" type="presParOf" srcId="{9D3221DF-E8FC-4870-BE4F-C65D8AB6D529}" destId="{49D6B987-4827-4377-9D27-42ED179A467F}" srcOrd="11" destOrd="0" presId="urn:microsoft.com/office/officeart/2005/8/layout/vList2"/>
    <dgm:cxn modelId="{84003686-8682-4F37-85CB-6769F9E92E64}" type="presParOf" srcId="{9D3221DF-E8FC-4870-BE4F-C65D8AB6D529}" destId="{4FC41821-1D84-49F6-8727-E178D28931A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3B4FCF-D2A2-4866-9763-E96A89A0563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A2A1415-9E08-4E54-99FD-EC72EBEC3097}">
      <dgm:prSet/>
      <dgm:spPr/>
      <dgm:t>
        <a:bodyPr/>
        <a:lstStyle/>
        <a:p>
          <a:r>
            <a:rPr lang="es-MX"/>
            <a:t>En este paso la idea es darle interactividad para dar una idea clara y visible de como funcionaria anclando botones a diversos frames</a:t>
          </a:r>
          <a:endParaRPr lang="en-US"/>
        </a:p>
      </dgm:t>
    </dgm:pt>
    <dgm:pt modelId="{9794D631-AC1A-4BB5-BC04-39DA8DABCE0E}" type="parTrans" cxnId="{CE0A53C2-C9D8-4838-8DC8-0D52D4CE7C43}">
      <dgm:prSet/>
      <dgm:spPr/>
      <dgm:t>
        <a:bodyPr/>
        <a:lstStyle/>
        <a:p>
          <a:endParaRPr lang="en-US"/>
        </a:p>
      </dgm:t>
    </dgm:pt>
    <dgm:pt modelId="{5371188A-5BE2-45FC-BBD5-C9C530A12991}" type="sibTrans" cxnId="{CE0A53C2-C9D8-4838-8DC8-0D52D4CE7C43}">
      <dgm:prSet/>
      <dgm:spPr/>
      <dgm:t>
        <a:bodyPr/>
        <a:lstStyle/>
        <a:p>
          <a:endParaRPr lang="en-US"/>
        </a:p>
      </dgm:t>
    </dgm:pt>
    <dgm:pt modelId="{66643231-41E2-4437-99E0-7BEBEC0A9698}">
      <dgm:prSet/>
      <dgm:spPr/>
      <dgm:t>
        <a:bodyPr/>
        <a:lstStyle/>
        <a:p>
          <a:r>
            <a:rPr lang="es-MX"/>
            <a:t>se pueden usar estados hover, carrusel entre otras</a:t>
          </a:r>
          <a:endParaRPr lang="en-US"/>
        </a:p>
      </dgm:t>
    </dgm:pt>
    <dgm:pt modelId="{07A4B778-8627-46EC-B7AD-5E9F515F3A6A}" type="parTrans" cxnId="{B8167556-F54F-4AB6-8520-88EACA273A52}">
      <dgm:prSet/>
      <dgm:spPr/>
      <dgm:t>
        <a:bodyPr/>
        <a:lstStyle/>
        <a:p>
          <a:endParaRPr lang="en-US"/>
        </a:p>
      </dgm:t>
    </dgm:pt>
    <dgm:pt modelId="{A664226E-AD71-434B-9A92-30959EDE3B1E}" type="sibTrans" cxnId="{B8167556-F54F-4AB6-8520-88EACA273A52}">
      <dgm:prSet/>
      <dgm:spPr/>
      <dgm:t>
        <a:bodyPr/>
        <a:lstStyle/>
        <a:p>
          <a:endParaRPr lang="en-US"/>
        </a:p>
      </dgm:t>
    </dgm:pt>
    <dgm:pt modelId="{702AAE8B-96BF-4C3D-9560-DE8F519D918B}" type="pres">
      <dgm:prSet presAssocID="{3C3B4FCF-D2A2-4866-9763-E96A89A0563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CAB9EE-4F52-41ED-8034-0131B70C911C}" type="pres">
      <dgm:prSet presAssocID="{7A2A1415-9E08-4E54-99FD-EC72EBEC3097}" presName="hierRoot1" presStyleCnt="0"/>
      <dgm:spPr/>
    </dgm:pt>
    <dgm:pt modelId="{09D4447C-FD6D-4760-AA28-EE5C9B7C3E35}" type="pres">
      <dgm:prSet presAssocID="{7A2A1415-9E08-4E54-99FD-EC72EBEC3097}" presName="composite" presStyleCnt="0"/>
      <dgm:spPr/>
    </dgm:pt>
    <dgm:pt modelId="{6E716D2C-FE82-4CD3-B287-1B4ACAD3B7EB}" type="pres">
      <dgm:prSet presAssocID="{7A2A1415-9E08-4E54-99FD-EC72EBEC3097}" presName="background" presStyleLbl="node0" presStyleIdx="0" presStyleCnt="2"/>
      <dgm:spPr/>
    </dgm:pt>
    <dgm:pt modelId="{AE87FB0F-F932-4009-908F-61295BE06F45}" type="pres">
      <dgm:prSet presAssocID="{7A2A1415-9E08-4E54-99FD-EC72EBEC3097}" presName="text" presStyleLbl="fgAcc0" presStyleIdx="0" presStyleCnt="2">
        <dgm:presLayoutVars>
          <dgm:chPref val="3"/>
        </dgm:presLayoutVars>
      </dgm:prSet>
      <dgm:spPr/>
    </dgm:pt>
    <dgm:pt modelId="{D113A15F-A662-4873-B58D-D0F449DA3E4B}" type="pres">
      <dgm:prSet presAssocID="{7A2A1415-9E08-4E54-99FD-EC72EBEC3097}" presName="hierChild2" presStyleCnt="0"/>
      <dgm:spPr/>
    </dgm:pt>
    <dgm:pt modelId="{388F3C56-F3B1-426A-B80C-C9BC67FC6B25}" type="pres">
      <dgm:prSet presAssocID="{66643231-41E2-4437-99E0-7BEBEC0A9698}" presName="hierRoot1" presStyleCnt="0"/>
      <dgm:spPr/>
    </dgm:pt>
    <dgm:pt modelId="{AE0EFF85-8252-4551-9A93-351AFD1EFED9}" type="pres">
      <dgm:prSet presAssocID="{66643231-41E2-4437-99E0-7BEBEC0A9698}" presName="composite" presStyleCnt="0"/>
      <dgm:spPr/>
    </dgm:pt>
    <dgm:pt modelId="{142DC82A-2CAF-41B6-9C53-2BDBD50328AF}" type="pres">
      <dgm:prSet presAssocID="{66643231-41E2-4437-99E0-7BEBEC0A9698}" presName="background" presStyleLbl="node0" presStyleIdx="1" presStyleCnt="2"/>
      <dgm:spPr/>
    </dgm:pt>
    <dgm:pt modelId="{05247185-C96A-41EC-BD6E-9BA4F8E86E88}" type="pres">
      <dgm:prSet presAssocID="{66643231-41E2-4437-99E0-7BEBEC0A9698}" presName="text" presStyleLbl="fgAcc0" presStyleIdx="1" presStyleCnt="2">
        <dgm:presLayoutVars>
          <dgm:chPref val="3"/>
        </dgm:presLayoutVars>
      </dgm:prSet>
      <dgm:spPr/>
    </dgm:pt>
    <dgm:pt modelId="{4DA4F091-7890-4649-93E4-DF4F3D3AECB6}" type="pres">
      <dgm:prSet presAssocID="{66643231-41E2-4437-99E0-7BEBEC0A9698}" presName="hierChild2" presStyleCnt="0"/>
      <dgm:spPr/>
    </dgm:pt>
  </dgm:ptLst>
  <dgm:cxnLst>
    <dgm:cxn modelId="{B8167556-F54F-4AB6-8520-88EACA273A52}" srcId="{3C3B4FCF-D2A2-4866-9763-E96A89A0563F}" destId="{66643231-41E2-4437-99E0-7BEBEC0A9698}" srcOrd="1" destOrd="0" parTransId="{07A4B778-8627-46EC-B7AD-5E9F515F3A6A}" sibTransId="{A664226E-AD71-434B-9A92-30959EDE3B1E}"/>
    <dgm:cxn modelId="{762C778C-26AF-40BD-8CF2-0F6C2EE42F75}" type="presOf" srcId="{3C3B4FCF-D2A2-4866-9763-E96A89A0563F}" destId="{702AAE8B-96BF-4C3D-9560-DE8F519D918B}" srcOrd="0" destOrd="0" presId="urn:microsoft.com/office/officeart/2005/8/layout/hierarchy1"/>
    <dgm:cxn modelId="{D5E395BE-EA69-45DF-B542-20E5016D8FE5}" type="presOf" srcId="{66643231-41E2-4437-99E0-7BEBEC0A9698}" destId="{05247185-C96A-41EC-BD6E-9BA4F8E86E88}" srcOrd="0" destOrd="0" presId="urn:microsoft.com/office/officeart/2005/8/layout/hierarchy1"/>
    <dgm:cxn modelId="{CE0A53C2-C9D8-4838-8DC8-0D52D4CE7C43}" srcId="{3C3B4FCF-D2A2-4866-9763-E96A89A0563F}" destId="{7A2A1415-9E08-4E54-99FD-EC72EBEC3097}" srcOrd="0" destOrd="0" parTransId="{9794D631-AC1A-4BB5-BC04-39DA8DABCE0E}" sibTransId="{5371188A-5BE2-45FC-BBD5-C9C530A12991}"/>
    <dgm:cxn modelId="{3CD4AFC7-5054-4BDA-9AE6-5FE2F1195E5C}" type="presOf" srcId="{7A2A1415-9E08-4E54-99FD-EC72EBEC3097}" destId="{AE87FB0F-F932-4009-908F-61295BE06F45}" srcOrd="0" destOrd="0" presId="urn:microsoft.com/office/officeart/2005/8/layout/hierarchy1"/>
    <dgm:cxn modelId="{2CE61F08-7B2A-4011-805E-4A3C41524D40}" type="presParOf" srcId="{702AAE8B-96BF-4C3D-9560-DE8F519D918B}" destId="{C4CAB9EE-4F52-41ED-8034-0131B70C911C}" srcOrd="0" destOrd="0" presId="urn:microsoft.com/office/officeart/2005/8/layout/hierarchy1"/>
    <dgm:cxn modelId="{7733AD31-C322-473B-826E-48AAECE7B60B}" type="presParOf" srcId="{C4CAB9EE-4F52-41ED-8034-0131B70C911C}" destId="{09D4447C-FD6D-4760-AA28-EE5C9B7C3E35}" srcOrd="0" destOrd="0" presId="urn:microsoft.com/office/officeart/2005/8/layout/hierarchy1"/>
    <dgm:cxn modelId="{457C6257-D189-423A-AC49-3FB76531744D}" type="presParOf" srcId="{09D4447C-FD6D-4760-AA28-EE5C9B7C3E35}" destId="{6E716D2C-FE82-4CD3-B287-1B4ACAD3B7EB}" srcOrd="0" destOrd="0" presId="urn:microsoft.com/office/officeart/2005/8/layout/hierarchy1"/>
    <dgm:cxn modelId="{1C1FF8F6-E879-43C1-A3D5-224B35D07055}" type="presParOf" srcId="{09D4447C-FD6D-4760-AA28-EE5C9B7C3E35}" destId="{AE87FB0F-F932-4009-908F-61295BE06F45}" srcOrd="1" destOrd="0" presId="urn:microsoft.com/office/officeart/2005/8/layout/hierarchy1"/>
    <dgm:cxn modelId="{3DC6EB06-1F3D-45A4-A929-8B907B5AB117}" type="presParOf" srcId="{C4CAB9EE-4F52-41ED-8034-0131B70C911C}" destId="{D113A15F-A662-4873-B58D-D0F449DA3E4B}" srcOrd="1" destOrd="0" presId="urn:microsoft.com/office/officeart/2005/8/layout/hierarchy1"/>
    <dgm:cxn modelId="{375706CD-91EB-4F9D-98D5-77E7F0866301}" type="presParOf" srcId="{702AAE8B-96BF-4C3D-9560-DE8F519D918B}" destId="{388F3C56-F3B1-426A-B80C-C9BC67FC6B25}" srcOrd="1" destOrd="0" presId="urn:microsoft.com/office/officeart/2005/8/layout/hierarchy1"/>
    <dgm:cxn modelId="{4F1C6CF5-E071-4EF8-BF8C-6A00B4239B7E}" type="presParOf" srcId="{388F3C56-F3B1-426A-B80C-C9BC67FC6B25}" destId="{AE0EFF85-8252-4551-9A93-351AFD1EFED9}" srcOrd="0" destOrd="0" presId="urn:microsoft.com/office/officeart/2005/8/layout/hierarchy1"/>
    <dgm:cxn modelId="{CCDB6306-ACBA-4AE9-BB3F-A2884C8A09D8}" type="presParOf" srcId="{AE0EFF85-8252-4551-9A93-351AFD1EFED9}" destId="{142DC82A-2CAF-41B6-9C53-2BDBD50328AF}" srcOrd="0" destOrd="0" presId="urn:microsoft.com/office/officeart/2005/8/layout/hierarchy1"/>
    <dgm:cxn modelId="{CCE6FF06-8DB4-4F79-A127-FD51638A96EE}" type="presParOf" srcId="{AE0EFF85-8252-4551-9A93-351AFD1EFED9}" destId="{05247185-C96A-41EC-BD6E-9BA4F8E86E88}" srcOrd="1" destOrd="0" presId="urn:microsoft.com/office/officeart/2005/8/layout/hierarchy1"/>
    <dgm:cxn modelId="{694D55FA-AE19-4519-A8BE-84A41E4E8924}" type="presParOf" srcId="{388F3C56-F3B1-426A-B80C-C9BC67FC6B25}" destId="{4DA4F091-7890-4649-93E4-DF4F3D3AEC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1B718-E5BD-4461-A2D5-2ED4453DD6AC}">
      <dsp:nvSpPr>
        <dsp:cNvPr id="0" name=""/>
        <dsp:cNvSpPr/>
      </dsp:nvSpPr>
      <dsp:spPr>
        <a:xfrm>
          <a:off x="0" y="107563"/>
          <a:ext cx="4977904" cy="656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El sketch es el modelo de diseño que van a tener nuestros proyectos teniendo diversas características como:</a:t>
          </a:r>
          <a:endParaRPr lang="en-US" sz="1200" kern="1200"/>
        </a:p>
      </dsp:txBody>
      <dsp:txXfrm>
        <a:off x="32041" y="139604"/>
        <a:ext cx="4913822" cy="592287"/>
      </dsp:txXfrm>
    </dsp:sp>
    <dsp:sp modelId="{445AB2DE-F0D8-4D0B-9C58-EB08AEEAA258}">
      <dsp:nvSpPr>
        <dsp:cNvPr id="0" name=""/>
        <dsp:cNvSpPr/>
      </dsp:nvSpPr>
      <dsp:spPr>
        <a:xfrm>
          <a:off x="0" y="798493"/>
          <a:ext cx="4977904" cy="656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1. Mapa de sitio (perfil de flujo de navegación)</a:t>
          </a:r>
          <a:endParaRPr lang="en-US" sz="1200" kern="1200"/>
        </a:p>
      </dsp:txBody>
      <dsp:txXfrm>
        <a:off x="32041" y="830534"/>
        <a:ext cx="4913822" cy="592287"/>
      </dsp:txXfrm>
    </dsp:sp>
    <dsp:sp modelId="{07AAF2A5-891A-42EE-A43E-6EDA01B0E74B}">
      <dsp:nvSpPr>
        <dsp:cNvPr id="0" name=""/>
        <dsp:cNvSpPr/>
      </dsp:nvSpPr>
      <dsp:spPr>
        <a:xfrm>
          <a:off x="0" y="1489423"/>
          <a:ext cx="4977904" cy="656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2. Navegación móvil (debe estar definida según la complejidad):</a:t>
          </a:r>
          <a:endParaRPr lang="en-US" sz="1200" kern="1200"/>
        </a:p>
      </dsp:txBody>
      <dsp:txXfrm>
        <a:off x="32041" y="1521464"/>
        <a:ext cx="4913822" cy="592287"/>
      </dsp:txXfrm>
    </dsp:sp>
    <dsp:sp modelId="{0939035D-D2E3-468C-A725-C7ADE4E9957C}">
      <dsp:nvSpPr>
        <dsp:cNvPr id="0" name=""/>
        <dsp:cNvSpPr/>
      </dsp:nvSpPr>
      <dsp:spPr>
        <a:xfrm>
          <a:off x="0" y="2180353"/>
          <a:ext cx="4977904" cy="656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*Se suele recomendar que con el avance tecnológico sea iniciado como un First Mobile pero es completamente opcional y esta sujeto a la necesidad</a:t>
          </a:r>
          <a:endParaRPr lang="en-US" sz="1200" kern="1200"/>
        </a:p>
      </dsp:txBody>
      <dsp:txXfrm>
        <a:off x="32041" y="2212394"/>
        <a:ext cx="4913822" cy="592287"/>
      </dsp:txXfrm>
    </dsp:sp>
    <dsp:sp modelId="{154648F4-A760-4A38-9896-18EF1665FF7F}">
      <dsp:nvSpPr>
        <dsp:cNvPr id="0" name=""/>
        <dsp:cNvSpPr/>
      </dsp:nvSpPr>
      <dsp:spPr>
        <a:xfrm>
          <a:off x="0" y="2871282"/>
          <a:ext cx="4977904" cy="656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*A nivel IU y UX la navegación principal debe estar a accesible al usuario</a:t>
          </a:r>
          <a:endParaRPr lang="en-US" sz="1200" kern="1200"/>
        </a:p>
      </dsp:txBody>
      <dsp:txXfrm>
        <a:off x="32041" y="2903323"/>
        <a:ext cx="4913822" cy="592287"/>
      </dsp:txXfrm>
    </dsp:sp>
    <dsp:sp modelId="{408F0159-C3D6-4CA9-A8D1-AB8F2B5666F3}">
      <dsp:nvSpPr>
        <dsp:cNvPr id="0" name=""/>
        <dsp:cNvSpPr/>
      </dsp:nvSpPr>
      <dsp:spPr>
        <a:xfrm>
          <a:off x="0" y="3562212"/>
          <a:ext cx="4977904" cy="656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*La interfaz no solo es bonita, sino que también tiene que tener viabilidad al ser usada facilitando la interacción con el usuario </a:t>
          </a:r>
          <a:endParaRPr lang="en-US" sz="1200" kern="1200"/>
        </a:p>
      </dsp:txBody>
      <dsp:txXfrm>
        <a:off x="32041" y="3594253"/>
        <a:ext cx="4913822" cy="592287"/>
      </dsp:txXfrm>
    </dsp:sp>
    <dsp:sp modelId="{4FC41821-1D84-49F6-8727-E178D28931AE}">
      <dsp:nvSpPr>
        <dsp:cNvPr id="0" name=""/>
        <dsp:cNvSpPr/>
      </dsp:nvSpPr>
      <dsp:spPr>
        <a:xfrm>
          <a:off x="0" y="4253142"/>
          <a:ext cx="4977904" cy="656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3. Establecer un esquema principal en el cual podamos guiarnos en el desarrollo lo importante es que podamos entenderlo</a:t>
          </a:r>
          <a:endParaRPr lang="en-US" sz="1200" kern="1200"/>
        </a:p>
      </dsp:txBody>
      <dsp:txXfrm>
        <a:off x="32041" y="4285183"/>
        <a:ext cx="4913822" cy="592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16D2C-FE82-4CD3-B287-1B4ACAD3B7EB}">
      <dsp:nvSpPr>
        <dsp:cNvPr id="0" name=""/>
        <dsp:cNvSpPr/>
      </dsp:nvSpPr>
      <dsp:spPr>
        <a:xfrm>
          <a:off x="607" y="1718784"/>
          <a:ext cx="2132867" cy="1354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7FB0F-F932-4009-908F-61295BE06F45}">
      <dsp:nvSpPr>
        <dsp:cNvPr id="0" name=""/>
        <dsp:cNvSpPr/>
      </dsp:nvSpPr>
      <dsp:spPr>
        <a:xfrm>
          <a:off x="237592" y="1943920"/>
          <a:ext cx="2132867" cy="1354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En este paso la idea es darle interactividad para dar una idea clara y visible de como funcionaria anclando botones a diversos frames</a:t>
          </a:r>
          <a:endParaRPr lang="en-US" sz="1200" kern="1200"/>
        </a:p>
      </dsp:txBody>
      <dsp:txXfrm>
        <a:off x="277260" y="1983588"/>
        <a:ext cx="2053531" cy="1275034"/>
      </dsp:txXfrm>
    </dsp:sp>
    <dsp:sp modelId="{142DC82A-2CAF-41B6-9C53-2BDBD50328AF}">
      <dsp:nvSpPr>
        <dsp:cNvPr id="0" name=""/>
        <dsp:cNvSpPr/>
      </dsp:nvSpPr>
      <dsp:spPr>
        <a:xfrm>
          <a:off x="2607445" y="1718784"/>
          <a:ext cx="2132867" cy="1354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47185-C96A-41EC-BD6E-9BA4F8E86E88}">
      <dsp:nvSpPr>
        <dsp:cNvPr id="0" name=""/>
        <dsp:cNvSpPr/>
      </dsp:nvSpPr>
      <dsp:spPr>
        <a:xfrm>
          <a:off x="2844430" y="1943920"/>
          <a:ext cx="2132867" cy="1354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se pueden usar estados hover, carrusel entre otras</a:t>
          </a:r>
          <a:endParaRPr lang="en-US" sz="1200" kern="1200"/>
        </a:p>
      </dsp:txBody>
      <dsp:txXfrm>
        <a:off x="2884098" y="1983588"/>
        <a:ext cx="2053531" cy="1275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1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9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9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8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1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7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7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9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5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3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7/23/2023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2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77E0A7-A36D-C89E-1857-27FE98F81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</p:spPr>
        <p:txBody>
          <a:bodyPr anchor="ctr">
            <a:normAutofit/>
          </a:bodyPr>
          <a:lstStyle/>
          <a:p>
            <a:pPr algn="l"/>
            <a:r>
              <a:rPr lang="es-MX" sz="5400"/>
              <a:t>PROYECTO DE UI Y UX</a:t>
            </a:r>
          </a:p>
        </p:txBody>
      </p: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F738262B-3960-4D04-92F3-C363584E9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E657100-BDC2-4335-865E-8B822BC96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0" name="Graphic 157">
              <a:extLst>
                <a:ext uri="{FF2B5EF4-FFF2-40B4-BE49-F238E27FC236}">
                  <a16:creationId xmlns:a16="http://schemas.microsoft.com/office/drawing/2014/main" id="{7C44F7A2-EC4A-484B-BE71-8B23C0F60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1590F86-76CD-4EB9-8741-34B0E1941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6089F4-CD95-4D48-A805-34EA5F848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8DB60A2-B18C-4F65-B0E6-66ED9CEFAF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048C6F4-614B-45FA-AB8F-25347B5441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25FD66F-3D7B-4850-B481-5D51840D46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393D591-D719-4C28-B8E5-334636358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0E41FB1-38F3-4037-B5F2-E4E3531100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8A8B4BF-5D23-4610-AD0E-B290C8D67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7" name="Picture 2">
            <a:extLst>
              <a:ext uri="{FF2B5EF4-FFF2-40B4-BE49-F238E27FC236}">
                <a16:creationId xmlns:a16="http://schemas.microsoft.com/office/drawing/2014/main" id="{AE87477F-7FA6-07FB-131C-0CD86EEACB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112"/>
          <a:stretch/>
        </p:blipFill>
        <p:spPr>
          <a:xfrm>
            <a:off x="198741" y="10"/>
            <a:ext cx="11812017" cy="3919684"/>
          </a:xfrm>
          <a:prstGeom prst="rect">
            <a:avLst/>
          </a:prstGeom>
        </p:spPr>
      </p:pic>
      <p:grpSp>
        <p:nvGrpSpPr>
          <p:cNvPr id="40" name="Top Left">
            <a:extLst>
              <a:ext uri="{FF2B5EF4-FFF2-40B4-BE49-F238E27FC236}">
                <a16:creationId xmlns:a16="http://schemas.microsoft.com/office/drawing/2014/main" id="{345A4508-88A7-4C04-9603-4F8CCFCDC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CBEBA10-A14A-4AE6-9F5B-84BDE565C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6C86399-9706-4DD7-8917-E6DB39242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DDA7BC8-3D83-4235-80B9-97CB95E3D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9C08E3-DA34-4386-990E-1CB4F68E7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3CFB05D-200F-4880-92F6-8730C6DEB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AB4525A-595A-4728-9298-A4DFEE991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30A4D64-630B-47EB-9255-66DEFA42D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9" name="Cross">
            <a:extLst>
              <a:ext uri="{FF2B5EF4-FFF2-40B4-BE49-F238E27FC236}">
                <a16:creationId xmlns:a16="http://schemas.microsoft.com/office/drawing/2014/main" id="{2E2A24AE-1C03-4337-8529-C4233C56F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" y="3919728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6213D2F-99EA-48EA-AD3A-A55DC4F5F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4ADACBA-0EE9-4E11-B79A-F39D15CFE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658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CA1C545-7CCF-2F76-F4A7-D1461D03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579" y="-569314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Proceso</a:t>
            </a: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indíce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0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8D3218A-EDEC-F52C-6BD5-E32DE7A00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0813" y="881264"/>
            <a:ext cx="4257954" cy="5424146"/>
          </a:xfrm>
          <a:prstGeom prst="rect">
            <a:avLst/>
          </a:prstGeom>
        </p:spPr>
      </p:pic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707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8" name="Rectangle 112">
            <a:extLst>
              <a:ext uri="{FF2B5EF4-FFF2-40B4-BE49-F238E27FC236}">
                <a16:creationId xmlns:a16="http://schemas.microsoft.com/office/drawing/2014/main" id="{FBFC6891-CBA5-427E-98AC-BF56BB033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16DFE3-13F8-E184-C5DA-A1032120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087571"/>
            <a:ext cx="4795282" cy="2031941"/>
          </a:xfrm>
        </p:spPr>
        <p:txBody>
          <a:bodyPr anchor="ctr">
            <a:normAutofit/>
          </a:bodyPr>
          <a:lstStyle/>
          <a:p>
            <a:r>
              <a:rPr lang="es-MX" dirty="0" err="1"/>
              <a:t>Atomic</a:t>
            </a:r>
            <a:r>
              <a:rPr lang="es-MX" dirty="0"/>
              <a:t> </a:t>
            </a:r>
            <a:r>
              <a:rPr lang="es-MX" dirty="0" err="1"/>
              <a:t>design</a:t>
            </a:r>
            <a:endParaRPr lang="es-MX" dirty="0"/>
          </a:p>
        </p:txBody>
      </p:sp>
      <p:grpSp>
        <p:nvGrpSpPr>
          <p:cNvPr id="139" name="Bottom Right">
            <a:extLst>
              <a:ext uri="{FF2B5EF4-FFF2-40B4-BE49-F238E27FC236}">
                <a16:creationId xmlns:a16="http://schemas.microsoft.com/office/drawing/2014/main" id="{4CD73DBB-9AC8-4BE7-AA43-995A7495D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0" name="Freeform: Shape 115">
              <a:extLst>
                <a:ext uri="{FF2B5EF4-FFF2-40B4-BE49-F238E27FC236}">
                  <a16:creationId xmlns:a16="http://schemas.microsoft.com/office/drawing/2014/main" id="{512DE672-70F7-4637-B2FF-2FA41F0B0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41" name="Graphic 157">
              <a:extLst>
                <a:ext uri="{FF2B5EF4-FFF2-40B4-BE49-F238E27FC236}">
                  <a16:creationId xmlns:a16="http://schemas.microsoft.com/office/drawing/2014/main" id="{DD2F0317-76EA-414D-B393-F8B40F19C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42" name="Freeform: Shape 118">
                <a:extLst>
                  <a:ext uri="{FF2B5EF4-FFF2-40B4-BE49-F238E27FC236}">
                    <a16:creationId xmlns:a16="http://schemas.microsoft.com/office/drawing/2014/main" id="{7EDD0BAA-CF8C-4BEE-8C35-300AF2017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19">
                <a:extLst>
                  <a:ext uri="{FF2B5EF4-FFF2-40B4-BE49-F238E27FC236}">
                    <a16:creationId xmlns:a16="http://schemas.microsoft.com/office/drawing/2014/main" id="{935A65F3-B3C8-4CC6-BA1A-035AEA210F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20">
                <a:extLst>
                  <a:ext uri="{FF2B5EF4-FFF2-40B4-BE49-F238E27FC236}">
                    <a16:creationId xmlns:a16="http://schemas.microsoft.com/office/drawing/2014/main" id="{F0B2B25A-CE08-484B-B756-77C69C3BF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21">
                <a:extLst>
                  <a:ext uri="{FF2B5EF4-FFF2-40B4-BE49-F238E27FC236}">
                    <a16:creationId xmlns:a16="http://schemas.microsoft.com/office/drawing/2014/main" id="{C6F5E584-459A-4F39-9F69-43177D7D66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22">
                <a:extLst>
                  <a:ext uri="{FF2B5EF4-FFF2-40B4-BE49-F238E27FC236}">
                    <a16:creationId xmlns:a16="http://schemas.microsoft.com/office/drawing/2014/main" id="{FA96BF44-ED00-4109-9F2F-65716299D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98C01C93-49E2-4D91-BD01-E1E20675B7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24">
                <a:extLst>
                  <a:ext uri="{FF2B5EF4-FFF2-40B4-BE49-F238E27FC236}">
                    <a16:creationId xmlns:a16="http://schemas.microsoft.com/office/drawing/2014/main" id="{E961950D-1C40-4BA8-9CCE-D8E2C0AB9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8" name="Freeform: Shape 117">
              <a:extLst>
                <a:ext uri="{FF2B5EF4-FFF2-40B4-BE49-F238E27FC236}">
                  <a16:creationId xmlns:a16="http://schemas.microsoft.com/office/drawing/2014/main" id="{C934D714-BCAF-4495-A9AD-F66AC5794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900E0702-ECF8-792D-B15D-E6E96199B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80" b="25682"/>
          <a:stretch/>
        </p:blipFill>
        <p:spPr>
          <a:xfrm>
            <a:off x="188468" y="10"/>
            <a:ext cx="11812017" cy="3919684"/>
          </a:xfrm>
          <a:prstGeom prst="rect">
            <a:avLst/>
          </a:prstGeom>
        </p:spPr>
      </p:pic>
      <p:grpSp>
        <p:nvGrpSpPr>
          <p:cNvPr id="127" name="Top Left">
            <a:extLst>
              <a:ext uri="{FF2B5EF4-FFF2-40B4-BE49-F238E27FC236}">
                <a16:creationId xmlns:a16="http://schemas.microsoft.com/office/drawing/2014/main" id="{AAFDD3F2-C28D-4186-A9F0-DA324412D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149" name="Freeform: Shape 127">
              <a:extLst>
                <a:ext uri="{FF2B5EF4-FFF2-40B4-BE49-F238E27FC236}">
                  <a16:creationId xmlns:a16="http://schemas.microsoft.com/office/drawing/2014/main" id="{D5302C02-0D50-4BBD-8410-674BE02F9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28">
              <a:extLst>
                <a:ext uri="{FF2B5EF4-FFF2-40B4-BE49-F238E27FC236}">
                  <a16:creationId xmlns:a16="http://schemas.microsoft.com/office/drawing/2014/main" id="{F8C7FBB7-D7DF-46D6-80AF-EA374C31A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29">
              <a:extLst>
                <a:ext uri="{FF2B5EF4-FFF2-40B4-BE49-F238E27FC236}">
                  <a16:creationId xmlns:a16="http://schemas.microsoft.com/office/drawing/2014/main" id="{806BD1F9-BA15-455A-AC80-3E40C5B6A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30">
              <a:extLst>
                <a:ext uri="{FF2B5EF4-FFF2-40B4-BE49-F238E27FC236}">
                  <a16:creationId xmlns:a16="http://schemas.microsoft.com/office/drawing/2014/main" id="{5AD4DC37-4D5F-4CFC-B64A-ACA7ED692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31">
              <a:extLst>
                <a:ext uri="{FF2B5EF4-FFF2-40B4-BE49-F238E27FC236}">
                  <a16:creationId xmlns:a16="http://schemas.microsoft.com/office/drawing/2014/main" id="{82A0B918-ED2A-45A5-9247-67750B3D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32">
              <a:extLst>
                <a:ext uri="{FF2B5EF4-FFF2-40B4-BE49-F238E27FC236}">
                  <a16:creationId xmlns:a16="http://schemas.microsoft.com/office/drawing/2014/main" id="{3775DAE7-4E0F-4B22-BDD1-4B3F35357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33">
              <a:extLst>
                <a:ext uri="{FF2B5EF4-FFF2-40B4-BE49-F238E27FC236}">
                  <a16:creationId xmlns:a16="http://schemas.microsoft.com/office/drawing/2014/main" id="{F80A3A5C-7609-4229-8E65-17AD785E3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6022DD-78AF-0682-9380-A852EDCFD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4088049"/>
            <a:ext cx="5972190" cy="2668131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s-MX" sz="1800" dirty="0"/>
              <a:t>Es el termino que se le da a el desarrollo atómico creado por </a:t>
            </a:r>
            <a:r>
              <a:rPr lang="es-MX" sz="1800" dirty="0" err="1"/>
              <a:t>brad</a:t>
            </a:r>
            <a:r>
              <a:rPr lang="es-MX" sz="1800" dirty="0"/>
              <a:t> </a:t>
            </a:r>
            <a:r>
              <a:rPr lang="es-MX" sz="1800" dirty="0" err="1"/>
              <a:t>fost</a:t>
            </a:r>
            <a:r>
              <a:rPr lang="es-MX" sz="1800" dirty="0"/>
              <a:t> con la intención de recortar tiempo y diseño en algo que claramente se puede repetir en otros estilos su idea es dividir a nivel atómico (en diseño) lo que se puede hacer para crear componentes por separados que al ser unidos den algún diseño que sea atractivo y divisible el plantea 5 puntos átomo, molécula, organismo, </a:t>
            </a:r>
            <a:r>
              <a:rPr lang="es-MX" sz="1800" dirty="0" err="1"/>
              <a:t>template</a:t>
            </a:r>
            <a:r>
              <a:rPr lang="es-MX" sz="1800" dirty="0"/>
              <a:t> y pagina. Pagina de </a:t>
            </a:r>
            <a:r>
              <a:rPr lang="es-MX" sz="1800" dirty="0" err="1"/>
              <a:t>brad</a:t>
            </a:r>
            <a:r>
              <a:rPr lang="es-MX" sz="1800" dirty="0"/>
              <a:t> </a:t>
            </a:r>
            <a:r>
              <a:rPr lang="es-MX" sz="1800" dirty="0" err="1"/>
              <a:t>Fost</a:t>
            </a:r>
            <a:r>
              <a:rPr lang="es-MX" sz="1800" dirty="0"/>
              <a:t> https://bradfrost.com/blog/post/atomic-web-design/</a:t>
            </a:r>
          </a:p>
          <a:p>
            <a:pPr>
              <a:lnSpc>
                <a:spcPct val="100000"/>
              </a:lnSpc>
            </a:pPr>
            <a:endParaRPr lang="es-MX" sz="1300" dirty="0"/>
          </a:p>
        </p:txBody>
      </p:sp>
    </p:spTree>
    <p:extLst>
      <p:ext uri="{BB962C8B-B14F-4D97-AF65-F5344CB8AC3E}">
        <p14:creationId xmlns:p14="http://schemas.microsoft.com/office/powerpoint/2010/main" val="46196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11D336-EA69-B1D7-9434-730A7B96F1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702" r="-1" b="916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6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6" name="Freeform: Shape 16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7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8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20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1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2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E77A754-37D9-DEB0-365D-FF867324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Sketch( Boceto )</a:t>
            </a:r>
          </a:p>
        </p:txBody>
      </p:sp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03" name="Freeform: Shape 27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8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9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30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31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32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33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10" name="Freeform: Shape 26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211" name="Marcador de contenido 2">
            <a:extLst>
              <a:ext uri="{FF2B5EF4-FFF2-40B4-BE49-F238E27FC236}">
                <a16:creationId xmlns:a16="http://schemas.microsoft.com/office/drawing/2014/main" id="{DD1CC425-6F6F-D729-36F7-97825FA68C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95372" y="726538"/>
          <a:ext cx="4977905" cy="5017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542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EB0891A-38E8-8C2B-7D19-3D3AAA4A2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390807" cy="1664573"/>
          </a:xfrm>
        </p:spPr>
        <p:txBody>
          <a:bodyPr>
            <a:normAutofit/>
          </a:bodyPr>
          <a:lstStyle/>
          <a:p>
            <a:r>
              <a:rPr lang="es-MX" dirty="0"/>
              <a:t>Wireframes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33C1D4-2750-0591-E596-A548BF182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390524" cy="37286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sz="1800" dirty="0"/>
              <a:t>Los wireframes son la ejecución del modelo boceto a una representación digital que nos permita dar una clara idea de como va a quedar el proceso, claro sin ningún contenido sino solo y meramente informativo y de esa manera tener un esquema</a:t>
            </a:r>
          </a:p>
          <a:p>
            <a:pPr marL="0" indent="0">
              <a:buNone/>
            </a:pPr>
            <a:r>
              <a:rPr lang="es-MX" sz="1800" dirty="0"/>
              <a:t>Puntos a tener en cuenta:</a:t>
            </a:r>
          </a:p>
          <a:p>
            <a:pPr marL="0" indent="0">
              <a:buNone/>
            </a:pPr>
            <a:r>
              <a:rPr lang="es-MX" sz="1800" dirty="0"/>
              <a:t>. Que los frames tengan nombres descriptivos</a:t>
            </a:r>
          </a:p>
          <a:p>
            <a:pPr marL="0" indent="0">
              <a:buNone/>
            </a:pPr>
            <a:r>
              <a:rPr lang="es-MX" sz="1800" dirty="0"/>
              <a:t>. Las secciones de los frames estén bien repartidas correspondiente con el frame, las figuras geométricas</a:t>
            </a:r>
          </a:p>
          <a:p>
            <a:pPr marL="0" indent="0">
              <a:buNone/>
            </a:pPr>
            <a:r>
              <a:rPr lang="es-MX" sz="1800" dirty="0"/>
              <a:t>. El tamaño base son 16 pixeles en base a la guía estándar por lo cual lo recomendable es que sus espaciados y sangría sea de esa medida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3EA991-A437-D4E0-D739-5EA824CAA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69" r="21569" b="1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838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F8E24-ACAE-3C9D-0585-964787AF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Guía de estilos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50A01D-2A49-7932-3DD2-8626A974E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785295" cy="4486275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una guía de diseños es exactamente eso una guía con diferentes estilos qué me ayudan a el desarrollo del diseño en el cual se establecen parámetros principales estos parámetros me sirven para el desarrollo óptimo del diseño y pueden ser variados, entre tamaños o estilos de textos a efectos colores formas entre otras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0DC0A82-6047-BDE7-01C4-CF8E777F13FF}"/>
              </a:ext>
            </a:extLst>
          </p:cNvPr>
          <p:cNvSpPr txBox="1"/>
          <p:nvPr/>
        </p:nvSpPr>
        <p:spPr>
          <a:xfrm>
            <a:off x="3603807" y="5167312"/>
            <a:ext cx="3688773" cy="15696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1600" dirty="0"/>
              <a:t>Nota: Es importante definir las tipologías que este acorde al entendimiento del diseño lo recomendable es no usar más de 2 tipografías, pero eso va más a lo que se requiera en el diseño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B6E677C-BAED-95A7-EC97-5640B0CFC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0437" y="139539"/>
            <a:ext cx="2203938" cy="657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3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8" name="Top Left">
            <a:extLst>
              <a:ext uri="{FF2B5EF4-FFF2-40B4-BE49-F238E27FC236}">
                <a16:creationId xmlns:a16="http://schemas.microsoft.com/office/drawing/2014/main" id="{DC655204-C06A-4A55-9BB4-C79C4AF9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9" name="Freeform: Shape 14">
              <a:extLst>
                <a:ext uri="{FF2B5EF4-FFF2-40B4-BE49-F238E27FC236}">
                  <a16:creationId xmlns:a16="http://schemas.microsoft.com/office/drawing/2014/main" id="{F83BC876-5C0C-438A-8928-B1EC2E1E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0" name="Freeform: Shape 15">
              <a:extLst>
                <a:ext uri="{FF2B5EF4-FFF2-40B4-BE49-F238E27FC236}">
                  <a16:creationId xmlns:a16="http://schemas.microsoft.com/office/drawing/2014/main" id="{B9B3EEC1-86B7-4DB1-AB38-E2D74939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6">
              <a:extLst>
                <a:ext uri="{FF2B5EF4-FFF2-40B4-BE49-F238E27FC236}">
                  <a16:creationId xmlns:a16="http://schemas.microsoft.com/office/drawing/2014/main" id="{BEB2CD0B-3D3E-4CF3-92F5-7AE77C22C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17">
              <a:extLst>
                <a:ext uri="{FF2B5EF4-FFF2-40B4-BE49-F238E27FC236}">
                  <a16:creationId xmlns:a16="http://schemas.microsoft.com/office/drawing/2014/main" id="{01561934-15F2-4620-A65F-28EB73CD7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18">
              <a:extLst>
                <a:ext uri="{FF2B5EF4-FFF2-40B4-BE49-F238E27FC236}">
                  <a16:creationId xmlns:a16="http://schemas.microsoft.com/office/drawing/2014/main" id="{DB9278E2-D464-4DE2-B229-D3D02ED2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19">
              <a:extLst>
                <a:ext uri="{FF2B5EF4-FFF2-40B4-BE49-F238E27FC236}">
                  <a16:creationId xmlns:a16="http://schemas.microsoft.com/office/drawing/2014/main" id="{67AA3CE0-412D-4C03-9203-878479E0A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20">
              <a:extLst>
                <a:ext uri="{FF2B5EF4-FFF2-40B4-BE49-F238E27FC236}">
                  <a16:creationId xmlns:a16="http://schemas.microsoft.com/office/drawing/2014/main" id="{85785346-E446-47E2-B3DD-C1C561E68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21">
              <a:extLst>
                <a:ext uri="{FF2B5EF4-FFF2-40B4-BE49-F238E27FC236}">
                  <a16:creationId xmlns:a16="http://schemas.microsoft.com/office/drawing/2014/main" id="{0F6388E0-BD20-4901-B128-88D3D56A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5D15AC2-9A14-38AB-E6C4-3795E1D08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987809" cy="1664573"/>
          </a:xfrm>
        </p:spPr>
        <p:txBody>
          <a:bodyPr>
            <a:normAutofit/>
          </a:bodyPr>
          <a:lstStyle/>
          <a:p>
            <a:r>
              <a:rPr lang="es-MX" dirty="0"/>
              <a:t>Componentes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CE157-6FAD-50B8-645D-3719D48E6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987488" cy="3728613"/>
          </a:xfrm>
        </p:spPr>
        <p:txBody>
          <a:bodyPr>
            <a:normAutofit fontScale="85000" lnSpcReduction="20000"/>
          </a:bodyPr>
          <a:lstStyle/>
          <a:p>
            <a:r>
              <a:rPr lang="es-MX" sz="1800" dirty="0"/>
              <a:t>Los componentes son un conjunto de figuras, </a:t>
            </a:r>
            <a:r>
              <a:rPr lang="es-MX" sz="1800" dirty="0" err="1"/>
              <a:t>imagenes</a:t>
            </a:r>
            <a:r>
              <a:rPr lang="es-MX" sz="1800" dirty="0"/>
              <a:t>, letras  y efectos de manera individuales unidas para dar una forma que posteriormente va a poder ser reutilizable</a:t>
            </a:r>
          </a:p>
          <a:p>
            <a:r>
              <a:rPr lang="es-MX" sz="1800" dirty="0"/>
              <a:t>Consejos: en la comunidad de </a:t>
            </a:r>
            <a:r>
              <a:rPr lang="es-MX" sz="1800" dirty="0" err="1"/>
              <a:t>figma</a:t>
            </a:r>
            <a:r>
              <a:rPr lang="es-MX" sz="1800" dirty="0"/>
              <a:t> hay muchas personas que han hecho diversos trabajos y componentes que ya están creados y ayudan a facilitar el diseño al igual que los </a:t>
            </a:r>
            <a:r>
              <a:rPr lang="es-MX" sz="1800" dirty="0" err="1"/>
              <a:t>pluggins</a:t>
            </a:r>
            <a:r>
              <a:rPr lang="es-MX" sz="1800" dirty="0"/>
              <a:t> y los widgets</a:t>
            </a:r>
          </a:p>
          <a:p>
            <a:r>
              <a:rPr lang="es-MX" sz="1800" dirty="0"/>
              <a:t>Lo ideal es que los componentes padres estén ubicados en una pagina de componentes a donde puedas editar los componentes copias sin afectar los componentes originales y un componente padre donde puedas editar los componentes copias todos a la vez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7A7E56-2D65-997E-D017-FBF164589E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92" r="24559" b="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47" name="Bottom Right">
            <a:extLst>
              <a:ext uri="{FF2B5EF4-FFF2-40B4-BE49-F238E27FC236}">
                <a16:creationId xmlns:a16="http://schemas.microsoft.com/office/drawing/2014/main" id="{4C476EAB-383B-48F9-B661-B049EB50A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8" name="Freeform: Shape 24">
              <a:extLst>
                <a:ext uri="{FF2B5EF4-FFF2-40B4-BE49-F238E27FC236}">
                  <a16:creationId xmlns:a16="http://schemas.microsoft.com/office/drawing/2014/main" id="{3045FFB7-76A2-4C6F-A15F-23BF1597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F4E5EB5B-D417-4B20-9CBE-F3DCCA5F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9" name="Freeform: Shape 27">
                <a:extLst>
                  <a:ext uri="{FF2B5EF4-FFF2-40B4-BE49-F238E27FC236}">
                    <a16:creationId xmlns:a16="http://schemas.microsoft.com/office/drawing/2014/main" id="{56643958-DAAD-4611-BCC7-9BDB5917C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28">
                <a:extLst>
                  <a:ext uri="{FF2B5EF4-FFF2-40B4-BE49-F238E27FC236}">
                    <a16:creationId xmlns:a16="http://schemas.microsoft.com/office/drawing/2014/main" id="{263D00C7-B9D3-4681-8C55-F137CBD36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29">
                <a:extLst>
                  <a:ext uri="{FF2B5EF4-FFF2-40B4-BE49-F238E27FC236}">
                    <a16:creationId xmlns:a16="http://schemas.microsoft.com/office/drawing/2014/main" id="{0539B678-9BB9-4639-B9A4-4511639BB4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30">
                <a:extLst>
                  <a:ext uri="{FF2B5EF4-FFF2-40B4-BE49-F238E27FC236}">
                    <a16:creationId xmlns:a16="http://schemas.microsoft.com/office/drawing/2014/main" id="{C14F8CDF-D0D2-43AD-A7AB-0871C24A6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31">
                <a:extLst>
                  <a:ext uri="{FF2B5EF4-FFF2-40B4-BE49-F238E27FC236}">
                    <a16:creationId xmlns:a16="http://schemas.microsoft.com/office/drawing/2014/main" id="{25D54C27-D98D-4E8C-87BD-E0ECAB3BA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32">
                <a:extLst>
                  <a:ext uri="{FF2B5EF4-FFF2-40B4-BE49-F238E27FC236}">
                    <a16:creationId xmlns:a16="http://schemas.microsoft.com/office/drawing/2014/main" id="{CA10EDED-B646-4197-BF0C-C4A83018BA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33">
                <a:extLst>
                  <a:ext uri="{FF2B5EF4-FFF2-40B4-BE49-F238E27FC236}">
                    <a16:creationId xmlns:a16="http://schemas.microsoft.com/office/drawing/2014/main" id="{B9B3D029-DC96-4655-89E2-D9387B3D5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26">
              <a:extLst>
                <a:ext uri="{FF2B5EF4-FFF2-40B4-BE49-F238E27FC236}">
                  <a16:creationId xmlns:a16="http://schemas.microsoft.com/office/drawing/2014/main" id="{EF12D98D-E6A5-437D-830E-C5C0E7ACE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754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458C44-92C1-9ABC-D4F5-D35A6B77CE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23" r="-1" b="1518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6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6F37323-C6E6-54E7-2DCB-DA29DAE2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prototipos</a:t>
            </a:r>
          </a:p>
        </p:txBody>
      </p:sp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36" name="Marcador de contenido 2">
            <a:extLst>
              <a:ext uri="{FF2B5EF4-FFF2-40B4-BE49-F238E27FC236}">
                <a16:creationId xmlns:a16="http://schemas.microsoft.com/office/drawing/2014/main" id="{479A258B-015D-F2E8-1D58-51A835E76BA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95372" y="726538"/>
          <a:ext cx="4977905" cy="5017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9072507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3388</TotalTime>
  <Words>571</Words>
  <Application>Microsoft Office PowerPoint</Application>
  <PresentationFormat>Panorámica</PresentationFormat>
  <Paragraphs>30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AvenirNext LT Pro Medium</vt:lpstr>
      <vt:lpstr>Posterama</vt:lpstr>
      <vt:lpstr>ExploreVTI</vt:lpstr>
      <vt:lpstr>PROYECTO DE UI Y UX</vt:lpstr>
      <vt:lpstr>Proceso o indíce</vt:lpstr>
      <vt:lpstr>Atomic design</vt:lpstr>
      <vt:lpstr>Sketch( Boceto )</vt:lpstr>
      <vt:lpstr>Wireframes</vt:lpstr>
      <vt:lpstr>Guía de estilos</vt:lpstr>
      <vt:lpstr>Componentes </vt:lpstr>
      <vt:lpstr>prototipos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UI Y UX</dc:title>
  <dc:creator>Camilo Rivera</dc:creator>
  <cp:lastModifiedBy>Camilo Rivera</cp:lastModifiedBy>
  <cp:revision>7</cp:revision>
  <dcterms:created xsi:type="dcterms:W3CDTF">2023-07-04T14:00:06Z</dcterms:created>
  <dcterms:modified xsi:type="dcterms:W3CDTF">2023-07-24T05:01:52Z</dcterms:modified>
</cp:coreProperties>
</file>