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8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84" r:id="rId4"/>
    <p:sldMasterId id="2147483702" r:id="rId5"/>
    <p:sldMasterId id="2147483720" r:id="rId6"/>
    <p:sldMasterId id="2147483738" r:id="rId7"/>
    <p:sldMasterId id="2147483756" r:id="rId8"/>
    <p:sldMasterId id="2147483774" r:id="rId9"/>
  </p:sldMasterIdLst>
  <p:sldIdLst>
    <p:sldId id="256" r:id="rId10"/>
    <p:sldId id="257" r:id="rId11"/>
    <p:sldId id="258" r:id="rId12"/>
    <p:sldId id="260" r:id="rId13"/>
    <p:sldId id="259" r:id="rId14"/>
    <p:sldId id="26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75" y="803692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0869" y="2372237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4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DB006811-5F30-4DCC-B2F4-0E423087EE00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192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20" y="792432"/>
            <a:ext cx="3582987" cy="176048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0869" y="2358012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6462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B11FBCC-E8F1-49F4-975F-47D152657624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6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6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6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6837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85764E06-BF40-415B-BBD5-8EAE2AEFB5CD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4088" y="787809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7520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00B4A0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031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00B4A0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7849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00B4A0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13488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00B4A0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8652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00B4A0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6536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13C2BB16-7DAD-458C-BEEC-927ADA18777D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7001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6502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F2DE79A5-E630-40CA-8A5E-B89A51F9FC62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0105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786A39B-C22C-47FB-B2C6-46AE7B5EB87F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8769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14915A6-32D1-482E-8DA6-9BE3A564EA53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81216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377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EA1F15E-6DB1-47FC-9A71-606CC3C6F065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2933" y="785517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841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55675" y="6249834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592933" y="79320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" name="Subtitle 2"/>
          <p:cNvSpPr>
            <a:spLocks noGrp="1"/>
          </p:cNvSpPr>
          <p:nvPr>
            <p:ph type="subTitle" idx="11"/>
          </p:nvPr>
        </p:nvSpPr>
        <p:spPr>
          <a:xfrm>
            <a:off x="602639" y="2361553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32152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026151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592933" y="79320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1" name="Subtitle 2"/>
          <p:cNvSpPr>
            <a:spLocks noGrp="1"/>
          </p:cNvSpPr>
          <p:nvPr>
            <p:ph type="subTitle" idx="11"/>
          </p:nvPr>
        </p:nvSpPr>
        <p:spPr>
          <a:xfrm>
            <a:off x="602639" y="2361553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315186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30389" y="6249834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9E9494"/>
                </a:solidFill>
              </a:rPr>
              <a:t>© 2015 IBM Corporation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592933" y="79320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7" name="Subtitle 2"/>
          <p:cNvSpPr>
            <a:spLocks noGrp="1"/>
          </p:cNvSpPr>
          <p:nvPr>
            <p:ph type="subTitle" idx="11"/>
          </p:nvPr>
        </p:nvSpPr>
        <p:spPr>
          <a:xfrm>
            <a:off x="602639" y="2361553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59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44CB2AEF-F34D-4267-8C8A-E3BBA1061137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385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85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6658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A2ACB799-BE78-4F8A-BDDB-304330986286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20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2639" y="2361553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979460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6786736-FFD6-4B16-ACC6-BB81AA03E46D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92933" y="79320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602639" y="2361553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33800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1C81BB6B-38F9-4176-896D-E9604470CEFE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0" y="780375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2933" y="79320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602639" y="2361553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39711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4A3BFD7D-9F11-4125-963A-D8CC47C29A9E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933" y="793393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93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3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442949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00AEC32-8EBF-4D44-B41F-00A7A120A46A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4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4681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1F50661-74D5-4387-8AD2-87355F28B072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804506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802176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436123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503EC98-C067-4DA1-B346-B870DBE64ADF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0830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57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91948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3C82F8D-19A5-4377-A340-338A13790A42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3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3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3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3447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462CE29-1E60-454D-89A7-5C61E28A6667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4090" y="787809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7522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9E9494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031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9E9494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7851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9E9494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13490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9E9494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8654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9E9494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7188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2BABAF5-3FEE-4666-A815-AC5D45902D29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7002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90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A9286B15-1DA9-4845-B299-5B39A3AEAB4B}" type="slidenum">
              <a:rPr lang="en-US" sz="600">
                <a:solidFill>
                  <a:srgbClr val="5A5A5A"/>
                </a:solidFill>
              </a:rPr>
              <a:pPr/>
              <a:t>‹#›</a:t>
            </a:fld>
            <a:endParaRPr lang="en-US" sz="600">
              <a:solidFill>
                <a:srgbClr val="5A5A5A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2236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9497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8C20ED73-EA50-4C6E-96E5-D9849DC40F70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79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951677F-07B3-45A6-9FC3-3A4DB3DF5E6C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2500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16B42917-A699-403E-AE8C-0C828FE7BBF1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81216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997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2E72B176-E103-4A8A-A88F-5DBEE98FFD9A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2933" y="785518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1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B77DA454-73E2-4ADB-9926-F30E7591D127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4596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792265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6938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D97DD68C-6D5E-4816-B9FD-86F1703447E7}" type="slidenum">
              <a:rPr lang="en-US" sz="600">
                <a:solidFill>
                  <a:srgbClr val="5A5A5A"/>
                </a:solidFill>
              </a:rPr>
              <a:pPr/>
              <a:t>‹#›</a:t>
            </a:fld>
            <a:endParaRPr lang="en-US" sz="600">
              <a:solidFill>
                <a:srgbClr val="5A5A5A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0822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49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770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4D929E6B-EF49-4308-BDA8-8C13B1663B86}" type="slidenum">
              <a:rPr lang="en-US" sz="600">
                <a:solidFill>
                  <a:srgbClr val="5A5A5A"/>
                </a:solidFill>
              </a:rPr>
              <a:pPr/>
              <a:t>‹#›</a:t>
            </a:fld>
            <a:endParaRPr lang="en-US" sz="600">
              <a:solidFill>
                <a:srgbClr val="5A5A5A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878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878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878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6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BB856C4B-F779-4680-B05A-4CC4FCE87B98}" type="slidenum">
              <a:rPr lang="en-US" sz="600">
                <a:solidFill>
                  <a:srgbClr val="5A5A5A"/>
                </a:solidFill>
              </a:rPr>
              <a:pPr/>
              <a:t>‹#›</a:t>
            </a:fld>
            <a:endParaRPr lang="en-US" sz="600">
              <a:solidFill>
                <a:srgbClr val="5A5A5A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651" y="768005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0083" y="2035861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195715" y="2035861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0412" y="2035861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06051" y="2035861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1211" y="2035861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67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FF21E4CB-6B98-4CEA-92A7-1129F4D798F6}" type="slidenum">
              <a:rPr lang="en-US" sz="600">
                <a:solidFill>
                  <a:srgbClr val="5A5A5A"/>
                </a:solidFill>
              </a:rPr>
              <a:pPr/>
              <a:t>‹#›</a:t>
            </a:fld>
            <a:endParaRPr lang="en-US" sz="600">
              <a:solidFill>
                <a:srgbClr val="5A5A5A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840" y="796994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99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FF6274BB-8BBD-4745-AF1C-86771353202B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1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D67B456-4568-420D-BE9E-8AF68DE113CE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0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C172E5-DB6D-4671-98CF-BE0AA4A9F740}" type="datetimeFigureOut">
              <a:rPr lang="en-US"/>
              <a:pPr>
                <a:defRPr/>
              </a:pPr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35831E7-DB17-4DA8-A074-062A17872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8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B8404293-A643-498F-9792-4C592720B822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8" y="781216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0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8B53B4FD-EB57-46FF-9496-FD3E567B4C56}" type="slidenum">
              <a:rPr lang="en-US" sz="600">
                <a:solidFill>
                  <a:srgbClr val="5A5A5A"/>
                </a:solidFill>
              </a:rPr>
              <a:pPr/>
              <a:t>‹#›</a:t>
            </a:fld>
            <a:endParaRPr lang="en-US" sz="600">
              <a:solidFill>
                <a:srgbClr val="5A5A5A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5413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69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55675" y="6249827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0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92933" y="793193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66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026145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592933" y="793193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0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841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02422" y="6249827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592933" y="793193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3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0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7896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20D17735-C143-4800-BDA9-ED9CC403FAEF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359" y="793193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4624" y="2362325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75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981B065-65D0-4C7D-B4F1-99E2CD428712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885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1049" y="2360724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273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11A03196-7E6F-4595-9F51-E92EFE0C9DE5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193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252" y="779058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3430" y="2360718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78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711C400-5488-410F-A18A-1B2E5FA65D3B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592933" y="793386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86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0223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CF66266D-A942-4B09-9C4F-00300D854A23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597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600" y="0"/>
          <a:ext cx="79248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0" y="6284913"/>
            <a:ext cx="91440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800100"/>
            <a:ext cx="91440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7080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CFA4A463-0968-466E-B080-B193A6F896A5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597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792266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5275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4C0493B4-1636-4E3E-913C-C77036FDFC71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0824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50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5601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CA22DCAB-4C7E-41EC-AD82-E55A9A1C9B2A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87841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87841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87841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35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5B1A23A-E9B7-47FA-B117-740E6BB800DA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4080" y="787809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7512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031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7841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13480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8644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374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A6541574-5A0D-42ED-813C-C122B41FA326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6995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156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CBEFD4F2-785A-4529-AAB4-E7736003120D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71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AB1F40B6-1C5E-4CE8-980A-F38FA66C9503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691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6E06CA8-609E-4E45-A9B0-9AE1A9F1A67B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81216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655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8756C668-69E2-4E6A-9020-2ADA6FCC0EF5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2933" y="785512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060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55675" y="6249829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1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592933" y="793194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600" y="0"/>
          <a:ext cx="79248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171"/>
                <a:gridCol w="2714172"/>
                <a:gridCol w="2496457"/>
              </a:tblGrid>
              <a:tr h="68580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0" y="6284913"/>
            <a:ext cx="91440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800100"/>
            <a:ext cx="91440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914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026146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1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592933" y="793194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508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02422" y="6249829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94" name="Subtitle 2"/>
          <p:cNvSpPr>
            <a:spLocks noGrp="1"/>
          </p:cNvSpPr>
          <p:nvPr>
            <p:ph type="subTitle" idx="11"/>
          </p:nvPr>
        </p:nvSpPr>
        <p:spPr>
          <a:xfrm>
            <a:off x="597705" y="2362326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95" name="Title 1"/>
          <p:cNvSpPr>
            <a:spLocks noGrp="1"/>
          </p:cNvSpPr>
          <p:nvPr>
            <p:ph type="title"/>
          </p:nvPr>
        </p:nvSpPr>
        <p:spPr>
          <a:xfrm>
            <a:off x="592933" y="793885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462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0"/>
            <a:ext cx="4454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2CEDF125-8926-4111-A6ED-228214EBD9DD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885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8488" y="2362326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650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0"/>
            <a:ext cx="4454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C6FE6FB-4841-4009-B032-FE5FA5ADB066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194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8488" y="2360718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761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BFF4D059-DACA-48D5-B846-D2F73800C0AF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405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0" y="777190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8488" y="2362326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9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9FACB4A-FBB1-48F5-BC7B-4DAD1154691A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933" y="793388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88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1300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BB21B69F-F918-410E-8DAD-1D2C2C26117E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598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861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5F574BC-DB9F-496C-BD44-180DDC8B2DCA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598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792268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35525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2AD62D3-0C7B-4045-B411-9C8F09268634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0825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52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21372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DFEA266F-41B2-4416-A881-B3EF23C1D3B1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87842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87842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87842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8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55675" y="6249826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96" name="Subtitle 2"/>
          <p:cNvSpPr>
            <a:spLocks noGrp="1"/>
          </p:cNvSpPr>
          <p:nvPr>
            <p:ph type="subTitle" idx="11"/>
          </p:nvPr>
        </p:nvSpPr>
        <p:spPr>
          <a:xfrm>
            <a:off x="597701" y="2362324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592933" y="79025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997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B83EAEFF-1316-4E5E-9E56-80E5F3D4B6A8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4082" y="787809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7514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031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7843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13482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8646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3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033FC9D-F0B8-4FCF-95D6-327E59B776E8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6997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898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CF7A4745-6C4A-4EEA-9EE2-6E970EA605AB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177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BA1D35EB-9EE9-49AB-920D-30767231411B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439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8F5044F-30A5-4DC3-89E4-F95932689225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91119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451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12CF4AE-6716-4849-B146-E02CAA59ADF3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0360" y="785513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532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55675" y="6249830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592933" y="79319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455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026147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592933" y="79319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736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30389" y="6249830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592933" y="79319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283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A8FEB8A8-2D0C-44C2-84FD-BBF7D7C848C1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pic>
        <p:nvPicPr>
          <p:cNvPr id="7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0"/>
            <a:ext cx="4454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19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597695" y="2360720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4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283613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57" name="Subtitle 2"/>
          <p:cNvSpPr>
            <a:spLocks noGrp="1"/>
          </p:cNvSpPr>
          <p:nvPr>
            <p:ph type="subTitle" idx="11"/>
          </p:nvPr>
        </p:nvSpPr>
        <p:spPr>
          <a:xfrm>
            <a:off x="597701" y="2361548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592933" y="793884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916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0"/>
            <a:ext cx="4454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7073FE8-89C1-422C-8E73-9262137A523E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19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7695" y="2360720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529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D8A880A-7263-4463-8587-FD8CEE83EA33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0" y="777193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92933" y="79319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597695" y="2360720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677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484D656-7B14-4C95-B545-FFFBCC986F98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933" y="793389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89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4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22251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D8AB3D7B-55D2-4683-B1E7-F6460CBDDEC5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0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16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EB79F2E-D370-4ACF-92D4-AD868FE66878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0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792269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3164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8478C53B-EA8D-4797-BAB3-391D7F618813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0826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53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3001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24D29EE0-9750-4CEC-9EBC-0F15FB963EA6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4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4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4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556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6257EFB-ED16-45D6-811C-7FD09D483809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4084" y="787809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7516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AF6EE8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031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AF6EE8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7845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AF6EE8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13484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AF6EE8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8648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AF6EE8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880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781BE52-C21E-40A4-9FE6-4AC0BF778B85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6998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307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D418770-70A0-4FBD-B408-1CF2A05E83C5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02422" y="6249826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94" name="Subtitle 2"/>
          <p:cNvSpPr>
            <a:spLocks noGrp="1"/>
          </p:cNvSpPr>
          <p:nvPr>
            <p:ph type="subTitle" idx="11"/>
          </p:nvPr>
        </p:nvSpPr>
        <p:spPr>
          <a:xfrm>
            <a:off x="597701" y="2360030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95" name="Title 1"/>
          <p:cNvSpPr>
            <a:spLocks noGrp="1"/>
          </p:cNvSpPr>
          <p:nvPr>
            <p:ph type="title"/>
          </p:nvPr>
        </p:nvSpPr>
        <p:spPr>
          <a:xfrm>
            <a:off x="592933" y="793884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351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8B39C1D6-E316-4803-A44E-9E7D6D088D4A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176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9C436B4-211A-4B1D-B437-B237DF7AB03F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81216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597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B691DFF-2D72-4155-9AA1-FC77B89A93E3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2933" y="785514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186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55675" y="6249831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592933" y="793197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" name="Subtitle 2"/>
          <p:cNvSpPr>
            <a:spLocks noGrp="1"/>
          </p:cNvSpPr>
          <p:nvPr>
            <p:ph type="subTitle" idx="11"/>
          </p:nvPr>
        </p:nvSpPr>
        <p:spPr>
          <a:xfrm>
            <a:off x="597709" y="236814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10774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026149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592933" y="793197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1" name="Subtitle 2"/>
          <p:cNvSpPr>
            <a:spLocks noGrp="1"/>
          </p:cNvSpPr>
          <p:nvPr>
            <p:ph type="subTitle" idx="11"/>
          </p:nvPr>
        </p:nvSpPr>
        <p:spPr>
          <a:xfrm>
            <a:off x="597709" y="236814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4949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02422" y="6249831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592933" y="793197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1"/>
          </p:nvPr>
        </p:nvSpPr>
        <p:spPr>
          <a:xfrm>
            <a:off x="597709" y="236814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9650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D09A49A-761F-4770-B2DF-CFEF9E5BF703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197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7709" y="236814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18750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112F2F88-3B7A-42A6-80ED-B906F8863C33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197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7709" y="236814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6391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435EB72-2F31-4B61-8DEF-F31A43209D6A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0" y="779062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2933" y="793197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597709" y="236814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B8E05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94804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275BAD18-9E6C-4F1D-A202-7E131A16EBAA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933" y="793390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90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9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1EC2189-4923-4BCB-9391-A15E249AA0A9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88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7695" y="2360716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300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CDB5779C-EEC1-4B89-8FBC-EDA1EF81AC3D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1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9684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615212B-DDD4-40B0-A49A-4E327813AF03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1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792270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074923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5A08D7E-CD2D-4904-9026-0822C23E2118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0828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54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266698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C2FAD0B3-9669-42F3-92E2-FF7D98353A7B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30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7A20EF8-ACAF-4D01-9713-9BB97AAE6165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4086" y="787809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7518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031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78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13486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8650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8550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77433A4-D963-4119-A0EF-4C1E0DE0585E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6999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049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A55566F6-7A72-4A60-920D-1CCC7A9B7DC5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5350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E25487C-7354-4E8F-B82D-48A6C91BF00D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4359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AE9575C8-E070-4DA2-880B-FE2B2FD73DFF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81216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3100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477CC53-F85D-437C-9D4F-6035723EE466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2933" y="785516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4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D42BB063-6209-4E92-B9CE-EA5EE7AE9A93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88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0869" y="2364130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1336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55675" y="6249833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5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592933" y="79319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5737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026150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5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592933" y="79319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6477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30389" y="6249833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5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592933" y="79319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8591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3EFFA4E-7C8D-41C2-8D60-DD582F99E8E6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19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8488" y="2357546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8600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CA7FE555-DAD7-4D28-BA5D-BC905E3B4F97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19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8488" y="2357546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2052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6989722-E012-40AD-BB2C-C7F9F246A69F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0" y="779063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2933" y="79319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598488" y="2357546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677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8E5667CA-9A60-4B9A-BF7C-10B69F96FEBC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933" y="793392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92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6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3908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B7543E87-68E9-4CE9-89F1-DBB156B77787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2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9679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3EBF26F-0530-4A52-9047-FC91FA2FCBC5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2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792272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70781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E4369FF-09F5-4CF3-B24F-89BC0E2B1AF8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0829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55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97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10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3250" y="801688"/>
            <a:ext cx="3990975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49825" y="801688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3" r:id="rId1"/>
    <p:sldLayoutId id="2147484654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55" r:id="rId1"/>
    <p:sldLayoutId id="2147484656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3250" y="804863"/>
            <a:ext cx="39909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49825" y="906463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7" r:id="rId1"/>
    <p:sldLayoutId id="2147484658" r:id="rId2"/>
    <p:sldLayoutId id="2147484659" r:id="rId3"/>
    <p:sldLayoutId id="2147484660" r:id="rId4"/>
    <p:sldLayoutId id="2147484661" r:id="rId5"/>
    <p:sldLayoutId id="2147484662" r:id="rId6"/>
    <p:sldLayoutId id="2147484663" r:id="rId7"/>
    <p:sldLayoutId id="2147484664" r:id="rId8"/>
    <p:sldLayoutId id="2147484665" r:id="rId9"/>
    <p:sldLayoutId id="2147484666" r:id="rId10"/>
    <p:sldLayoutId id="2147484667" r:id="rId11"/>
    <p:sldLayoutId id="2147484668" r:id="rId12"/>
    <p:sldLayoutId id="2147484669" r:id="rId13"/>
    <p:sldLayoutId id="2147484670" r:id="rId14"/>
    <p:sldLayoutId id="2147484671" r:id="rId15"/>
    <p:sldLayoutId id="2147484672" r:id="rId16"/>
    <p:sldLayoutId id="2147484673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C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0075" y="787400"/>
            <a:ext cx="3962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41888" y="779463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4" r:id="rId1"/>
    <p:sldLayoutId id="2147484675" r:id="rId2"/>
    <p:sldLayoutId id="2147484676" r:id="rId3"/>
    <p:sldLayoutId id="2147484677" r:id="rId4"/>
    <p:sldLayoutId id="2147484678" r:id="rId5"/>
    <p:sldLayoutId id="2147484679" r:id="rId6"/>
    <p:sldLayoutId id="2147484680" r:id="rId7"/>
    <p:sldLayoutId id="2147484681" r:id="rId8"/>
    <p:sldLayoutId id="2147484682" r:id="rId9"/>
    <p:sldLayoutId id="2147484683" r:id="rId10"/>
    <p:sldLayoutId id="2147484684" r:id="rId11"/>
    <p:sldLayoutId id="2147484685" r:id="rId12"/>
    <p:sldLayoutId id="2147484686" r:id="rId13"/>
    <p:sldLayoutId id="2147484687" r:id="rId14"/>
    <p:sldLayoutId id="2147484688" r:id="rId15"/>
    <p:sldLayoutId id="2147484689" r:id="rId16"/>
    <p:sldLayoutId id="2147484690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00075" y="793750"/>
            <a:ext cx="3962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27600" y="795338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  <p:sldLayoutId id="2147484705" r:id="rId15"/>
    <p:sldLayoutId id="2147484706" r:id="rId16"/>
    <p:sldLayoutId id="2147484707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600075" y="793750"/>
            <a:ext cx="3962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27600" y="795338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8" r:id="rId1"/>
    <p:sldLayoutId id="2147484709" r:id="rId2"/>
    <p:sldLayoutId id="2147484710" r:id="rId3"/>
    <p:sldLayoutId id="2147484711" r:id="rId4"/>
    <p:sldLayoutId id="2147484712" r:id="rId5"/>
    <p:sldLayoutId id="2147484713" r:id="rId6"/>
    <p:sldLayoutId id="2147484714" r:id="rId7"/>
    <p:sldLayoutId id="2147484715" r:id="rId8"/>
    <p:sldLayoutId id="2147484716" r:id="rId9"/>
    <p:sldLayoutId id="2147484717" r:id="rId10"/>
    <p:sldLayoutId id="2147484718" r:id="rId11"/>
    <p:sldLayoutId id="2147484719" r:id="rId12"/>
    <p:sldLayoutId id="2147484720" r:id="rId13"/>
    <p:sldLayoutId id="2147484721" r:id="rId14"/>
    <p:sldLayoutId id="2147484722" r:id="rId15"/>
    <p:sldLayoutId id="2147484723" r:id="rId16"/>
    <p:sldLayoutId id="2147484724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00075" y="795338"/>
            <a:ext cx="3962400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27600" y="788988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5" r:id="rId1"/>
    <p:sldLayoutId id="2147484726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34" r:id="rId10"/>
    <p:sldLayoutId id="2147484735" r:id="rId11"/>
    <p:sldLayoutId id="2147484736" r:id="rId12"/>
    <p:sldLayoutId id="2147484737" r:id="rId13"/>
    <p:sldLayoutId id="2147484738" r:id="rId14"/>
    <p:sldLayoutId id="2147484739" r:id="rId15"/>
    <p:sldLayoutId id="2147484740" r:id="rId16"/>
    <p:sldLayoutId id="2147484741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600075" y="793750"/>
            <a:ext cx="3962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27600" y="788988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44" r:id="rId3"/>
    <p:sldLayoutId id="2147484745" r:id="rId4"/>
    <p:sldLayoutId id="2147484746" r:id="rId5"/>
    <p:sldLayoutId id="2147484747" r:id="rId6"/>
    <p:sldLayoutId id="2147484748" r:id="rId7"/>
    <p:sldLayoutId id="2147484749" r:id="rId8"/>
    <p:sldLayoutId id="2147484750" r:id="rId9"/>
    <p:sldLayoutId id="2147484751" r:id="rId10"/>
    <p:sldLayoutId id="2147484752" r:id="rId11"/>
    <p:sldLayoutId id="2147484753" r:id="rId12"/>
    <p:sldLayoutId id="2147484754" r:id="rId13"/>
    <p:sldLayoutId id="2147484755" r:id="rId14"/>
    <p:sldLayoutId id="2147484756" r:id="rId15"/>
    <p:sldLayoutId id="2147484757" r:id="rId16"/>
    <p:sldLayoutId id="2147484758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600075" y="793750"/>
            <a:ext cx="3962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27600" y="795338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60" r:id="rId2"/>
    <p:sldLayoutId id="2147484761" r:id="rId3"/>
    <p:sldLayoutId id="2147484762" r:id="rId4"/>
    <p:sldLayoutId id="2147484763" r:id="rId5"/>
    <p:sldLayoutId id="2147484764" r:id="rId6"/>
    <p:sldLayoutId id="2147484765" r:id="rId7"/>
    <p:sldLayoutId id="2147484766" r:id="rId8"/>
    <p:sldLayoutId id="2147484767" r:id="rId9"/>
    <p:sldLayoutId id="2147484768" r:id="rId10"/>
    <p:sldLayoutId id="2147484769" r:id="rId11"/>
    <p:sldLayoutId id="2147484770" r:id="rId12"/>
    <p:sldLayoutId id="2147484771" r:id="rId13"/>
    <p:sldLayoutId id="2147484772" r:id="rId14"/>
    <p:sldLayoutId id="2147484773" r:id="rId15"/>
    <p:sldLayoutId id="2147484774" r:id="rId16"/>
    <p:sldLayoutId id="2147484775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support/knowledgecenter/SS964W/com.ibm.wbpm.admin.doc/topics/deploying_introduction.html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ysman.nl/wasdecoder/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ubtitle 4"/>
          <p:cNvSpPr>
            <a:spLocks noGrp="1"/>
          </p:cNvSpPr>
          <p:nvPr>
            <p:ph type="subTitle" idx="11"/>
          </p:nvPr>
        </p:nvSpPr>
        <p:spPr>
          <a:xfrm>
            <a:off x="598488" y="2362200"/>
            <a:ext cx="3973512" cy="9239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CO" smtClean="0">
                <a:ea typeface="ＭＳ Ｐゴシック" pitchFamily="34" charset="-128"/>
              </a:rPr>
              <a:t>Juan Camilo Parra</a:t>
            </a:r>
          </a:p>
          <a:p>
            <a:pPr eaLnBrk="1" hangingPunct="1">
              <a:spcBef>
                <a:spcPct val="0"/>
              </a:spcBef>
            </a:pPr>
            <a:r>
              <a:rPr lang="es-CO" smtClean="0">
                <a:ea typeface="ＭＳ Ｐゴシック" pitchFamily="34" charset="-128"/>
              </a:rPr>
              <a:t>IBM Cloud Consultant </a:t>
            </a:r>
          </a:p>
          <a:p>
            <a:pPr eaLnBrk="1" hangingPunct="1">
              <a:spcBef>
                <a:spcPct val="0"/>
              </a:spcBef>
            </a:pPr>
            <a:r>
              <a:rPr lang="es-CO" smtClean="0">
                <a:ea typeface="ＭＳ Ｐゴシック" pitchFamily="34" charset="-128"/>
              </a:rPr>
              <a:t>jcparra@co.ibm.com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3725" y="790575"/>
            <a:ext cx="3962400" cy="384175"/>
          </a:xfrm>
        </p:spPr>
        <p:txBody>
          <a:bodyPr/>
          <a:lstStyle/>
          <a:p>
            <a:pPr>
              <a:defRPr/>
            </a:pPr>
            <a:r>
              <a:rPr lang="es-CO" smtClean="0"/>
              <a:t>IBM BPM </a:t>
            </a:r>
            <a:r>
              <a:rPr lang="es-CO" err="1" smtClean="0"/>
              <a:t>Admin</a:t>
            </a:r>
            <a:r>
              <a:rPr lang="es-CO" smtClean="0"/>
              <a:t> Tools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3725" y="793750"/>
            <a:ext cx="3962400" cy="384175"/>
          </a:xfrm>
        </p:spPr>
        <p:txBody>
          <a:bodyPr/>
          <a:lstStyle/>
          <a:p>
            <a:pPr>
              <a:defRPr/>
            </a:pPr>
            <a:r>
              <a:rPr lang="es-CO" smtClean="0"/>
              <a:t>IBM BPM </a:t>
            </a:r>
            <a:r>
              <a:rPr lang="es-CO" err="1" smtClean="0"/>
              <a:t>Admin</a:t>
            </a:r>
            <a:r>
              <a:rPr lang="es-CO" smtClean="0"/>
              <a:t> Tools</a:t>
            </a:r>
            <a:endParaRPr/>
          </a:p>
        </p:txBody>
      </p:sp>
      <p:sp>
        <p:nvSpPr>
          <p:cNvPr id="5" name="Subtitle 4"/>
          <p:cNvSpPr>
            <a:spLocks noGrp="1"/>
          </p:cNvSpPr>
          <p:nvPr>
            <p:ph type="subTitle" idx="11"/>
          </p:nvPr>
        </p:nvSpPr>
        <p:spPr>
          <a:xfrm>
            <a:off x="598488" y="2360613"/>
            <a:ext cx="3968750" cy="3079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Installation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3725" y="785813"/>
            <a:ext cx="3962400" cy="538162"/>
          </a:xfrm>
        </p:spPr>
        <p:txBody>
          <a:bodyPr/>
          <a:lstStyle/>
          <a:p>
            <a:pPr>
              <a:defRPr/>
            </a:pPr>
            <a:r>
              <a:rPr smtClean="0"/>
              <a:t>Overview</a:t>
            </a:r>
            <a:endParaRPr/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4140200" y="796925"/>
            <a:ext cx="4476750" cy="43862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BPMAdminTool</a:t>
            </a:r>
            <a:r>
              <a:rPr lang="en-US" dirty="0" smtClean="0"/>
              <a:t> is a set of helping tools intent to make easier the administration of IBM BPM version 8.0.3 or upper.</a:t>
            </a:r>
          </a:p>
          <a:p>
            <a:pPr eaLnBrk="1" hangingPunct="1">
              <a:defRPr/>
            </a:pPr>
            <a:r>
              <a:rPr lang="en-US" dirty="0" smtClean="0"/>
              <a:t>It was created based on 5 years experience with customer on Latin America, knowing their principals administration issues, extending functionality about most typical administrative tasks</a:t>
            </a:r>
            <a:r>
              <a:rPr lang="es-CO" dirty="0" smtClean="0"/>
              <a:t>.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/>
              <a:t>Use this tools </a:t>
            </a:r>
            <a:r>
              <a:rPr lang="en-US" dirty="0" smtClean="0"/>
              <a:t>at your </a:t>
            </a:r>
            <a:r>
              <a:rPr lang="en-US" dirty="0"/>
              <a:t>own risk.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785813"/>
            <a:ext cx="6138863" cy="1077912"/>
          </a:xfrm>
        </p:spPr>
        <p:txBody>
          <a:bodyPr/>
          <a:lstStyle/>
          <a:p>
            <a:pPr>
              <a:defRPr/>
            </a:pPr>
            <a:r>
              <a:rPr sz="2400" smtClean="0"/>
              <a:t>Configure Environment Variables</a:t>
            </a:r>
            <a:endParaRPr sz="2400"/>
          </a:p>
        </p:txBody>
      </p:sp>
      <p:sp>
        <p:nvSpPr>
          <p:cNvPr id="138243" name="Content Placeholder 4"/>
          <p:cNvSpPr>
            <a:spLocks noGrp="1"/>
          </p:cNvSpPr>
          <p:nvPr>
            <p:ph idx="1"/>
          </p:nvPr>
        </p:nvSpPr>
        <p:spPr>
          <a:xfrm>
            <a:off x="5219700" y="2470150"/>
            <a:ext cx="3657600" cy="1462088"/>
          </a:xfrm>
        </p:spPr>
        <p:txBody>
          <a:bodyPr/>
          <a:lstStyle/>
          <a:p>
            <a:r>
              <a:rPr lang="es-CO" smtClean="0">
                <a:ea typeface="ＭＳ Ｐゴシック" pitchFamily="34" charset="-128"/>
              </a:rPr>
              <a:t>Configure with Process Designer on Process Center.</a:t>
            </a:r>
          </a:p>
          <a:p>
            <a:r>
              <a:rPr lang="es-CO" smtClean="0">
                <a:ea typeface="ＭＳ Ｐゴシック" pitchFamily="34" charset="-128"/>
              </a:rPr>
              <a:t>And with Process Admin on Process Server.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138244" name="Picture 2" descr="C:\Users\IBM_AD~1\AppData\Local\Temp\x10sctmp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465388"/>
            <a:ext cx="5040313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785813"/>
            <a:ext cx="3962400" cy="474662"/>
          </a:xfrm>
        </p:spPr>
        <p:txBody>
          <a:bodyPr/>
          <a:lstStyle/>
          <a:p>
            <a:pPr>
              <a:defRPr/>
            </a:pPr>
            <a:r>
              <a:rPr sz="2400" smtClean="0"/>
              <a:t>Installation</a:t>
            </a:r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738" y="796925"/>
            <a:ext cx="4621212" cy="40782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 install use and follow typical installation of a Snapshot (Import first on Process Center as normal Process App)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hlinkClick r:id="rId2"/>
              </a:rPr>
              <a:t>https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hlinkClick r:id="rId2"/>
              </a:rPr>
              <a:t>www.ibm.com/support/knowledgecenter/SS964W/com.ibm.wbpm.admin.doc/topics/deploying_introduction.html</a:t>
            </a:r>
            <a:endParaRPr 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endParaRPr lang="es-CO" dirty="0" smtClean="0"/>
          </a:p>
          <a:p>
            <a:pPr>
              <a:defRPr/>
            </a:pPr>
            <a:r>
              <a:rPr lang="en-US" dirty="0" smtClean="0"/>
              <a:t>After Install Configure Environment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3725" y="793750"/>
            <a:ext cx="3733800" cy="384175"/>
          </a:xfrm>
        </p:spPr>
        <p:txBody>
          <a:bodyPr/>
          <a:lstStyle/>
          <a:p>
            <a:pPr>
              <a:defRPr/>
            </a:pPr>
            <a:r>
              <a:rPr lang="es-CO" dirty="0" smtClean="0"/>
              <a:t>Variables</a:t>
            </a:r>
            <a:endParaRPr lang="en-US" dirty="0"/>
          </a:p>
        </p:txBody>
      </p:sp>
      <p:sp>
        <p:nvSpPr>
          <p:cNvPr id="14029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953000" y="2035175"/>
            <a:ext cx="3581400" cy="3908425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logPath: All wsadmin commands are going to generate logs on that path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maxDBRows: use to limit number of rows returned by consults (Instance Manager, max instances returned)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ServerHostWsadminConn: server to execute wsadmin commands, usually localhost (execute on same server it was launched)  but you can change to always execute on a particular server.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ServerSoapPortWsadminConn: Soap port on server launched.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timeFormat: Format time used on vacations, and schedule.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wsadminPath: path to launch wsadmin.sh or wsadmin.bat it has to be same on all servers, so we recommend to use bin/wasadmin from WAS installation path</a:t>
            </a:r>
          </a:p>
        </p:txBody>
      </p:sp>
      <p:sp>
        <p:nvSpPr>
          <p:cNvPr id="14029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09600" y="2035175"/>
            <a:ext cx="3733800" cy="4246563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DataBaseProvider: Only support ORACLE or DB2 as parameters, it depends if your BPM installation is Oracle or DB2 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DateFormat: It is used on fully dates, as represent holidays.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Enviroment: Usually you don’t need to modify it, it depends on environment type Dev, Stage, Test, Prod.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ExportImportPath: Path on server to export or search for snapshots to install, this property is used by Export/Import Snapshot.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installerUser: Administrative user with role tw_admins  used to execute wsadmin commands on environment.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installerPassword: Password of installerUser, it can be encripted used xor algorithm </a:t>
            </a:r>
            <a:r>
              <a:rPr lang="en-US" smtClean="0">
                <a:ea typeface="ＭＳ Ｐゴシック" pitchFamily="34" charset="-128"/>
                <a:hlinkClick r:id="rId2"/>
              </a:rPr>
              <a:t>http://www.sysman.nl/wasdecoder/</a:t>
            </a:r>
            <a:endParaRPr lang="en-US" smtClean="0">
              <a:ea typeface="ＭＳ Ｐゴシック" pitchFamily="34" charset="-128"/>
            </a:endParaRPr>
          </a:p>
          <a:p>
            <a:pPr>
              <a:spcBef>
                <a:spcPct val="0"/>
              </a:spcBef>
              <a:buFont typeface="Arial" charset="0"/>
              <a:buChar char="–"/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oud_Pres_Template_Nov2015_Fin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ue">
  <a:themeElements>
    <a:clrScheme name="Blue">
      <a:dk1>
        <a:srgbClr val="6D7777"/>
      </a:dk1>
      <a:lt1>
        <a:srgbClr val="5A5A5A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Red">
  <a:themeElements>
    <a:clrScheme name="Red">
      <a:dk1>
        <a:srgbClr val="6D7777"/>
      </a:dk1>
      <a:lt1>
        <a:srgbClr val="5A5A5A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8C101C"/>
      </a:accent3>
      <a:accent4>
        <a:srgbClr val="AD1625"/>
      </a:accent4>
      <a:accent5>
        <a:srgbClr val="FF5050"/>
      </a:accent5>
      <a:accent6>
        <a:srgbClr val="FFA5B4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Magenta">
  <a:themeElements>
    <a:clrScheme name="Magenta">
      <a:dk1>
        <a:srgbClr val="6D7777"/>
      </a:dk1>
      <a:lt1>
        <a:srgbClr val="5A5A5A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601146"/>
      </a:accent3>
      <a:accent4>
        <a:srgbClr val="A6266E"/>
      </a:accent4>
      <a:accent5>
        <a:srgbClr val="FF3CA0"/>
      </a:accent5>
      <a:accent6>
        <a:srgbClr val="FF9EEE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Purple">
  <a:themeElements>
    <a:clrScheme name="Purple">
      <a:dk1>
        <a:srgbClr val="6D7777"/>
      </a:dk1>
      <a:lt1>
        <a:srgbClr val="5A5A5A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562F72"/>
      </a:accent3>
      <a:accent4>
        <a:srgbClr val="AF6EE8"/>
      </a:accent4>
      <a:accent5>
        <a:srgbClr val="D7AAFF"/>
      </a:accent5>
      <a:accent6>
        <a:srgbClr val="EED2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Green">
  <a:themeElements>
    <a:clrScheme name="Green">
      <a:dk1>
        <a:srgbClr val="6D7777"/>
      </a:dk1>
      <a:lt1>
        <a:srgbClr val="5A5A5A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144D14"/>
      </a:accent3>
      <a:accent4>
        <a:srgbClr val="4B8400"/>
      </a:accent4>
      <a:accent5>
        <a:srgbClr val="5AA845"/>
      </a:accent5>
      <a:accent6>
        <a:srgbClr val="B8E051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Teal">
  <a:themeElements>
    <a:clrScheme name="Teal">
      <a:dk1>
        <a:srgbClr val="6D7777"/>
      </a:dk1>
      <a:lt1>
        <a:srgbClr val="5A5A5A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003C32"/>
      </a:accent3>
      <a:accent4>
        <a:srgbClr val="005448"/>
      </a:accent4>
      <a:accent5>
        <a:srgbClr val="006D5D"/>
      </a:accent5>
      <a:accent6>
        <a:srgbClr val="00B4A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Grey">
  <a:themeElements>
    <a:clrScheme name="Grey">
      <a:dk1>
        <a:srgbClr val="6D7777"/>
      </a:dk1>
      <a:lt1>
        <a:srgbClr val="5A5A5A"/>
      </a:lt1>
      <a:dk2>
        <a:srgbClr val="AFB8B8"/>
      </a:dk2>
      <a:lt2>
        <a:srgbClr val="AFB8B8"/>
      </a:lt2>
      <a:accent1>
        <a:srgbClr val="C8D2D2"/>
      </a:accent1>
      <a:accent2>
        <a:srgbClr val="DFE9E9"/>
      </a:accent2>
      <a:accent3>
        <a:srgbClr val="9E9494"/>
      </a:accent3>
      <a:accent4>
        <a:srgbClr val="B8AEAE"/>
      </a:accent4>
      <a:accent5>
        <a:srgbClr val="D0C7C7"/>
      </a:accent5>
      <a:accent6>
        <a:srgbClr val="E9E0E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KUT12383USEN</Template>
  <TotalTime>164</TotalTime>
  <Words>343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ＭＳ Ｐゴシック</vt:lpstr>
      <vt:lpstr>Calibri</vt:lpstr>
      <vt:lpstr>Cloud_Pres_Template_Nov2015_Final</vt:lpstr>
      <vt:lpstr>Custom Design</vt:lpstr>
      <vt:lpstr>Blue</vt:lpstr>
      <vt:lpstr>Red</vt:lpstr>
      <vt:lpstr>Magenta</vt:lpstr>
      <vt:lpstr>Purple</vt:lpstr>
      <vt:lpstr>Green</vt:lpstr>
      <vt:lpstr>Teal</vt:lpstr>
      <vt:lpstr>Grey</vt:lpstr>
      <vt:lpstr>IBM BPM Admin Tools</vt:lpstr>
      <vt:lpstr>IBM BPM Admin Tools</vt:lpstr>
      <vt:lpstr>Overview</vt:lpstr>
      <vt:lpstr>Configure Environment Variables</vt:lpstr>
      <vt:lpstr>Installation</vt:lpstr>
      <vt:lpstr>Variables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BPM Admin Tools</dc:title>
  <dc:creator>ADMINIBM</dc:creator>
  <cp:lastModifiedBy>ADMINIBM</cp:lastModifiedBy>
  <cp:revision>20</cp:revision>
  <dcterms:created xsi:type="dcterms:W3CDTF">2016-07-22T16:35:45Z</dcterms:created>
  <dcterms:modified xsi:type="dcterms:W3CDTF">2016-07-25T15:51:01Z</dcterms:modified>
</cp:coreProperties>
</file>